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82" r:id="rId4"/>
    <p:sldId id="297" r:id="rId5"/>
    <p:sldId id="283" r:id="rId6"/>
    <p:sldId id="290" r:id="rId7"/>
    <p:sldId id="291" r:id="rId8"/>
    <p:sldId id="292" r:id="rId9"/>
    <p:sldId id="278" r:id="rId10"/>
    <p:sldId id="295" r:id="rId11"/>
    <p:sldId id="293" r:id="rId12"/>
    <p:sldId id="294" r:id="rId13"/>
    <p:sldId id="288" r:id="rId14"/>
    <p:sldId id="289" r:id="rId15"/>
    <p:sldId id="296" r:id="rId16"/>
    <p:sldId id="298" r:id="rId17"/>
    <p:sldId id="257" r:id="rId18"/>
    <p:sldId id="258" r:id="rId19"/>
    <p:sldId id="259" r:id="rId20"/>
    <p:sldId id="260" r:id="rId21"/>
    <p:sldId id="261" r:id="rId22"/>
    <p:sldId id="262" r:id="rId23"/>
    <p:sldId id="263" r:id="rId24"/>
    <p:sldId id="265" r:id="rId25"/>
    <p:sldId id="26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51E7E2-DF73-498A-9B5C-67E1A1DDAFBB}" v="494" dt="2024-09-02T04:45:40.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C951E7E2-DF73-498A-9B5C-67E1A1DDAFBB}"/>
    <pc:docChg chg="undo custSel addSld delSld modSld sldOrd">
      <pc:chgData name="Corey Holton" userId="dfccdeabb580c92e" providerId="LiveId" clId="{C951E7E2-DF73-498A-9B5C-67E1A1DDAFBB}" dt="2024-09-02T14:00:40.891" v="8463" actId="47"/>
      <pc:docMkLst>
        <pc:docMk/>
      </pc:docMkLst>
      <pc:sldChg chg="modSp mod">
        <pc:chgData name="Corey Holton" userId="dfccdeabb580c92e" providerId="LiveId" clId="{C951E7E2-DF73-498A-9B5C-67E1A1DDAFBB}" dt="2024-09-02T04:40:16.459" v="8295" actId="27636"/>
        <pc:sldMkLst>
          <pc:docMk/>
          <pc:sldMk cId="2242565451" sldId="256"/>
        </pc:sldMkLst>
        <pc:spChg chg="mod">
          <ac:chgData name="Corey Holton" userId="dfccdeabb580c92e" providerId="LiveId" clId="{C951E7E2-DF73-498A-9B5C-67E1A1DDAFBB}" dt="2024-09-02T04:40:16.459" v="8295" actId="27636"/>
          <ac:spMkLst>
            <pc:docMk/>
            <pc:sldMk cId="2242565451" sldId="256"/>
            <ac:spMk id="3" creationId="{543B478A-EAF4-C94A-D04A-2332F573BFBC}"/>
          </ac:spMkLst>
        </pc:spChg>
      </pc:sldChg>
      <pc:sldChg chg="addSp modSp add del mod ord">
        <pc:chgData name="Corey Holton" userId="dfccdeabb580c92e" providerId="LiveId" clId="{C951E7E2-DF73-498A-9B5C-67E1A1DDAFBB}" dt="2024-09-01T13:55:10.670" v="6703" actId="47"/>
        <pc:sldMkLst>
          <pc:docMk/>
          <pc:sldMk cId="4059096339" sldId="267"/>
        </pc:sldMkLst>
        <pc:spChg chg="mod">
          <ac:chgData name="Corey Holton" userId="dfccdeabb580c92e" providerId="LiveId" clId="{C951E7E2-DF73-498A-9B5C-67E1A1DDAFBB}" dt="2024-08-31T23:37:19.138" v="1037" actId="20577"/>
          <ac:spMkLst>
            <pc:docMk/>
            <pc:sldMk cId="4059096339" sldId="267"/>
            <ac:spMk id="2" creationId="{560158CA-AF9D-02D9-3AAE-7B1B2C68BC5B}"/>
          </ac:spMkLst>
        </pc:spChg>
        <pc:spChg chg="add">
          <ac:chgData name="Corey Holton" userId="dfccdeabb580c92e" providerId="LiveId" clId="{C951E7E2-DF73-498A-9B5C-67E1A1DDAFBB}" dt="2024-09-01T00:54:33.662" v="4842"/>
          <ac:spMkLst>
            <pc:docMk/>
            <pc:sldMk cId="4059096339" sldId="267"/>
            <ac:spMk id="3" creationId="{B5960A69-94CB-FFC5-4357-47536B8A781B}"/>
          </ac:spMkLst>
        </pc:spChg>
        <pc:picChg chg="add mod">
          <ac:chgData name="Corey Holton" userId="dfccdeabb580c92e" providerId="LiveId" clId="{C951E7E2-DF73-498A-9B5C-67E1A1DDAFBB}" dt="2024-09-01T02:45:20.375" v="4866" actId="1076"/>
          <ac:picMkLst>
            <pc:docMk/>
            <pc:sldMk cId="4059096339" sldId="267"/>
            <ac:picMk id="4" creationId="{42E6AD6C-32B6-C970-9093-650657B0E29C}"/>
          </ac:picMkLst>
        </pc:picChg>
        <pc:picChg chg="mod">
          <ac:chgData name="Corey Holton" userId="dfccdeabb580c92e" providerId="LiveId" clId="{C951E7E2-DF73-498A-9B5C-67E1A1DDAFBB}" dt="2024-09-01T02:45:33.951" v="4868" actId="14100"/>
          <ac:picMkLst>
            <pc:docMk/>
            <pc:sldMk cId="4059096339" sldId="267"/>
            <ac:picMk id="5" creationId="{C0D4E37E-9A30-A2FB-EA2B-365795240E98}"/>
          </ac:picMkLst>
        </pc:picChg>
      </pc:sldChg>
      <pc:sldChg chg="modSp mod">
        <pc:chgData name="Corey Holton" userId="dfccdeabb580c92e" providerId="LiveId" clId="{C951E7E2-DF73-498A-9B5C-67E1A1DDAFBB}" dt="2024-09-02T13:04:49.446" v="8462" actId="20577"/>
        <pc:sldMkLst>
          <pc:docMk/>
          <pc:sldMk cId="2891163924" sldId="268"/>
        </pc:sldMkLst>
        <pc:spChg chg="mod">
          <ac:chgData name="Corey Holton" userId="dfccdeabb580c92e" providerId="LiveId" clId="{C951E7E2-DF73-498A-9B5C-67E1A1DDAFBB}" dt="2024-09-02T13:04:49.446" v="8462" actId="20577"/>
          <ac:spMkLst>
            <pc:docMk/>
            <pc:sldMk cId="2891163924" sldId="268"/>
            <ac:spMk id="3" creationId="{8EFA2349-5FA5-BACF-FD5E-D521DB175196}"/>
          </ac:spMkLst>
        </pc:spChg>
      </pc:sldChg>
      <pc:sldChg chg="modSp del mod">
        <pc:chgData name="Corey Holton" userId="dfccdeabb580c92e" providerId="LiveId" clId="{C951E7E2-DF73-498A-9B5C-67E1A1DDAFBB}" dt="2024-09-01T14:19:08.853" v="7679" actId="47"/>
        <pc:sldMkLst>
          <pc:docMk/>
          <pc:sldMk cId="3327765573" sldId="269"/>
        </pc:sldMkLst>
        <pc:spChg chg="mod">
          <ac:chgData name="Corey Holton" userId="dfccdeabb580c92e" providerId="LiveId" clId="{C951E7E2-DF73-498A-9B5C-67E1A1DDAFBB}" dt="2024-09-01T00:25:58.080" v="4517" actId="27636"/>
          <ac:spMkLst>
            <pc:docMk/>
            <pc:sldMk cId="3327765573" sldId="269"/>
            <ac:spMk id="3" creationId="{5D509172-7413-2898-93C1-5177DAA0029C}"/>
          </ac:spMkLst>
        </pc:spChg>
      </pc:sldChg>
      <pc:sldChg chg="modSp del mod ord">
        <pc:chgData name="Corey Holton" userId="dfccdeabb580c92e" providerId="LiveId" clId="{C951E7E2-DF73-498A-9B5C-67E1A1DDAFBB}" dt="2024-09-02T14:00:40.891" v="8463" actId="47"/>
        <pc:sldMkLst>
          <pc:docMk/>
          <pc:sldMk cId="4195663498" sldId="270"/>
        </pc:sldMkLst>
        <pc:spChg chg="mod">
          <ac:chgData name="Corey Holton" userId="dfccdeabb580c92e" providerId="LiveId" clId="{C951E7E2-DF73-498A-9B5C-67E1A1DDAFBB}" dt="2024-09-02T04:35:20.854" v="8235" actId="20577"/>
          <ac:spMkLst>
            <pc:docMk/>
            <pc:sldMk cId="4195663498" sldId="270"/>
            <ac:spMk id="3" creationId="{5E095AB0-E778-139C-2D4D-60F4C700501E}"/>
          </ac:spMkLst>
        </pc:spChg>
      </pc:sldChg>
      <pc:sldChg chg="modSp del mod">
        <pc:chgData name="Corey Holton" userId="dfccdeabb580c92e" providerId="LiveId" clId="{C951E7E2-DF73-498A-9B5C-67E1A1DDAFBB}" dt="2024-09-01T14:18:45.082" v="7678" actId="47"/>
        <pc:sldMkLst>
          <pc:docMk/>
          <pc:sldMk cId="793010627" sldId="271"/>
        </pc:sldMkLst>
        <pc:spChg chg="mod">
          <ac:chgData name="Corey Holton" userId="dfccdeabb580c92e" providerId="LiveId" clId="{C951E7E2-DF73-498A-9B5C-67E1A1DDAFBB}" dt="2024-09-01T00:22:58.884" v="4513" actId="13926"/>
          <ac:spMkLst>
            <pc:docMk/>
            <pc:sldMk cId="793010627" sldId="271"/>
            <ac:spMk id="3" creationId="{6B010F1D-F98F-0145-BA31-DD922551682E}"/>
          </ac:spMkLst>
        </pc:spChg>
      </pc:sldChg>
      <pc:sldChg chg="del">
        <pc:chgData name="Corey Holton" userId="dfccdeabb580c92e" providerId="LiveId" clId="{C951E7E2-DF73-498A-9B5C-67E1A1DDAFBB}" dt="2024-09-01T14:27:36.542" v="7686" actId="47"/>
        <pc:sldMkLst>
          <pc:docMk/>
          <pc:sldMk cId="4047782543" sldId="272"/>
        </pc:sldMkLst>
      </pc:sldChg>
      <pc:sldChg chg="del">
        <pc:chgData name="Corey Holton" userId="dfccdeabb580c92e" providerId="LiveId" clId="{C951E7E2-DF73-498A-9B5C-67E1A1DDAFBB}" dt="2024-09-01T14:27:26.301" v="7685" actId="47"/>
        <pc:sldMkLst>
          <pc:docMk/>
          <pc:sldMk cId="1964146967" sldId="274"/>
        </pc:sldMkLst>
      </pc:sldChg>
      <pc:sldChg chg="del ord">
        <pc:chgData name="Corey Holton" userId="dfccdeabb580c92e" providerId="LiveId" clId="{C951E7E2-DF73-498A-9B5C-67E1A1DDAFBB}" dt="2024-09-01T04:18:33.547" v="5321" actId="47"/>
        <pc:sldMkLst>
          <pc:docMk/>
          <pc:sldMk cId="398914116" sldId="275"/>
        </pc:sldMkLst>
      </pc:sldChg>
      <pc:sldChg chg="del ord">
        <pc:chgData name="Corey Holton" userId="dfccdeabb580c92e" providerId="LiveId" clId="{C951E7E2-DF73-498A-9B5C-67E1A1DDAFBB}" dt="2024-09-01T04:18:31.285" v="5320" actId="47"/>
        <pc:sldMkLst>
          <pc:docMk/>
          <pc:sldMk cId="1658178340" sldId="276"/>
        </pc:sldMkLst>
      </pc:sldChg>
      <pc:sldChg chg="del">
        <pc:chgData name="Corey Holton" userId="dfccdeabb580c92e" providerId="LiveId" clId="{C951E7E2-DF73-498A-9B5C-67E1A1DDAFBB}" dt="2024-09-01T13:44:17.450" v="6671" actId="47"/>
        <pc:sldMkLst>
          <pc:docMk/>
          <pc:sldMk cId="51798875" sldId="277"/>
        </pc:sldMkLst>
      </pc:sldChg>
      <pc:sldChg chg="addSp modSp mod setBg">
        <pc:chgData name="Corey Holton" userId="dfccdeabb580c92e" providerId="LiveId" clId="{C951E7E2-DF73-498A-9B5C-67E1A1DDAFBB}" dt="2024-09-02T04:22:10.901" v="8104" actId="6549"/>
        <pc:sldMkLst>
          <pc:docMk/>
          <pc:sldMk cId="2083879834" sldId="278"/>
        </pc:sldMkLst>
        <pc:spChg chg="mod">
          <ac:chgData name="Corey Holton" userId="dfccdeabb580c92e" providerId="LiveId" clId="{C951E7E2-DF73-498A-9B5C-67E1A1DDAFBB}" dt="2024-09-01T14:13:57.798" v="7660" actId="26606"/>
          <ac:spMkLst>
            <pc:docMk/>
            <pc:sldMk cId="2083879834" sldId="278"/>
            <ac:spMk id="2" creationId="{539EAE2D-6F05-29FC-24CF-F2FDCCA541CB}"/>
          </ac:spMkLst>
        </pc:spChg>
        <pc:spChg chg="mod ord">
          <ac:chgData name="Corey Holton" userId="dfccdeabb580c92e" providerId="LiveId" clId="{C951E7E2-DF73-498A-9B5C-67E1A1DDAFBB}" dt="2024-09-02T04:22:10.901" v="8104" actId="6549"/>
          <ac:spMkLst>
            <pc:docMk/>
            <pc:sldMk cId="2083879834" sldId="278"/>
            <ac:spMk id="3" creationId="{D6F543D4-D6C9-E508-8342-FD2252C206E0}"/>
          </ac:spMkLst>
        </pc:spChg>
        <pc:spChg chg="add">
          <ac:chgData name="Corey Holton" userId="dfccdeabb580c92e" providerId="LiveId" clId="{C951E7E2-DF73-498A-9B5C-67E1A1DDAFBB}" dt="2024-09-01T14:13:57.798" v="7660" actId="26606"/>
          <ac:spMkLst>
            <pc:docMk/>
            <pc:sldMk cId="2083879834" sldId="278"/>
            <ac:spMk id="9" creationId="{FFB60E8C-7224-44A4-87A0-46A1711DD2ED}"/>
          </ac:spMkLst>
        </pc:spChg>
        <pc:spChg chg="add">
          <ac:chgData name="Corey Holton" userId="dfccdeabb580c92e" providerId="LiveId" clId="{C951E7E2-DF73-498A-9B5C-67E1A1DDAFBB}" dt="2024-09-01T14:13:57.798" v="7660" actId="26606"/>
          <ac:spMkLst>
            <pc:docMk/>
            <pc:sldMk cId="2083879834" sldId="278"/>
            <ac:spMk id="11" creationId="{5DA32751-37A2-45C0-BE94-63D375E27003}"/>
          </ac:spMkLst>
        </pc:spChg>
        <pc:spChg chg="add">
          <ac:chgData name="Corey Holton" userId="dfccdeabb580c92e" providerId="LiveId" clId="{C951E7E2-DF73-498A-9B5C-67E1A1DDAFBB}" dt="2024-09-01T14:13:57.798" v="7660" actId="26606"/>
          <ac:spMkLst>
            <pc:docMk/>
            <pc:sldMk cId="2083879834" sldId="278"/>
            <ac:spMk id="13" creationId="{E659831F-0D9A-4C63-9EBB-8435B85A440F}"/>
          </ac:spMkLst>
        </pc:spChg>
        <pc:spChg chg="add">
          <ac:chgData name="Corey Holton" userId="dfccdeabb580c92e" providerId="LiveId" clId="{C951E7E2-DF73-498A-9B5C-67E1A1DDAFBB}" dt="2024-09-01T14:13:57.798" v="7660" actId="26606"/>
          <ac:spMkLst>
            <pc:docMk/>
            <pc:sldMk cId="2083879834" sldId="278"/>
            <ac:spMk id="15" creationId="{5A55FBCD-CD42-40F5-8A1B-3203F9CAEEAA}"/>
          </ac:spMkLst>
        </pc:spChg>
        <pc:picChg chg="add mod">
          <ac:chgData name="Corey Holton" userId="dfccdeabb580c92e" providerId="LiveId" clId="{C951E7E2-DF73-498A-9B5C-67E1A1DDAFBB}" dt="2024-09-02T04:16:55.507" v="8063" actId="14826"/>
          <ac:picMkLst>
            <pc:docMk/>
            <pc:sldMk cId="2083879834" sldId="278"/>
            <ac:picMk id="4" creationId="{DA41AFF8-4C3A-916D-2FE3-15E8DFB68629}"/>
          </ac:picMkLst>
        </pc:picChg>
      </pc:sldChg>
      <pc:sldChg chg="addSp delSp modSp del mod ord setBg">
        <pc:chgData name="Corey Holton" userId="dfccdeabb580c92e" providerId="LiveId" clId="{C951E7E2-DF73-498A-9B5C-67E1A1DDAFBB}" dt="2024-09-01T13:55:22.460" v="6704" actId="47"/>
        <pc:sldMkLst>
          <pc:docMk/>
          <pc:sldMk cId="243150552" sldId="279"/>
        </pc:sldMkLst>
        <pc:spChg chg="mod">
          <ac:chgData name="Corey Holton" userId="dfccdeabb580c92e" providerId="LiveId" clId="{C951E7E2-DF73-498A-9B5C-67E1A1DDAFBB}" dt="2024-09-01T05:18:45.818" v="6634" actId="20577"/>
          <ac:spMkLst>
            <pc:docMk/>
            <pc:sldMk cId="243150552" sldId="279"/>
            <ac:spMk id="2" creationId="{330766FE-F8B8-777B-2219-9940145F8FA9}"/>
          </ac:spMkLst>
        </pc:spChg>
        <pc:spChg chg="mod ord">
          <ac:chgData name="Corey Holton" userId="dfccdeabb580c92e" providerId="LiveId" clId="{C951E7E2-DF73-498A-9B5C-67E1A1DDAFBB}" dt="2024-08-31T23:34:47.738" v="971" actId="26606"/>
          <ac:spMkLst>
            <pc:docMk/>
            <pc:sldMk cId="243150552" sldId="279"/>
            <ac:spMk id="3" creationId="{827A2BFE-FADC-18E7-01C0-305BD9A9B7D8}"/>
          </ac:spMkLst>
        </pc:spChg>
        <pc:spChg chg="add del">
          <ac:chgData name="Corey Holton" userId="dfccdeabb580c92e" providerId="LiveId" clId="{C951E7E2-DF73-498A-9B5C-67E1A1DDAFBB}" dt="2024-08-31T23:34:00.684" v="967" actId="26606"/>
          <ac:spMkLst>
            <pc:docMk/>
            <pc:sldMk cId="243150552" sldId="279"/>
            <ac:spMk id="9" creationId="{7FF47CB7-972F-479F-A36D-9E72D26EC8DA}"/>
          </ac:spMkLst>
        </pc:spChg>
        <pc:spChg chg="add">
          <ac:chgData name="Corey Holton" userId="dfccdeabb580c92e" providerId="LiveId" clId="{C951E7E2-DF73-498A-9B5C-67E1A1DDAFBB}" dt="2024-08-31T23:34:47.738" v="971" actId="26606"/>
          <ac:spMkLst>
            <pc:docMk/>
            <pc:sldMk cId="243150552" sldId="279"/>
            <ac:spMk id="10" creationId="{74B0B678-CD10-4371-96E5-2706F4579FAD}"/>
          </ac:spMkLst>
        </pc:spChg>
        <pc:spChg chg="add del">
          <ac:chgData name="Corey Holton" userId="dfccdeabb580c92e" providerId="LiveId" clId="{C951E7E2-DF73-498A-9B5C-67E1A1DDAFBB}" dt="2024-08-31T23:34:00.684" v="967" actId="26606"/>
          <ac:spMkLst>
            <pc:docMk/>
            <pc:sldMk cId="243150552" sldId="279"/>
            <ac:spMk id="11" creationId="{0D153B68-5844-490D-8E67-F616D6D721CA}"/>
          </ac:spMkLst>
        </pc:spChg>
        <pc:spChg chg="add mod">
          <ac:chgData name="Corey Holton" userId="dfccdeabb580c92e" providerId="LiveId" clId="{C951E7E2-DF73-498A-9B5C-67E1A1DDAFBB}" dt="2024-08-31T23:35:42.167" v="977" actId="1076"/>
          <ac:spMkLst>
            <pc:docMk/>
            <pc:sldMk cId="243150552" sldId="279"/>
            <ac:spMk id="12" creationId="{BABD0260-2875-430A-1395-F36DE310EE8B}"/>
          </ac:spMkLst>
        </pc:spChg>
        <pc:spChg chg="add del">
          <ac:chgData name="Corey Holton" userId="dfccdeabb580c92e" providerId="LiveId" clId="{C951E7E2-DF73-498A-9B5C-67E1A1DDAFBB}" dt="2024-08-31T23:34:00.684" v="967" actId="26606"/>
          <ac:spMkLst>
            <pc:docMk/>
            <pc:sldMk cId="243150552" sldId="279"/>
            <ac:spMk id="13" creationId="{9A0D773F-7A7D-4DBB-9DEA-86BB8B8F4BC8}"/>
          </ac:spMkLst>
        </pc:spChg>
        <pc:spChg chg="add">
          <ac:chgData name="Corey Holton" userId="dfccdeabb580c92e" providerId="LiveId" clId="{C951E7E2-DF73-498A-9B5C-67E1A1DDAFBB}" dt="2024-08-31T23:34:47.738" v="971" actId="26606"/>
          <ac:spMkLst>
            <pc:docMk/>
            <pc:sldMk cId="243150552" sldId="279"/>
            <ac:spMk id="19" creationId="{CBC4F608-B4B8-48C3-9572-C0F061B1CD99}"/>
          </ac:spMkLst>
        </pc:spChg>
        <pc:spChg chg="add">
          <ac:chgData name="Corey Holton" userId="dfccdeabb580c92e" providerId="LiveId" clId="{C951E7E2-DF73-498A-9B5C-67E1A1DDAFBB}" dt="2024-08-31T23:34:47.738" v="971" actId="26606"/>
          <ac:spMkLst>
            <pc:docMk/>
            <pc:sldMk cId="243150552" sldId="279"/>
            <ac:spMk id="21" creationId="{1382A32C-5B0C-4B1C-A074-76C6DBCC9F87}"/>
          </ac:spMkLst>
        </pc:spChg>
        <pc:grpChg chg="add">
          <ac:chgData name="Corey Holton" userId="dfccdeabb580c92e" providerId="LiveId" clId="{C951E7E2-DF73-498A-9B5C-67E1A1DDAFBB}" dt="2024-08-31T23:34:47.738" v="971" actId="26606"/>
          <ac:grpSpMkLst>
            <pc:docMk/>
            <pc:sldMk cId="243150552" sldId="279"/>
            <ac:grpSpMk id="15" creationId="{A9270323-9616-4384-857D-E86B78272EFE}"/>
          </ac:grpSpMkLst>
        </pc:grpChg>
        <pc:graphicFrameChg chg="add del mod modGraphic">
          <ac:chgData name="Corey Holton" userId="dfccdeabb580c92e" providerId="LiveId" clId="{C951E7E2-DF73-498A-9B5C-67E1A1DDAFBB}" dt="2024-08-31T23:33:59.361" v="966" actId="27309"/>
          <ac:graphicFrameMkLst>
            <pc:docMk/>
            <pc:sldMk cId="243150552" sldId="279"/>
            <ac:graphicFrameMk id="6" creationId="{84163CB3-B3AB-0EB6-3410-2D6455CBDEB1}"/>
          </ac:graphicFrameMkLst>
        </pc:graphicFrameChg>
        <pc:picChg chg="add mod">
          <ac:chgData name="Corey Holton" userId="dfccdeabb580c92e" providerId="LiveId" clId="{C951E7E2-DF73-498A-9B5C-67E1A1DDAFBB}" dt="2024-08-31T23:34:07.121" v="968" actId="1076"/>
          <ac:picMkLst>
            <pc:docMk/>
            <pc:sldMk cId="243150552" sldId="279"/>
            <ac:picMk id="4" creationId="{7B7F1D6E-AE2F-A093-6046-45F6E4A88615}"/>
          </ac:picMkLst>
        </pc:picChg>
        <pc:picChg chg="add mod">
          <ac:chgData name="Corey Holton" userId="dfccdeabb580c92e" providerId="LiveId" clId="{C951E7E2-DF73-498A-9B5C-67E1A1DDAFBB}" dt="2024-08-31T23:34:47.738" v="971" actId="26606"/>
          <ac:picMkLst>
            <pc:docMk/>
            <pc:sldMk cId="243150552" sldId="279"/>
            <ac:picMk id="7" creationId="{DBD22DD2-1143-E726-DD96-8A6B4C0A74B9}"/>
          </ac:picMkLst>
        </pc:picChg>
        <pc:picChg chg="add mod">
          <ac:chgData name="Corey Holton" userId="dfccdeabb580c92e" providerId="LiveId" clId="{C951E7E2-DF73-498A-9B5C-67E1A1DDAFBB}" dt="2024-08-31T23:34:47.738" v="971" actId="26606"/>
          <ac:picMkLst>
            <pc:docMk/>
            <pc:sldMk cId="243150552" sldId="279"/>
            <ac:picMk id="8" creationId="{C73A8913-1944-F302-E275-02CAA66D00EA}"/>
          </ac:picMkLst>
        </pc:picChg>
      </pc:sldChg>
      <pc:sldChg chg="del">
        <pc:chgData name="Corey Holton" userId="dfccdeabb580c92e" providerId="LiveId" clId="{C951E7E2-DF73-498A-9B5C-67E1A1DDAFBB}" dt="2024-09-01T13:44:22.248" v="6672" actId="47"/>
        <pc:sldMkLst>
          <pc:docMk/>
          <pc:sldMk cId="3043303598" sldId="280"/>
        </pc:sldMkLst>
      </pc:sldChg>
      <pc:sldChg chg="add del ord">
        <pc:chgData name="Corey Holton" userId="dfccdeabb580c92e" providerId="LiveId" clId="{C951E7E2-DF73-498A-9B5C-67E1A1DDAFBB}" dt="2024-09-01T13:42:51.683" v="6669" actId="47"/>
        <pc:sldMkLst>
          <pc:docMk/>
          <pc:sldMk cId="180679254" sldId="281"/>
        </pc:sldMkLst>
      </pc:sldChg>
      <pc:sldChg chg="addSp delSp modSp new add del mod">
        <pc:chgData name="Corey Holton" userId="dfccdeabb580c92e" providerId="LiveId" clId="{C951E7E2-DF73-498A-9B5C-67E1A1DDAFBB}" dt="2024-08-31T23:36:52.645" v="982" actId="47"/>
        <pc:sldMkLst>
          <pc:docMk/>
          <pc:sldMk cId="512834816" sldId="282"/>
        </pc:sldMkLst>
        <pc:spChg chg="mod">
          <ac:chgData name="Corey Holton" userId="dfccdeabb580c92e" providerId="LiveId" clId="{C951E7E2-DF73-498A-9B5C-67E1A1DDAFBB}" dt="2024-08-31T23:04:40.493" v="12" actId="20577"/>
          <ac:spMkLst>
            <pc:docMk/>
            <pc:sldMk cId="512834816" sldId="282"/>
            <ac:spMk id="2" creationId="{470F4ED9-8402-DD78-F761-6C641B9D5AFF}"/>
          </ac:spMkLst>
        </pc:spChg>
        <pc:spChg chg="add del mod">
          <ac:chgData name="Corey Holton" userId="dfccdeabb580c92e" providerId="LiveId" clId="{C951E7E2-DF73-498A-9B5C-67E1A1DDAFBB}" dt="2024-08-31T23:08:11.374" v="233" actId="20577"/>
          <ac:spMkLst>
            <pc:docMk/>
            <pc:sldMk cId="512834816" sldId="282"/>
            <ac:spMk id="3" creationId="{3BF07CC9-3677-A5DD-1024-20FEBB1CB834}"/>
          </ac:spMkLst>
        </pc:spChg>
        <pc:spChg chg="add mod">
          <ac:chgData name="Corey Holton" userId="dfccdeabb580c92e" providerId="LiveId" clId="{C951E7E2-DF73-498A-9B5C-67E1A1DDAFBB}" dt="2024-08-31T23:05:15.129" v="14"/>
          <ac:spMkLst>
            <pc:docMk/>
            <pc:sldMk cId="512834816" sldId="282"/>
            <ac:spMk id="6" creationId="{CEC2A486-D70F-ED6D-0AAA-141B9FAF9E1E}"/>
          </ac:spMkLst>
        </pc:spChg>
        <pc:spChg chg="add mod">
          <ac:chgData name="Corey Holton" userId="dfccdeabb580c92e" providerId="LiveId" clId="{C951E7E2-DF73-498A-9B5C-67E1A1DDAFBB}" dt="2024-08-31T23:05:35.368" v="17"/>
          <ac:spMkLst>
            <pc:docMk/>
            <pc:sldMk cId="512834816" sldId="282"/>
            <ac:spMk id="7" creationId="{648F225C-D190-29E8-21C3-392B14AF107E}"/>
          </ac:spMkLst>
        </pc:spChg>
        <pc:spChg chg="add del">
          <ac:chgData name="Corey Holton" userId="dfccdeabb580c92e" providerId="LiveId" clId="{C951E7E2-DF73-498A-9B5C-67E1A1DDAFBB}" dt="2024-08-31T23:06:25.213" v="26" actId="478"/>
          <ac:spMkLst>
            <pc:docMk/>
            <pc:sldMk cId="512834816" sldId="282"/>
            <ac:spMk id="8" creationId="{193FAD5E-1D00-1541-F94F-8DDE9A663C9C}"/>
          </ac:spMkLst>
        </pc:spChg>
        <pc:picChg chg="add mod">
          <ac:chgData name="Corey Holton" userId="dfccdeabb580c92e" providerId="LiveId" clId="{C951E7E2-DF73-498A-9B5C-67E1A1DDAFBB}" dt="2024-08-31T23:06:49.438" v="28" actId="1076"/>
          <ac:picMkLst>
            <pc:docMk/>
            <pc:sldMk cId="512834816" sldId="282"/>
            <ac:picMk id="5" creationId="{C1B2244C-F766-1E4F-C355-9F6E464A41FC}"/>
          </ac:picMkLst>
        </pc:picChg>
      </pc:sldChg>
      <pc:sldChg chg="modSp new mod">
        <pc:chgData name="Corey Holton" userId="dfccdeabb580c92e" providerId="LiveId" clId="{C951E7E2-DF73-498A-9B5C-67E1A1DDAFBB}" dt="2024-09-02T03:47:40.027" v="7982" actId="20577"/>
        <pc:sldMkLst>
          <pc:docMk/>
          <pc:sldMk cId="2077041568" sldId="282"/>
        </pc:sldMkLst>
        <pc:spChg chg="mod">
          <ac:chgData name="Corey Holton" userId="dfccdeabb580c92e" providerId="LiveId" clId="{C951E7E2-DF73-498A-9B5C-67E1A1DDAFBB}" dt="2024-09-01T00:29:26.376" v="4592" actId="6549"/>
          <ac:spMkLst>
            <pc:docMk/>
            <pc:sldMk cId="2077041568" sldId="282"/>
            <ac:spMk id="2" creationId="{729CFCDA-656E-17F2-BA1D-BF7A93638159}"/>
          </ac:spMkLst>
        </pc:spChg>
        <pc:spChg chg="mod">
          <ac:chgData name="Corey Holton" userId="dfccdeabb580c92e" providerId="LiveId" clId="{C951E7E2-DF73-498A-9B5C-67E1A1DDAFBB}" dt="2024-09-02T03:47:40.027" v="7982" actId="20577"/>
          <ac:spMkLst>
            <pc:docMk/>
            <pc:sldMk cId="2077041568" sldId="282"/>
            <ac:spMk id="3" creationId="{3A194D55-8F49-301D-DFF4-5CEDF97D8DBB}"/>
          </ac:spMkLst>
        </pc:spChg>
      </pc:sldChg>
      <pc:sldChg chg="modSp new mod">
        <pc:chgData name="Corey Holton" userId="dfccdeabb580c92e" providerId="LiveId" clId="{C951E7E2-DF73-498A-9B5C-67E1A1DDAFBB}" dt="2024-09-01T04:11:42.126" v="5211" actId="2711"/>
        <pc:sldMkLst>
          <pc:docMk/>
          <pc:sldMk cId="3233134659" sldId="283"/>
        </pc:sldMkLst>
        <pc:spChg chg="mod">
          <ac:chgData name="Corey Holton" userId="dfccdeabb580c92e" providerId="LiveId" clId="{C951E7E2-DF73-498A-9B5C-67E1A1DDAFBB}" dt="2024-09-01T04:11:42.126" v="5211" actId="2711"/>
          <ac:spMkLst>
            <pc:docMk/>
            <pc:sldMk cId="3233134659" sldId="283"/>
            <ac:spMk id="2" creationId="{FD705E39-A393-C435-2034-D48922C906E7}"/>
          </ac:spMkLst>
        </pc:spChg>
        <pc:spChg chg="mod">
          <ac:chgData name="Corey Holton" userId="dfccdeabb580c92e" providerId="LiveId" clId="{C951E7E2-DF73-498A-9B5C-67E1A1DDAFBB}" dt="2024-09-01T04:05:50.620" v="5182" actId="255"/>
          <ac:spMkLst>
            <pc:docMk/>
            <pc:sldMk cId="3233134659" sldId="283"/>
            <ac:spMk id="3" creationId="{A8F6E35D-7CEA-237F-4230-668FE833C23D}"/>
          </ac:spMkLst>
        </pc:spChg>
      </pc:sldChg>
      <pc:sldChg chg="addSp delSp modSp new del mod">
        <pc:chgData name="Corey Holton" userId="dfccdeabb580c92e" providerId="LiveId" clId="{C951E7E2-DF73-498A-9B5C-67E1A1DDAFBB}" dt="2024-09-01T04:18:23.988" v="5319" actId="47"/>
        <pc:sldMkLst>
          <pc:docMk/>
          <pc:sldMk cId="888766668" sldId="284"/>
        </pc:sldMkLst>
        <pc:spChg chg="del mod">
          <ac:chgData name="Corey Holton" userId="dfccdeabb580c92e" providerId="LiveId" clId="{C951E7E2-DF73-498A-9B5C-67E1A1DDAFBB}" dt="2024-09-01T04:09:42.625" v="5192" actId="478"/>
          <ac:spMkLst>
            <pc:docMk/>
            <pc:sldMk cId="888766668" sldId="284"/>
            <ac:spMk id="2" creationId="{0570B793-61BD-51DB-1E83-15F5A0EED3C0}"/>
          </ac:spMkLst>
        </pc:spChg>
        <pc:spChg chg="mod">
          <ac:chgData name="Corey Holton" userId="dfccdeabb580c92e" providerId="LiveId" clId="{C951E7E2-DF73-498A-9B5C-67E1A1DDAFBB}" dt="2024-09-01T04:10:04.872" v="5201" actId="5793"/>
          <ac:spMkLst>
            <pc:docMk/>
            <pc:sldMk cId="888766668" sldId="284"/>
            <ac:spMk id="3" creationId="{22029E21-4B20-103A-1C51-CD68D476898B}"/>
          </ac:spMkLst>
        </pc:spChg>
        <pc:spChg chg="add del mod">
          <ac:chgData name="Corey Holton" userId="dfccdeabb580c92e" providerId="LiveId" clId="{C951E7E2-DF73-498A-9B5C-67E1A1DDAFBB}" dt="2024-09-01T04:09:45.815" v="5193" actId="478"/>
          <ac:spMkLst>
            <pc:docMk/>
            <pc:sldMk cId="888766668" sldId="284"/>
            <ac:spMk id="5" creationId="{E4F0CEE3-E060-26CE-BF65-042234908049}"/>
          </ac:spMkLst>
        </pc:spChg>
      </pc:sldChg>
      <pc:sldChg chg="modSp add del mod">
        <pc:chgData name="Corey Holton" userId="dfccdeabb580c92e" providerId="LiveId" clId="{C951E7E2-DF73-498A-9B5C-67E1A1DDAFBB}" dt="2024-09-01T19:58:35.855" v="7778" actId="47"/>
        <pc:sldMkLst>
          <pc:docMk/>
          <pc:sldMk cId="457172529" sldId="285"/>
        </pc:sldMkLst>
        <pc:spChg chg="mod">
          <ac:chgData name="Corey Holton" userId="dfccdeabb580c92e" providerId="LiveId" clId="{C951E7E2-DF73-498A-9B5C-67E1A1DDAFBB}" dt="2024-09-01T00:27:04.687" v="4544" actId="20577"/>
          <ac:spMkLst>
            <pc:docMk/>
            <pc:sldMk cId="457172529" sldId="285"/>
            <ac:spMk id="2" creationId="{729CFCDA-656E-17F2-BA1D-BF7A93638159}"/>
          </ac:spMkLst>
        </pc:spChg>
        <pc:spChg chg="mod">
          <ac:chgData name="Corey Holton" userId="dfccdeabb580c92e" providerId="LiveId" clId="{C951E7E2-DF73-498A-9B5C-67E1A1DDAFBB}" dt="2024-09-01T00:34:36.283" v="4684" actId="27636"/>
          <ac:spMkLst>
            <pc:docMk/>
            <pc:sldMk cId="457172529" sldId="285"/>
            <ac:spMk id="3" creationId="{3A194D55-8F49-301D-DFF4-5CEDF97D8DBB}"/>
          </ac:spMkLst>
        </pc:spChg>
      </pc:sldChg>
      <pc:sldChg chg="modSp add del mod ord">
        <pc:chgData name="Corey Holton" userId="dfccdeabb580c92e" providerId="LiveId" clId="{C951E7E2-DF73-498A-9B5C-67E1A1DDAFBB}" dt="2024-09-01T14:17:26.821" v="7677" actId="47"/>
        <pc:sldMkLst>
          <pc:docMk/>
          <pc:sldMk cId="1271170708" sldId="286"/>
        </pc:sldMkLst>
        <pc:spChg chg="mod">
          <ac:chgData name="Corey Holton" userId="dfccdeabb580c92e" providerId="LiveId" clId="{C951E7E2-DF73-498A-9B5C-67E1A1DDAFBB}" dt="2024-09-01T03:24:49.168" v="4880" actId="6549"/>
          <ac:spMkLst>
            <pc:docMk/>
            <pc:sldMk cId="1271170708" sldId="286"/>
            <ac:spMk id="2" creationId="{765BC33D-204E-1A86-35A3-63FD766BC097}"/>
          </ac:spMkLst>
        </pc:spChg>
        <pc:spChg chg="mod">
          <ac:chgData name="Corey Holton" userId="dfccdeabb580c92e" providerId="LiveId" clId="{C951E7E2-DF73-498A-9B5C-67E1A1DDAFBB}" dt="2024-09-01T14:17:01.027" v="7672" actId="5793"/>
          <ac:spMkLst>
            <pc:docMk/>
            <pc:sldMk cId="1271170708" sldId="286"/>
            <ac:spMk id="3" creationId="{5D509172-7413-2898-93C1-5177DAA0029C}"/>
          </ac:spMkLst>
        </pc:spChg>
      </pc:sldChg>
      <pc:sldChg chg="addSp add del mod">
        <pc:chgData name="Corey Holton" userId="dfccdeabb580c92e" providerId="LiveId" clId="{C951E7E2-DF73-498A-9B5C-67E1A1DDAFBB}" dt="2024-09-01T04:18:38.935" v="5322" actId="47"/>
        <pc:sldMkLst>
          <pc:docMk/>
          <pc:sldMk cId="566580533" sldId="287"/>
        </pc:sldMkLst>
        <pc:picChg chg="add">
          <ac:chgData name="Corey Holton" userId="dfccdeabb580c92e" providerId="LiveId" clId="{C951E7E2-DF73-498A-9B5C-67E1A1DDAFBB}" dt="2024-09-01T03:54:54.031" v="5109" actId="22"/>
          <ac:picMkLst>
            <pc:docMk/>
            <pc:sldMk cId="566580533" sldId="287"/>
            <ac:picMk id="4" creationId="{0560E7BD-4F86-EC0B-E372-1CF7835F0EB3}"/>
          </ac:picMkLst>
        </pc:picChg>
      </pc:sldChg>
      <pc:sldChg chg="addSp modSp new mod ord setBg">
        <pc:chgData name="Corey Holton" userId="dfccdeabb580c92e" providerId="LiveId" clId="{C951E7E2-DF73-498A-9B5C-67E1A1DDAFBB}" dt="2024-09-02T04:38:34.921" v="8293" actId="20577"/>
        <pc:sldMkLst>
          <pc:docMk/>
          <pc:sldMk cId="2806454214" sldId="288"/>
        </pc:sldMkLst>
        <pc:spChg chg="mod">
          <ac:chgData name="Corey Holton" userId="dfccdeabb580c92e" providerId="LiveId" clId="{C951E7E2-DF73-498A-9B5C-67E1A1DDAFBB}" dt="2024-09-01T04:13:18.169" v="5243" actId="26606"/>
          <ac:spMkLst>
            <pc:docMk/>
            <pc:sldMk cId="2806454214" sldId="288"/>
            <ac:spMk id="2" creationId="{B3FC42A6-0A16-1F2B-9E2C-0F1DADCEDD97}"/>
          </ac:spMkLst>
        </pc:spChg>
        <pc:spChg chg="mod">
          <ac:chgData name="Corey Holton" userId="dfccdeabb580c92e" providerId="LiveId" clId="{C951E7E2-DF73-498A-9B5C-67E1A1DDAFBB}" dt="2024-09-02T04:38:34.921" v="8293" actId="20577"/>
          <ac:spMkLst>
            <pc:docMk/>
            <pc:sldMk cId="2806454214" sldId="288"/>
            <ac:spMk id="3" creationId="{47A3F36D-6B80-17FE-CE7B-1C91A13AA188}"/>
          </ac:spMkLst>
        </pc:spChg>
        <pc:spChg chg="add">
          <ac:chgData name="Corey Holton" userId="dfccdeabb580c92e" providerId="LiveId" clId="{C951E7E2-DF73-498A-9B5C-67E1A1DDAFBB}" dt="2024-09-01T04:13:18.169" v="5243" actId="26606"/>
          <ac:spMkLst>
            <pc:docMk/>
            <pc:sldMk cId="2806454214" sldId="288"/>
            <ac:spMk id="10" creationId="{149FB5C3-7336-4FE0-A30C-CC0A3646D499}"/>
          </ac:spMkLst>
        </pc:spChg>
        <pc:spChg chg="add">
          <ac:chgData name="Corey Holton" userId="dfccdeabb580c92e" providerId="LiveId" clId="{C951E7E2-DF73-498A-9B5C-67E1A1DDAFBB}" dt="2024-09-01T04:13:18.169" v="5243" actId="26606"/>
          <ac:spMkLst>
            <pc:docMk/>
            <pc:sldMk cId="2806454214" sldId="288"/>
            <ac:spMk id="16" creationId="{0DA909B4-15FF-46A6-8A7F-7AEF977FE9ED}"/>
          </ac:spMkLst>
        </pc:spChg>
        <pc:spChg chg="add">
          <ac:chgData name="Corey Holton" userId="dfccdeabb580c92e" providerId="LiveId" clId="{C951E7E2-DF73-498A-9B5C-67E1A1DDAFBB}" dt="2024-09-01T04:13:18.169" v="5243" actId="26606"/>
          <ac:spMkLst>
            <pc:docMk/>
            <pc:sldMk cId="2806454214" sldId="288"/>
            <ac:spMk id="18" creationId="{1382A32C-5B0C-4B1C-A074-76C6DBCC9F87}"/>
          </ac:spMkLst>
        </pc:spChg>
        <pc:grpChg chg="add">
          <ac:chgData name="Corey Holton" userId="dfccdeabb580c92e" providerId="LiveId" clId="{C951E7E2-DF73-498A-9B5C-67E1A1DDAFBB}" dt="2024-09-01T04:13:18.169" v="5243" actId="26606"/>
          <ac:grpSpMkLst>
            <pc:docMk/>
            <pc:sldMk cId="2806454214" sldId="288"/>
            <ac:grpSpMk id="12" creationId="{19A6B5CE-CB1D-48EE-8B43-E952235C8371}"/>
          </ac:grpSpMkLst>
        </pc:grpChg>
        <pc:picChg chg="add mod">
          <ac:chgData name="Corey Holton" userId="dfccdeabb580c92e" providerId="LiveId" clId="{C951E7E2-DF73-498A-9B5C-67E1A1DDAFBB}" dt="2024-09-01T04:13:18.169" v="5243" actId="26606"/>
          <ac:picMkLst>
            <pc:docMk/>
            <pc:sldMk cId="2806454214" sldId="288"/>
            <ac:picMk id="4" creationId="{F34C08F2-F64A-B306-B7A8-786638DBAB2F}"/>
          </ac:picMkLst>
        </pc:picChg>
        <pc:picChg chg="add mod">
          <ac:chgData name="Corey Holton" userId="dfccdeabb580c92e" providerId="LiveId" clId="{C951E7E2-DF73-498A-9B5C-67E1A1DDAFBB}" dt="2024-09-01T04:13:18.169" v="5243" actId="26606"/>
          <ac:picMkLst>
            <pc:docMk/>
            <pc:sldMk cId="2806454214" sldId="288"/>
            <ac:picMk id="5" creationId="{1FB02081-B102-B02D-3B58-AC7A3B759218}"/>
          </ac:picMkLst>
        </pc:picChg>
      </pc:sldChg>
      <pc:sldChg chg="addSp delSp modSp new mod ord setBg">
        <pc:chgData name="Corey Holton" userId="dfccdeabb580c92e" providerId="LiveId" clId="{C951E7E2-DF73-498A-9B5C-67E1A1DDAFBB}" dt="2024-09-02T03:56:24.024" v="7999"/>
        <pc:sldMkLst>
          <pc:docMk/>
          <pc:sldMk cId="3539150532" sldId="289"/>
        </pc:sldMkLst>
        <pc:spChg chg="mod">
          <ac:chgData name="Corey Holton" userId="dfccdeabb580c92e" providerId="LiveId" clId="{C951E7E2-DF73-498A-9B5C-67E1A1DDAFBB}" dt="2024-09-01T04:18:11.272" v="5318" actId="26606"/>
          <ac:spMkLst>
            <pc:docMk/>
            <pc:sldMk cId="3539150532" sldId="289"/>
            <ac:spMk id="2" creationId="{5C489C75-BC6A-03E3-ACB4-A3DE71592383}"/>
          </ac:spMkLst>
        </pc:spChg>
        <pc:spChg chg="mod ord">
          <ac:chgData name="Corey Holton" userId="dfccdeabb580c92e" providerId="LiveId" clId="{C951E7E2-DF73-498A-9B5C-67E1A1DDAFBB}" dt="2024-09-01T04:18:11.272" v="5318" actId="26606"/>
          <ac:spMkLst>
            <pc:docMk/>
            <pc:sldMk cId="3539150532" sldId="289"/>
            <ac:spMk id="3" creationId="{927106C3-38B6-E22F-489B-6178673B8136}"/>
          </ac:spMkLst>
        </pc:spChg>
        <pc:spChg chg="add del">
          <ac:chgData name="Corey Holton" userId="dfccdeabb580c92e" providerId="LiveId" clId="{C951E7E2-DF73-498A-9B5C-67E1A1DDAFBB}" dt="2024-09-01T04:16:38.851" v="5293" actId="26606"/>
          <ac:spMkLst>
            <pc:docMk/>
            <pc:sldMk cId="3539150532" sldId="289"/>
            <ac:spMk id="9" creationId="{201CC55D-ED54-4C5C-95E6-10947BD1103B}"/>
          </ac:spMkLst>
        </pc:spChg>
        <pc:spChg chg="add del">
          <ac:chgData name="Corey Holton" userId="dfccdeabb580c92e" providerId="LiveId" clId="{C951E7E2-DF73-498A-9B5C-67E1A1DDAFBB}" dt="2024-09-01T04:18:00.636" v="5313" actId="26606"/>
          <ac:spMkLst>
            <pc:docMk/>
            <pc:sldMk cId="3539150532" sldId="289"/>
            <ac:spMk id="13" creationId="{E659831F-0D9A-4C63-9EBB-8435B85A440F}"/>
          </ac:spMkLst>
        </pc:spChg>
        <pc:spChg chg="add del">
          <ac:chgData name="Corey Holton" userId="dfccdeabb580c92e" providerId="LiveId" clId="{C951E7E2-DF73-498A-9B5C-67E1A1DDAFBB}" dt="2024-09-01T04:16:38.851" v="5293" actId="26606"/>
          <ac:spMkLst>
            <pc:docMk/>
            <pc:sldMk cId="3539150532" sldId="289"/>
            <ac:spMk id="15" creationId="{3873B707-463F-40B0-8227-E8CC6C67EB25}"/>
          </ac:spMkLst>
        </pc:spChg>
        <pc:spChg chg="add del">
          <ac:chgData name="Corey Holton" userId="dfccdeabb580c92e" providerId="LiveId" clId="{C951E7E2-DF73-498A-9B5C-67E1A1DDAFBB}" dt="2024-09-01T04:17:05.221" v="5295" actId="26606"/>
          <ac:spMkLst>
            <pc:docMk/>
            <pc:sldMk cId="3539150532" sldId="289"/>
            <ac:spMk id="16" creationId="{D5B0017B-2ECA-49AF-B397-DC140825DF8D}"/>
          </ac:spMkLst>
        </pc:spChg>
        <pc:spChg chg="add del">
          <ac:chgData name="Corey Holton" userId="dfccdeabb580c92e" providerId="LiveId" clId="{C951E7E2-DF73-498A-9B5C-67E1A1DDAFBB}" dt="2024-09-01T04:16:38.851" v="5293" actId="26606"/>
          <ac:spMkLst>
            <pc:docMk/>
            <pc:sldMk cId="3539150532" sldId="289"/>
            <ac:spMk id="17" creationId="{C13237C8-E62C-4F0D-A318-BD6FB6C2D138}"/>
          </ac:spMkLst>
        </pc:spChg>
        <pc:spChg chg="add del">
          <ac:chgData name="Corey Holton" userId="dfccdeabb580c92e" providerId="LiveId" clId="{C951E7E2-DF73-498A-9B5C-67E1A1DDAFBB}" dt="2024-09-01T04:16:38.851" v="5293" actId="26606"/>
          <ac:spMkLst>
            <pc:docMk/>
            <pc:sldMk cId="3539150532" sldId="289"/>
            <ac:spMk id="19" creationId="{19C9EAEA-39D0-4B0E-A0EB-51E7B26740B1}"/>
          </ac:spMkLst>
        </pc:spChg>
        <pc:spChg chg="add del">
          <ac:chgData name="Corey Holton" userId="dfccdeabb580c92e" providerId="LiveId" clId="{C951E7E2-DF73-498A-9B5C-67E1A1DDAFBB}" dt="2024-09-01T04:17:05.221" v="5295" actId="26606"/>
          <ac:spMkLst>
            <pc:docMk/>
            <pc:sldMk cId="3539150532" sldId="289"/>
            <ac:spMk id="21" creationId="{B0B8DCBA-FEED-46EF-A140-35B904015B49}"/>
          </ac:spMkLst>
        </pc:spChg>
        <pc:spChg chg="add del">
          <ac:chgData name="Corey Holton" userId="dfccdeabb580c92e" providerId="LiveId" clId="{C951E7E2-DF73-498A-9B5C-67E1A1DDAFBB}" dt="2024-09-01T04:17:11.341" v="5297" actId="26606"/>
          <ac:spMkLst>
            <pc:docMk/>
            <pc:sldMk cId="3539150532" sldId="289"/>
            <ac:spMk id="26" creationId="{28D31E1B-0407-4223-9642-0B642CBF57D9}"/>
          </ac:spMkLst>
        </pc:spChg>
        <pc:spChg chg="add del">
          <ac:chgData name="Corey Holton" userId="dfccdeabb580c92e" providerId="LiveId" clId="{C951E7E2-DF73-498A-9B5C-67E1A1DDAFBB}" dt="2024-09-01T04:17:11.341" v="5297" actId="26606"/>
          <ac:spMkLst>
            <pc:docMk/>
            <pc:sldMk cId="3539150532" sldId="289"/>
            <ac:spMk id="29" creationId="{D5B0017B-2ECA-49AF-B397-DC140825DF8D}"/>
          </ac:spMkLst>
        </pc:spChg>
        <pc:spChg chg="add del">
          <ac:chgData name="Corey Holton" userId="dfccdeabb580c92e" providerId="LiveId" clId="{C951E7E2-DF73-498A-9B5C-67E1A1DDAFBB}" dt="2024-09-01T04:17:11.341" v="5297" actId="26606"/>
          <ac:spMkLst>
            <pc:docMk/>
            <pc:sldMk cId="3539150532" sldId="289"/>
            <ac:spMk id="30" creationId="{70E96339-907C-46C3-99AC-31179B6F0EBD}"/>
          </ac:spMkLst>
        </pc:spChg>
        <pc:spChg chg="add del">
          <ac:chgData name="Corey Holton" userId="dfccdeabb580c92e" providerId="LiveId" clId="{C951E7E2-DF73-498A-9B5C-67E1A1DDAFBB}" dt="2024-09-01T04:17:14.649" v="5299" actId="26606"/>
          <ac:spMkLst>
            <pc:docMk/>
            <pc:sldMk cId="3539150532" sldId="289"/>
            <ac:spMk id="32" creationId="{B0B8DCBA-FEED-46EF-A140-35B904015B49}"/>
          </ac:spMkLst>
        </pc:spChg>
        <pc:spChg chg="add del">
          <ac:chgData name="Corey Holton" userId="dfccdeabb580c92e" providerId="LiveId" clId="{C951E7E2-DF73-498A-9B5C-67E1A1DDAFBB}" dt="2024-09-01T04:17:14.649" v="5299" actId="26606"/>
          <ac:spMkLst>
            <pc:docMk/>
            <pc:sldMk cId="3539150532" sldId="289"/>
            <ac:spMk id="36"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39" creationId="{28D31E1B-0407-4223-9642-0B642CBF57D9}"/>
          </ac:spMkLst>
        </pc:spChg>
        <pc:spChg chg="add del">
          <ac:chgData name="Corey Holton" userId="dfccdeabb580c92e" providerId="LiveId" clId="{C951E7E2-DF73-498A-9B5C-67E1A1DDAFBB}" dt="2024-09-01T04:17:18.142" v="5301" actId="26606"/>
          <ac:spMkLst>
            <pc:docMk/>
            <pc:sldMk cId="3539150532" sldId="289"/>
            <ac:spMk id="42"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43" creationId="{70E96339-907C-46C3-99AC-31179B6F0EBD}"/>
          </ac:spMkLst>
        </pc:spChg>
        <pc:spChg chg="add del">
          <ac:chgData name="Corey Holton" userId="dfccdeabb580c92e" providerId="LiveId" clId="{C951E7E2-DF73-498A-9B5C-67E1A1DDAFBB}" dt="2024-09-01T04:17:23.440" v="5303" actId="26606"/>
          <ac:spMkLst>
            <pc:docMk/>
            <pc:sldMk cId="3539150532" sldId="289"/>
            <ac:spMk id="46" creationId="{5C8908E2-EE49-44D2-9428-A28D2312A8D5}"/>
          </ac:spMkLst>
        </pc:spChg>
        <pc:spChg chg="add del">
          <ac:chgData name="Corey Holton" userId="dfccdeabb580c92e" providerId="LiveId" clId="{C951E7E2-DF73-498A-9B5C-67E1A1DDAFBB}" dt="2024-09-01T04:17:23.440" v="5303" actId="26606"/>
          <ac:spMkLst>
            <pc:docMk/>
            <pc:sldMk cId="3539150532" sldId="289"/>
            <ac:spMk id="50" creationId="{02114E49-C077-4083-B5C1-6A6E70F4D91F}"/>
          </ac:spMkLst>
        </pc:spChg>
        <pc:spChg chg="add del">
          <ac:chgData name="Corey Holton" userId="dfccdeabb580c92e" providerId="LiveId" clId="{C951E7E2-DF73-498A-9B5C-67E1A1DDAFBB}" dt="2024-09-01T04:17:23.440" v="5303" actId="26606"/>
          <ac:spMkLst>
            <pc:docMk/>
            <pc:sldMk cId="3539150532" sldId="289"/>
            <ac:spMk id="51" creationId="{ED888B23-07FA-482A-96DF-47E31AF1A603}"/>
          </ac:spMkLst>
        </pc:spChg>
        <pc:spChg chg="add del">
          <ac:chgData name="Corey Holton" userId="dfccdeabb580c92e" providerId="LiveId" clId="{C951E7E2-DF73-498A-9B5C-67E1A1DDAFBB}" dt="2024-09-01T04:17:30.250" v="5305" actId="26606"/>
          <ac:spMkLst>
            <pc:docMk/>
            <pc:sldMk cId="3539150532" sldId="289"/>
            <ac:spMk id="53" creationId="{04812C46-200A-4DEB-A05E-3ED6C68C2387}"/>
          </ac:spMkLst>
        </pc:spChg>
        <pc:spChg chg="add del">
          <ac:chgData name="Corey Holton" userId="dfccdeabb580c92e" providerId="LiveId" clId="{C951E7E2-DF73-498A-9B5C-67E1A1DDAFBB}" dt="2024-09-01T04:17:30.250" v="5305" actId="26606"/>
          <ac:spMkLst>
            <pc:docMk/>
            <pc:sldMk cId="3539150532" sldId="289"/>
            <ac:spMk id="54" creationId="{D1EA859B-E555-4109-94F3-6700E046E008}"/>
          </ac:spMkLst>
        </pc:spChg>
        <pc:spChg chg="add del">
          <ac:chgData name="Corey Holton" userId="dfccdeabb580c92e" providerId="LiveId" clId="{C951E7E2-DF73-498A-9B5C-67E1A1DDAFBB}" dt="2024-09-01T04:17:36.756" v="5307" actId="26606"/>
          <ac:spMkLst>
            <pc:docMk/>
            <pc:sldMk cId="3539150532" sldId="289"/>
            <ac:spMk id="56" creationId="{B0B8DCBA-FEED-46EF-A140-35B904015B49}"/>
          </ac:spMkLst>
        </pc:spChg>
        <pc:spChg chg="add del">
          <ac:chgData name="Corey Holton" userId="dfccdeabb580c92e" providerId="LiveId" clId="{C951E7E2-DF73-498A-9B5C-67E1A1DDAFBB}" dt="2024-09-01T04:17:36.756" v="5307" actId="26606"/>
          <ac:spMkLst>
            <pc:docMk/>
            <pc:sldMk cId="3539150532" sldId="289"/>
            <ac:spMk id="58" creationId="{D5B0017B-2ECA-49AF-B397-DC140825DF8D}"/>
          </ac:spMkLst>
        </pc:spChg>
        <pc:spChg chg="add del">
          <ac:chgData name="Corey Holton" userId="dfccdeabb580c92e" providerId="LiveId" clId="{C951E7E2-DF73-498A-9B5C-67E1A1DDAFBB}" dt="2024-09-01T04:17:43.992" v="5309" actId="26606"/>
          <ac:spMkLst>
            <pc:docMk/>
            <pc:sldMk cId="3539150532" sldId="289"/>
            <ac:spMk id="61" creationId="{6EFC920F-B85A-4068-BD93-41064EDE93D3}"/>
          </ac:spMkLst>
        </pc:spChg>
        <pc:spChg chg="add del">
          <ac:chgData name="Corey Holton" userId="dfccdeabb580c92e" providerId="LiveId" clId="{C951E7E2-DF73-498A-9B5C-67E1A1DDAFBB}" dt="2024-09-01T04:17:43.992" v="5309" actId="26606"/>
          <ac:spMkLst>
            <pc:docMk/>
            <pc:sldMk cId="3539150532" sldId="289"/>
            <ac:spMk id="65" creationId="{CBC4F608-B4B8-48C3-9572-C0F061B1CD99}"/>
          </ac:spMkLst>
        </pc:spChg>
        <pc:spChg chg="add del">
          <ac:chgData name="Corey Holton" userId="dfccdeabb580c92e" providerId="LiveId" clId="{C951E7E2-DF73-498A-9B5C-67E1A1DDAFBB}" dt="2024-09-01T04:17:43.992" v="5309" actId="26606"/>
          <ac:spMkLst>
            <pc:docMk/>
            <pc:sldMk cId="3539150532" sldId="289"/>
            <ac:spMk id="66" creationId="{1382A32C-5B0C-4B1C-A074-76C6DBCC9F87}"/>
          </ac:spMkLst>
        </pc:spChg>
        <pc:spChg chg="add del">
          <ac:chgData name="Corey Holton" userId="dfccdeabb580c92e" providerId="LiveId" clId="{C951E7E2-DF73-498A-9B5C-67E1A1DDAFBB}" dt="2024-09-01T04:17:48.593" v="5311" actId="26606"/>
          <ac:spMkLst>
            <pc:docMk/>
            <pc:sldMk cId="3539150532" sldId="289"/>
            <ac:spMk id="68" creationId="{743AA782-23D1-4521-8CAD-47662984AA08}"/>
          </ac:spMkLst>
        </pc:spChg>
        <pc:spChg chg="add del">
          <ac:chgData name="Corey Holton" userId="dfccdeabb580c92e" providerId="LiveId" clId="{C951E7E2-DF73-498A-9B5C-67E1A1DDAFBB}" dt="2024-09-01T04:17:48.593" v="5311" actId="26606"/>
          <ac:spMkLst>
            <pc:docMk/>
            <pc:sldMk cId="3539150532" sldId="289"/>
            <ac:spMk id="69" creationId="{71877DBC-BB60-40F0-AC93-2ACDBAAE60CE}"/>
          </ac:spMkLst>
        </pc:spChg>
        <pc:spChg chg="add del">
          <ac:chgData name="Corey Holton" userId="dfccdeabb580c92e" providerId="LiveId" clId="{C951E7E2-DF73-498A-9B5C-67E1A1DDAFBB}" dt="2024-09-01T04:18:00.636" v="5313" actId="26606"/>
          <ac:spMkLst>
            <pc:docMk/>
            <pc:sldMk cId="3539150532" sldId="289"/>
            <ac:spMk id="71" creationId="{FFB60E8C-7224-44A4-87A0-46A1711DD2ED}"/>
          </ac:spMkLst>
        </pc:spChg>
        <pc:spChg chg="add del">
          <ac:chgData name="Corey Holton" userId="dfccdeabb580c92e" providerId="LiveId" clId="{C951E7E2-DF73-498A-9B5C-67E1A1DDAFBB}" dt="2024-09-01T04:18:00.636" v="5313" actId="26606"/>
          <ac:spMkLst>
            <pc:docMk/>
            <pc:sldMk cId="3539150532" sldId="289"/>
            <ac:spMk id="72" creationId="{5DA32751-37A2-45C0-BE94-63D375E27003}"/>
          </ac:spMkLst>
        </pc:spChg>
        <pc:spChg chg="add del">
          <ac:chgData name="Corey Holton" userId="dfccdeabb580c92e" providerId="LiveId" clId="{C951E7E2-DF73-498A-9B5C-67E1A1DDAFBB}" dt="2024-09-01T04:18:00.636" v="5313" actId="26606"/>
          <ac:spMkLst>
            <pc:docMk/>
            <pc:sldMk cId="3539150532" sldId="289"/>
            <ac:spMk id="73" creationId="{5A55FBCD-CD42-40F5-8A1B-3203F9CAEEAA}"/>
          </ac:spMkLst>
        </pc:spChg>
        <pc:spChg chg="add del">
          <ac:chgData name="Corey Holton" userId="dfccdeabb580c92e" providerId="LiveId" clId="{C951E7E2-DF73-498A-9B5C-67E1A1DDAFBB}" dt="2024-09-01T04:18:03.052" v="5315" actId="26606"/>
          <ac:spMkLst>
            <pc:docMk/>
            <pc:sldMk cId="3539150532" sldId="289"/>
            <ac:spMk id="75" creationId="{201CC55D-ED54-4C5C-95E6-10947BD1103B}"/>
          </ac:spMkLst>
        </pc:spChg>
        <pc:spChg chg="add del">
          <ac:chgData name="Corey Holton" userId="dfccdeabb580c92e" providerId="LiveId" clId="{C951E7E2-DF73-498A-9B5C-67E1A1DDAFBB}" dt="2024-09-01T04:18:03.052" v="5315" actId="26606"/>
          <ac:spMkLst>
            <pc:docMk/>
            <pc:sldMk cId="3539150532" sldId="289"/>
            <ac:spMk id="78" creationId="{3873B707-463F-40B0-8227-E8CC6C67EB25}"/>
          </ac:spMkLst>
        </pc:spChg>
        <pc:spChg chg="add del">
          <ac:chgData name="Corey Holton" userId="dfccdeabb580c92e" providerId="LiveId" clId="{C951E7E2-DF73-498A-9B5C-67E1A1DDAFBB}" dt="2024-09-01T04:18:03.052" v="5315" actId="26606"/>
          <ac:spMkLst>
            <pc:docMk/>
            <pc:sldMk cId="3539150532" sldId="289"/>
            <ac:spMk id="79" creationId="{C13237C8-E62C-4F0D-A318-BD6FB6C2D138}"/>
          </ac:spMkLst>
        </pc:spChg>
        <pc:spChg chg="add del">
          <ac:chgData name="Corey Holton" userId="dfccdeabb580c92e" providerId="LiveId" clId="{C951E7E2-DF73-498A-9B5C-67E1A1DDAFBB}" dt="2024-09-01T04:18:03.052" v="5315" actId="26606"/>
          <ac:spMkLst>
            <pc:docMk/>
            <pc:sldMk cId="3539150532" sldId="289"/>
            <ac:spMk id="80" creationId="{19C9EAEA-39D0-4B0E-A0EB-51E7B26740B1}"/>
          </ac:spMkLst>
        </pc:spChg>
        <pc:spChg chg="add del">
          <ac:chgData name="Corey Holton" userId="dfccdeabb580c92e" providerId="LiveId" clId="{C951E7E2-DF73-498A-9B5C-67E1A1DDAFBB}" dt="2024-09-01T04:18:11.261" v="5317" actId="26606"/>
          <ac:spMkLst>
            <pc:docMk/>
            <pc:sldMk cId="3539150532" sldId="289"/>
            <ac:spMk id="82" creationId="{DBC6133C-0615-4CE4-9132-37E609A9BDFA}"/>
          </ac:spMkLst>
        </pc:spChg>
        <pc:spChg chg="add del">
          <ac:chgData name="Corey Holton" userId="dfccdeabb580c92e" providerId="LiveId" clId="{C951E7E2-DF73-498A-9B5C-67E1A1DDAFBB}" dt="2024-09-01T04:18:11.261" v="5317" actId="26606"/>
          <ac:spMkLst>
            <pc:docMk/>
            <pc:sldMk cId="3539150532" sldId="289"/>
            <ac:spMk id="83" creationId="{169CC832-2974-4E8D-90ED-3E2941BA7336}"/>
          </ac:spMkLst>
        </pc:spChg>
        <pc:spChg chg="add del">
          <ac:chgData name="Corey Holton" userId="dfccdeabb580c92e" providerId="LiveId" clId="{C951E7E2-DF73-498A-9B5C-67E1A1DDAFBB}" dt="2024-09-01T04:18:11.261" v="5317" actId="26606"/>
          <ac:spMkLst>
            <pc:docMk/>
            <pc:sldMk cId="3539150532" sldId="289"/>
            <ac:spMk id="84" creationId="{55222F96-971A-4F90-B841-6BAB416C7AC1}"/>
          </ac:spMkLst>
        </pc:spChg>
        <pc:spChg chg="add del">
          <ac:chgData name="Corey Holton" userId="dfccdeabb580c92e" providerId="LiveId" clId="{C951E7E2-DF73-498A-9B5C-67E1A1DDAFBB}" dt="2024-09-01T04:18:11.261" v="5317" actId="26606"/>
          <ac:spMkLst>
            <pc:docMk/>
            <pc:sldMk cId="3539150532" sldId="289"/>
            <ac:spMk id="85" creationId="{08980754-6F4B-43C9-B9BE-127B6BED6586}"/>
          </ac:spMkLst>
        </pc:spChg>
        <pc:spChg chg="add del">
          <ac:chgData name="Corey Holton" userId="dfccdeabb580c92e" providerId="LiveId" clId="{C951E7E2-DF73-498A-9B5C-67E1A1DDAFBB}" dt="2024-09-01T04:18:11.261" v="5317" actId="26606"/>
          <ac:spMkLst>
            <pc:docMk/>
            <pc:sldMk cId="3539150532" sldId="289"/>
            <ac:spMk id="86" creationId="{2C1BBA94-3F40-40AA-8BB9-E69E25E537C1}"/>
          </ac:spMkLst>
        </pc:spChg>
        <pc:spChg chg="add">
          <ac:chgData name="Corey Holton" userId="dfccdeabb580c92e" providerId="LiveId" clId="{C951E7E2-DF73-498A-9B5C-67E1A1DDAFBB}" dt="2024-09-01T04:18:11.272" v="5318" actId="26606"/>
          <ac:spMkLst>
            <pc:docMk/>
            <pc:sldMk cId="3539150532" sldId="289"/>
            <ac:spMk id="88" creationId="{058A14AF-9FB5-4CC7-BA35-E8E85D3EDF0E}"/>
          </ac:spMkLst>
        </pc:spChg>
        <pc:spChg chg="add">
          <ac:chgData name="Corey Holton" userId="dfccdeabb580c92e" providerId="LiveId" clId="{C951E7E2-DF73-498A-9B5C-67E1A1DDAFBB}" dt="2024-09-01T04:18:11.272" v="5318" actId="26606"/>
          <ac:spMkLst>
            <pc:docMk/>
            <pc:sldMk cId="3539150532" sldId="289"/>
            <ac:spMk id="89" creationId="{3A9A4357-BD1D-4622-A4FE-766E6AB8DE84}"/>
          </ac:spMkLst>
        </pc:spChg>
        <pc:spChg chg="add">
          <ac:chgData name="Corey Holton" userId="dfccdeabb580c92e" providerId="LiveId" clId="{C951E7E2-DF73-498A-9B5C-67E1A1DDAFBB}" dt="2024-09-01T04:18:11.272" v="5318" actId="26606"/>
          <ac:spMkLst>
            <pc:docMk/>
            <pc:sldMk cId="3539150532" sldId="289"/>
            <ac:spMk id="90" creationId="{E659831F-0D9A-4C63-9EBB-8435B85A440F}"/>
          </ac:spMkLst>
        </pc:spChg>
        <pc:spChg chg="add">
          <ac:chgData name="Corey Holton" userId="dfccdeabb580c92e" providerId="LiveId" clId="{C951E7E2-DF73-498A-9B5C-67E1A1DDAFBB}" dt="2024-09-01T04:18:11.272" v="5318" actId="26606"/>
          <ac:spMkLst>
            <pc:docMk/>
            <pc:sldMk cId="3539150532" sldId="289"/>
            <ac:spMk id="91" creationId="{E6995CE5-F890-4ABA-82A2-26507CE8D2A3}"/>
          </ac:spMkLst>
        </pc:spChg>
        <pc:grpChg chg="add del">
          <ac:chgData name="Corey Holton" userId="dfccdeabb580c92e" providerId="LiveId" clId="{C951E7E2-DF73-498A-9B5C-67E1A1DDAFBB}" dt="2024-09-01T04:16:38.851" v="5293" actId="26606"/>
          <ac:grpSpMkLst>
            <pc:docMk/>
            <pc:sldMk cId="3539150532" sldId="289"/>
            <ac:grpSpMk id="11" creationId="{1DE889C7-FAD6-4397-98E2-05D503484459}"/>
          </ac:grpSpMkLst>
        </pc:grpChg>
        <pc:grpChg chg="add del">
          <ac:chgData name="Corey Holton" userId="dfccdeabb580c92e" providerId="LiveId" clId="{C951E7E2-DF73-498A-9B5C-67E1A1DDAFBB}" dt="2024-09-01T04:17:05.221" v="5295" actId="26606"/>
          <ac:grpSpMkLst>
            <pc:docMk/>
            <pc:sldMk cId="3539150532" sldId="289"/>
            <ac:grpSpMk id="22" creationId="{AE1C45F0-260A-458C-96ED-C1F6D2151219}"/>
          </ac:grpSpMkLst>
        </pc:grpChg>
        <pc:grpChg chg="add del">
          <ac:chgData name="Corey Holton" userId="dfccdeabb580c92e" providerId="LiveId" clId="{C951E7E2-DF73-498A-9B5C-67E1A1DDAFBB}" dt="2024-09-01T04:17:11.341" v="5297" actId="26606"/>
          <ac:grpSpMkLst>
            <pc:docMk/>
            <pc:sldMk cId="3539150532" sldId="289"/>
            <ac:grpSpMk id="27" creationId="{AE1C45F0-260A-458C-96ED-C1F6D2151219}"/>
          </ac:grpSpMkLst>
        </pc:grpChg>
        <pc:grpChg chg="add del">
          <ac:chgData name="Corey Holton" userId="dfccdeabb580c92e" providerId="LiveId" clId="{C951E7E2-DF73-498A-9B5C-67E1A1DDAFBB}" dt="2024-09-01T04:17:14.649" v="5299" actId="26606"/>
          <ac:grpSpMkLst>
            <pc:docMk/>
            <pc:sldMk cId="3539150532" sldId="289"/>
            <ac:grpSpMk id="33" creationId="{AE1C45F0-260A-458C-96ED-C1F6D2151219}"/>
          </ac:grpSpMkLst>
        </pc:grpChg>
        <pc:grpChg chg="add del">
          <ac:chgData name="Corey Holton" userId="dfccdeabb580c92e" providerId="LiveId" clId="{C951E7E2-DF73-498A-9B5C-67E1A1DDAFBB}" dt="2024-09-01T04:17:18.142" v="5301" actId="26606"/>
          <ac:grpSpMkLst>
            <pc:docMk/>
            <pc:sldMk cId="3539150532" sldId="289"/>
            <ac:grpSpMk id="40" creationId="{AE1C45F0-260A-458C-96ED-C1F6D2151219}"/>
          </ac:grpSpMkLst>
        </pc:grpChg>
        <pc:grpChg chg="add del">
          <ac:chgData name="Corey Holton" userId="dfccdeabb580c92e" providerId="LiveId" clId="{C951E7E2-DF73-498A-9B5C-67E1A1DDAFBB}" dt="2024-09-01T04:17:23.440" v="5303" actId="26606"/>
          <ac:grpSpMkLst>
            <pc:docMk/>
            <pc:sldMk cId="3539150532" sldId="289"/>
            <ac:grpSpMk id="47" creationId="{D8C3AFD7-4CCE-484E-84C6-80FB3E3E2093}"/>
          </ac:grpSpMkLst>
        </pc:grpChg>
        <pc:grpChg chg="add del">
          <ac:chgData name="Corey Holton" userId="dfccdeabb580c92e" providerId="LiveId" clId="{C951E7E2-DF73-498A-9B5C-67E1A1DDAFBB}" dt="2024-09-01T04:17:36.756" v="5307" actId="26606"/>
          <ac:grpSpMkLst>
            <pc:docMk/>
            <pc:sldMk cId="3539150532" sldId="289"/>
            <ac:grpSpMk id="57" creationId="{AE1C45F0-260A-458C-96ED-C1F6D2151219}"/>
          </ac:grpSpMkLst>
        </pc:grpChg>
        <pc:grpChg chg="add del">
          <ac:chgData name="Corey Holton" userId="dfccdeabb580c92e" providerId="LiveId" clId="{C951E7E2-DF73-498A-9B5C-67E1A1DDAFBB}" dt="2024-09-01T04:17:43.992" v="5309" actId="26606"/>
          <ac:grpSpMkLst>
            <pc:docMk/>
            <pc:sldMk cId="3539150532" sldId="289"/>
            <ac:grpSpMk id="62" creationId="{1C559108-BBAE-426C-8564-051D2BA6DDC8}"/>
          </ac:grpSpMkLst>
        </pc:grpChg>
        <pc:grpChg chg="add del">
          <ac:chgData name="Corey Holton" userId="dfccdeabb580c92e" providerId="LiveId" clId="{C951E7E2-DF73-498A-9B5C-67E1A1DDAFBB}" dt="2024-09-01T04:18:03.052" v="5315" actId="26606"/>
          <ac:grpSpMkLst>
            <pc:docMk/>
            <pc:sldMk cId="3539150532" sldId="289"/>
            <ac:grpSpMk id="76" creationId="{1DE889C7-FAD6-4397-98E2-05D503484459}"/>
          </ac:grpSpMkLst>
        </pc:grpChg>
        <pc:picChg chg="add mod ord">
          <ac:chgData name="Corey Holton" userId="dfccdeabb580c92e" providerId="LiveId" clId="{C951E7E2-DF73-498A-9B5C-67E1A1DDAFBB}" dt="2024-09-01T04:18:11.272" v="5318" actId="26606"/>
          <ac:picMkLst>
            <pc:docMk/>
            <pc:sldMk cId="3539150532" sldId="289"/>
            <ac:picMk id="4" creationId="{65B907E8-C6B0-A1DB-BB13-4D006085BD2F}"/>
          </ac:picMkLst>
        </pc:picChg>
        <pc:cxnChg chg="add del">
          <ac:chgData name="Corey Holton" userId="dfccdeabb580c92e" providerId="LiveId" clId="{C951E7E2-DF73-498A-9B5C-67E1A1DDAFBB}" dt="2024-09-01T04:17:05.221" v="5295" actId="26606"/>
          <ac:cxnSpMkLst>
            <pc:docMk/>
            <pc:sldMk cId="3539150532" sldId="289"/>
            <ac:cxnSpMk id="18" creationId="{6CF1BAF6-AD41-4082-B212-8A1F9A2E8779}"/>
          </ac:cxnSpMkLst>
        </pc:cxnChg>
        <pc:cxnChg chg="add del">
          <ac:chgData name="Corey Holton" userId="dfccdeabb580c92e" providerId="LiveId" clId="{C951E7E2-DF73-498A-9B5C-67E1A1DDAFBB}" dt="2024-09-01T04:17:11.341" v="5297" actId="26606"/>
          <ac:cxnSpMkLst>
            <pc:docMk/>
            <pc:sldMk cId="3539150532" sldId="289"/>
            <ac:cxnSpMk id="20" creationId="{6CF1BAF6-AD41-4082-B212-8A1F9A2E8779}"/>
          </ac:cxnSpMkLst>
        </pc:cxnChg>
        <pc:cxnChg chg="add del">
          <ac:chgData name="Corey Holton" userId="dfccdeabb580c92e" providerId="LiveId" clId="{C951E7E2-DF73-498A-9B5C-67E1A1DDAFBB}" dt="2024-09-01T04:17:14.649" v="5299" actId="26606"/>
          <ac:cxnSpMkLst>
            <pc:docMk/>
            <pc:sldMk cId="3539150532" sldId="289"/>
            <ac:cxnSpMk id="37" creationId="{6CF1BAF6-AD41-4082-B212-8A1F9A2E8779}"/>
          </ac:cxnSpMkLst>
        </pc:cxnChg>
        <pc:cxnChg chg="add del">
          <ac:chgData name="Corey Holton" userId="dfccdeabb580c92e" providerId="LiveId" clId="{C951E7E2-DF73-498A-9B5C-67E1A1DDAFBB}" dt="2024-09-01T04:17:18.142" v="5301" actId="26606"/>
          <ac:cxnSpMkLst>
            <pc:docMk/>
            <pc:sldMk cId="3539150532" sldId="289"/>
            <ac:cxnSpMk id="44" creationId="{6CF1BAF6-AD41-4082-B212-8A1F9A2E8779}"/>
          </ac:cxnSpMkLst>
        </pc:cxnChg>
        <pc:cxnChg chg="add del">
          <ac:chgData name="Corey Holton" userId="dfccdeabb580c92e" providerId="LiveId" clId="{C951E7E2-DF73-498A-9B5C-67E1A1DDAFBB}" dt="2024-09-01T04:17:36.756" v="5307" actId="26606"/>
          <ac:cxnSpMkLst>
            <pc:docMk/>
            <pc:sldMk cId="3539150532" sldId="289"/>
            <ac:cxnSpMk id="59" creationId="{6CF1BAF6-AD41-4082-B212-8A1F9A2E8779}"/>
          </ac:cxnSpMkLst>
        </pc:cxnChg>
      </pc:sldChg>
      <pc:sldChg chg="addSp delSp modSp add mod ord setBg">
        <pc:chgData name="Corey Holton" userId="dfccdeabb580c92e" providerId="LiveId" clId="{C951E7E2-DF73-498A-9B5C-67E1A1DDAFBB}" dt="2024-09-02T04:13:44.090" v="8062" actId="478"/>
        <pc:sldMkLst>
          <pc:docMk/>
          <pc:sldMk cId="2308662779" sldId="290"/>
        </pc:sldMkLst>
        <pc:spChg chg="mod">
          <ac:chgData name="Corey Holton" userId="dfccdeabb580c92e" providerId="LiveId" clId="{C951E7E2-DF73-498A-9B5C-67E1A1DDAFBB}" dt="2024-09-01T13:42:35.846" v="6668" actId="26606"/>
          <ac:spMkLst>
            <pc:docMk/>
            <pc:sldMk cId="2308662779" sldId="290"/>
            <ac:spMk id="2" creationId="{91F8720F-A42E-DD9F-7531-23208260DB65}"/>
          </ac:spMkLst>
        </pc:spChg>
        <pc:spChg chg="add del mod">
          <ac:chgData name="Corey Holton" userId="dfccdeabb580c92e" providerId="LiveId" clId="{C951E7E2-DF73-498A-9B5C-67E1A1DDAFBB}" dt="2024-09-02T04:13:44.090" v="8062" actId="478"/>
          <ac:spMkLst>
            <pc:docMk/>
            <pc:sldMk cId="2308662779" sldId="290"/>
            <ac:spMk id="4" creationId="{914B804A-51A7-8150-BB1F-457D9608B948}"/>
          </ac:spMkLst>
        </pc:spChg>
        <pc:spChg chg="mod ord">
          <ac:chgData name="Corey Holton" userId="dfccdeabb580c92e" providerId="LiveId" clId="{C951E7E2-DF73-498A-9B5C-67E1A1DDAFBB}" dt="2024-09-02T04:10:36.321" v="8060" actId="20577"/>
          <ac:spMkLst>
            <pc:docMk/>
            <pc:sldMk cId="2308662779" sldId="290"/>
            <ac:spMk id="7" creationId="{FF837CD6-1E96-72BF-BA91-85872A959457}"/>
          </ac:spMkLst>
        </pc:spChg>
        <pc:spChg chg="add del">
          <ac:chgData name="Corey Holton" userId="dfccdeabb580c92e" providerId="LiveId" clId="{C951E7E2-DF73-498A-9B5C-67E1A1DDAFBB}" dt="2024-09-01T13:42:18.235" v="6661" actId="26606"/>
          <ac:spMkLst>
            <pc:docMk/>
            <pc:sldMk cId="2308662779" sldId="290"/>
            <ac:spMk id="12" creationId="{DBC6133C-0615-4CE4-9132-37E609A9BDFA}"/>
          </ac:spMkLst>
        </pc:spChg>
        <pc:spChg chg="add del">
          <ac:chgData name="Corey Holton" userId="dfccdeabb580c92e" providerId="LiveId" clId="{C951E7E2-DF73-498A-9B5C-67E1A1DDAFBB}" dt="2024-09-01T13:42:18.235" v="6661" actId="26606"/>
          <ac:spMkLst>
            <pc:docMk/>
            <pc:sldMk cId="2308662779" sldId="290"/>
            <ac:spMk id="14" creationId="{169CC832-2974-4E8D-90ED-3E2941BA7336}"/>
          </ac:spMkLst>
        </pc:spChg>
        <pc:spChg chg="add del">
          <ac:chgData name="Corey Holton" userId="dfccdeabb580c92e" providerId="LiveId" clId="{C951E7E2-DF73-498A-9B5C-67E1A1DDAFBB}" dt="2024-09-01T13:42:18.235" v="6661" actId="26606"/>
          <ac:spMkLst>
            <pc:docMk/>
            <pc:sldMk cId="2308662779" sldId="290"/>
            <ac:spMk id="16" creationId="{55222F96-971A-4F90-B841-6BAB416C7AC1}"/>
          </ac:spMkLst>
        </pc:spChg>
        <pc:spChg chg="add del">
          <ac:chgData name="Corey Holton" userId="dfccdeabb580c92e" providerId="LiveId" clId="{C951E7E2-DF73-498A-9B5C-67E1A1DDAFBB}" dt="2024-09-01T13:42:18.235" v="6661" actId="26606"/>
          <ac:spMkLst>
            <pc:docMk/>
            <pc:sldMk cId="2308662779" sldId="290"/>
            <ac:spMk id="18" creationId="{08980754-6F4B-43C9-B9BE-127B6BED6586}"/>
          </ac:spMkLst>
        </pc:spChg>
        <pc:spChg chg="add del">
          <ac:chgData name="Corey Holton" userId="dfccdeabb580c92e" providerId="LiveId" clId="{C951E7E2-DF73-498A-9B5C-67E1A1DDAFBB}" dt="2024-09-01T13:42:18.235" v="6661" actId="26606"/>
          <ac:spMkLst>
            <pc:docMk/>
            <pc:sldMk cId="2308662779" sldId="290"/>
            <ac:spMk id="20" creationId="{2C1BBA94-3F40-40AA-8BB9-E69E25E537C1}"/>
          </ac:spMkLst>
        </pc:spChg>
        <pc:spChg chg="add del">
          <ac:chgData name="Corey Holton" userId="dfccdeabb580c92e" providerId="LiveId" clId="{C951E7E2-DF73-498A-9B5C-67E1A1DDAFBB}" dt="2024-09-01T13:42:24.330" v="6663" actId="26606"/>
          <ac:spMkLst>
            <pc:docMk/>
            <pc:sldMk cId="2308662779" sldId="290"/>
            <ac:spMk id="22" creationId="{743AA782-23D1-4521-8CAD-47662984AA08}"/>
          </ac:spMkLst>
        </pc:spChg>
        <pc:spChg chg="add del">
          <ac:chgData name="Corey Holton" userId="dfccdeabb580c92e" providerId="LiveId" clId="{C951E7E2-DF73-498A-9B5C-67E1A1DDAFBB}" dt="2024-09-01T13:42:24.330" v="6663" actId="26606"/>
          <ac:spMkLst>
            <pc:docMk/>
            <pc:sldMk cId="2308662779" sldId="290"/>
            <ac:spMk id="23" creationId="{650D18FE-0824-4A46-B22C-A86B52E5780A}"/>
          </ac:spMkLst>
        </pc:spChg>
        <pc:spChg chg="add del">
          <ac:chgData name="Corey Holton" userId="dfccdeabb580c92e" providerId="LiveId" clId="{C951E7E2-DF73-498A-9B5C-67E1A1DDAFBB}" dt="2024-09-01T13:42:32.077" v="6665" actId="26606"/>
          <ac:spMkLst>
            <pc:docMk/>
            <pc:sldMk cId="2308662779" sldId="290"/>
            <ac:spMk id="25" creationId="{DBC6133C-0615-4CE4-9132-37E609A9BDFA}"/>
          </ac:spMkLst>
        </pc:spChg>
        <pc:spChg chg="add del">
          <ac:chgData name="Corey Holton" userId="dfccdeabb580c92e" providerId="LiveId" clId="{C951E7E2-DF73-498A-9B5C-67E1A1DDAFBB}" dt="2024-09-01T13:42:32.077" v="6665" actId="26606"/>
          <ac:spMkLst>
            <pc:docMk/>
            <pc:sldMk cId="2308662779" sldId="290"/>
            <ac:spMk id="26" creationId="{169CC832-2974-4E8D-90ED-3E2941BA7336}"/>
          </ac:spMkLst>
        </pc:spChg>
        <pc:spChg chg="add del">
          <ac:chgData name="Corey Holton" userId="dfccdeabb580c92e" providerId="LiveId" clId="{C951E7E2-DF73-498A-9B5C-67E1A1DDAFBB}" dt="2024-09-01T13:42:32.077" v="6665" actId="26606"/>
          <ac:spMkLst>
            <pc:docMk/>
            <pc:sldMk cId="2308662779" sldId="290"/>
            <ac:spMk id="27" creationId="{55222F96-971A-4F90-B841-6BAB416C7AC1}"/>
          </ac:spMkLst>
        </pc:spChg>
        <pc:spChg chg="add del">
          <ac:chgData name="Corey Holton" userId="dfccdeabb580c92e" providerId="LiveId" clId="{C951E7E2-DF73-498A-9B5C-67E1A1DDAFBB}" dt="2024-09-01T13:42:32.077" v="6665" actId="26606"/>
          <ac:spMkLst>
            <pc:docMk/>
            <pc:sldMk cId="2308662779" sldId="290"/>
            <ac:spMk id="28" creationId="{08980754-6F4B-43C9-B9BE-127B6BED6586}"/>
          </ac:spMkLst>
        </pc:spChg>
        <pc:spChg chg="add del">
          <ac:chgData name="Corey Holton" userId="dfccdeabb580c92e" providerId="LiveId" clId="{C951E7E2-DF73-498A-9B5C-67E1A1DDAFBB}" dt="2024-09-01T13:42:32.077" v="6665" actId="26606"/>
          <ac:spMkLst>
            <pc:docMk/>
            <pc:sldMk cId="2308662779" sldId="290"/>
            <ac:spMk id="29" creationId="{2C1BBA94-3F40-40AA-8BB9-E69E25E537C1}"/>
          </ac:spMkLst>
        </pc:spChg>
        <pc:spChg chg="add del">
          <ac:chgData name="Corey Holton" userId="dfccdeabb580c92e" providerId="LiveId" clId="{C951E7E2-DF73-498A-9B5C-67E1A1DDAFBB}" dt="2024-09-01T13:42:35.836" v="6667" actId="26606"/>
          <ac:spMkLst>
            <pc:docMk/>
            <pc:sldMk cId="2308662779" sldId="290"/>
            <ac:spMk id="31" creationId="{FFB60E8C-7224-44A4-87A0-46A1711DD2ED}"/>
          </ac:spMkLst>
        </pc:spChg>
        <pc:spChg chg="add del">
          <ac:chgData name="Corey Holton" userId="dfccdeabb580c92e" providerId="LiveId" clId="{C951E7E2-DF73-498A-9B5C-67E1A1DDAFBB}" dt="2024-09-01T13:42:35.836" v="6667" actId="26606"/>
          <ac:spMkLst>
            <pc:docMk/>
            <pc:sldMk cId="2308662779" sldId="290"/>
            <ac:spMk id="32" creationId="{5DA32751-37A2-45C0-BE94-63D375E27003}"/>
          </ac:spMkLst>
        </pc:spChg>
        <pc:spChg chg="add del">
          <ac:chgData name="Corey Holton" userId="dfccdeabb580c92e" providerId="LiveId" clId="{C951E7E2-DF73-498A-9B5C-67E1A1DDAFBB}" dt="2024-09-01T13:42:35.836" v="6667" actId="26606"/>
          <ac:spMkLst>
            <pc:docMk/>
            <pc:sldMk cId="2308662779" sldId="290"/>
            <ac:spMk id="33" creationId="{E659831F-0D9A-4C63-9EBB-8435B85A440F}"/>
          </ac:spMkLst>
        </pc:spChg>
        <pc:spChg chg="add del">
          <ac:chgData name="Corey Holton" userId="dfccdeabb580c92e" providerId="LiveId" clId="{C951E7E2-DF73-498A-9B5C-67E1A1DDAFBB}" dt="2024-09-01T13:42:35.836" v="6667" actId="26606"/>
          <ac:spMkLst>
            <pc:docMk/>
            <pc:sldMk cId="2308662779" sldId="290"/>
            <ac:spMk id="34" creationId="{5A55FBCD-CD42-40F5-8A1B-3203F9CAEEAA}"/>
          </ac:spMkLst>
        </pc:spChg>
        <pc:spChg chg="add">
          <ac:chgData name="Corey Holton" userId="dfccdeabb580c92e" providerId="LiveId" clId="{C951E7E2-DF73-498A-9B5C-67E1A1DDAFBB}" dt="2024-09-01T13:42:35.846" v="6668" actId="26606"/>
          <ac:spMkLst>
            <pc:docMk/>
            <pc:sldMk cId="2308662779" sldId="290"/>
            <ac:spMk id="36" creationId="{DBC6133C-0615-4CE4-9132-37E609A9BDFA}"/>
          </ac:spMkLst>
        </pc:spChg>
        <pc:spChg chg="add">
          <ac:chgData name="Corey Holton" userId="dfccdeabb580c92e" providerId="LiveId" clId="{C951E7E2-DF73-498A-9B5C-67E1A1DDAFBB}" dt="2024-09-01T13:42:35.846" v="6668" actId="26606"/>
          <ac:spMkLst>
            <pc:docMk/>
            <pc:sldMk cId="2308662779" sldId="290"/>
            <ac:spMk id="37" creationId="{169CC832-2974-4E8D-90ED-3E2941BA7336}"/>
          </ac:spMkLst>
        </pc:spChg>
        <pc:spChg chg="add">
          <ac:chgData name="Corey Holton" userId="dfccdeabb580c92e" providerId="LiveId" clId="{C951E7E2-DF73-498A-9B5C-67E1A1DDAFBB}" dt="2024-09-01T13:42:35.846" v="6668" actId="26606"/>
          <ac:spMkLst>
            <pc:docMk/>
            <pc:sldMk cId="2308662779" sldId="290"/>
            <ac:spMk id="38" creationId="{55222F96-971A-4F90-B841-6BAB416C7AC1}"/>
          </ac:spMkLst>
        </pc:spChg>
        <pc:spChg chg="add">
          <ac:chgData name="Corey Holton" userId="dfccdeabb580c92e" providerId="LiveId" clId="{C951E7E2-DF73-498A-9B5C-67E1A1DDAFBB}" dt="2024-09-01T13:42:35.846" v="6668" actId="26606"/>
          <ac:spMkLst>
            <pc:docMk/>
            <pc:sldMk cId="2308662779" sldId="290"/>
            <ac:spMk id="39" creationId="{08980754-6F4B-43C9-B9BE-127B6BED6586}"/>
          </ac:spMkLst>
        </pc:spChg>
        <pc:spChg chg="add">
          <ac:chgData name="Corey Holton" userId="dfccdeabb580c92e" providerId="LiveId" clId="{C951E7E2-DF73-498A-9B5C-67E1A1DDAFBB}" dt="2024-09-01T13:42:35.846" v="6668" actId="26606"/>
          <ac:spMkLst>
            <pc:docMk/>
            <pc:sldMk cId="2308662779" sldId="290"/>
            <ac:spMk id="40" creationId="{2C1BBA94-3F40-40AA-8BB9-E69E25E537C1}"/>
          </ac:spMkLst>
        </pc:spChg>
        <pc:picChg chg="add mod">
          <ac:chgData name="Corey Holton" userId="dfccdeabb580c92e" providerId="LiveId" clId="{C951E7E2-DF73-498A-9B5C-67E1A1DDAFBB}" dt="2024-09-02T04:00:08.876" v="8000" actId="14826"/>
          <ac:picMkLst>
            <pc:docMk/>
            <pc:sldMk cId="2308662779" sldId="290"/>
            <ac:picMk id="3" creationId="{80367CE3-1C7F-778B-23B8-BFC147F95A7C}"/>
          </ac:picMkLst>
        </pc:picChg>
      </pc:sldChg>
      <pc:sldChg chg="addSp delSp modSp add mod setBg">
        <pc:chgData name="Corey Holton" userId="dfccdeabb580c92e" providerId="LiveId" clId="{C951E7E2-DF73-498A-9B5C-67E1A1DDAFBB}" dt="2024-09-01T13:43:10.733" v="6670" actId="14826"/>
        <pc:sldMkLst>
          <pc:docMk/>
          <pc:sldMk cId="2244481683" sldId="291"/>
        </pc:sldMkLst>
        <pc:spChg chg="mod">
          <ac:chgData name="Corey Holton" userId="dfccdeabb580c92e" providerId="LiveId" clId="{C951E7E2-DF73-498A-9B5C-67E1A1DDAFBB}" dt="2024-09-01T13:41:16.564" v="6656" actId="26606"/>
          <ac:spMkLst>
            <pc:docMk/>
            <pc:sldMk cId="2244481683" sldId="291"/>
            <ac:spMk id="2" creationId="{91F8720F-A42E-DD9F-7531-23208260DB65}"/>
          </ac:spMkLst>
        </pc:spChg>
        <pc:spChg chg="mod">
          <ac:chgData name="Corey Holton" userId="dfccdeabb580c92e" providerId="LiveId" clId="{C951E7E2-DF73-498A-9B5C-67E1A1DDAFBB}" dt="2024-09-01T13:41:16.564" v="6656" actId="26606"/>
          <ac:spMkLst>
            <pc:docMk/>
            <pc:sldMk cId="2244481683" sldId="291"/>
            <ac:spMk id="7" creationId="{FF837CD6-1E96-72BF-BA91-85872A959457}"/>
          </ac:spMkLst>
        </pc:spChg>
        <pc:spChg chg="add del">
          <ac:chgData name="Corey Holton" userId="dfccdeabb580c92e" providerId="LiveId" clId="{C951E7E2-DF73-498A-9B5C-67E1A1DDAFBB}" dt="2024-09-01T13:41:13.636" v="6653" actId="26606"/>
          <ac:spMkLst>
            <pc:docMk/>
            <pc:sldMk cId="2244481683" sldId="291"/>
            <ac:spMk id="12" creationId="{DBC6133C-0615-4CE4-9132-37E609A9BDFA}"/>
          </ac:spMkLst>
        </pc:spChg>
        <pc:spChg chg="add del">
          <ac:chgData name="Corey Holton" userId="dfccdeabb580c92e" providerId="LiveId" clId="{C951E7E2-DF73-498A-9B5C-67E1A1DDAFBB}" dt="2024-09-01T13:41:13.636" v="6653" actId="26606"/>
          <ac:spMkLst>
            <pc:docMk/>
            <pc:sldMk cId="2244481683" sldId="291"/>
            <ac:spMk id="14" creationId="{169CC832-2974-4E8D-90ED-3E2941BA7336}"/>
          </ac:spMkLst>
        </pc:spChg>
        <pc:spChg chg="add del">
          <ac:chgData name="Corey Holton" userId="dfccdeabb580c92e" providerId="LiveId" clId="{C951E7E2-DF73-498A-9B5C-67E1A1DDAFBB}" dt="2024-09-01T13:41:13.636" v="6653" actId="26606"/>
          <ac:spMkLst>
            <pc:docMk/>
            <pc:sldMk cId="2244481683" sldId="291"/>
            <ac:spMk id="16" creationId="{55222F96-971A-4F90-B841-6BAB416C7AC1}"/>
          </ac:spMkLst>
        </pc:spChg>
        <pc:spChg chg="add del">
          <ac:chgData name="Corey Holton" userId="dfccdeabb580c92e" providerId="LiveId" clId="{C951E7E2-DF73-498A-9B5C-67E1A1DDAFBB}" dt="2024-09-01T13:41:13.636" v="6653" actId="26606"/>
          <ac:spMkLst>
            <pc:docMk/>
            <pc:sldMk cId="2244481683" sldId="291"/>
            <ac:spMk id="18" creationId="{08980754-6F4B-43C9-B9BE-127B6BED6586}"/>
          </ac:spMkLst>
        </pc:spChg>
        <pc:spChg chg="add del">
          <ac:chgData name="Corey Holton" userId="dfccdeabb580c92e" providerId="LiveId" clId="{C951E7E2-DF73-498A-9B5C-67E1A1DDAFBB}" dt="2024-09-01T13:41:13.636" v="6653" actId="26606"/>
          <ac:spMkLst>
            <pc:docMk/>
            <pc:sldMk cId="2244481683" sldId="291"/>
            <ac:spMk id="20" creationId="{2C1BBA94-3F40-40AA-8BB9-E69E25E537C1}"/>
          </ac:spMkLst>
        </pc:spChg>
        <pc:spChg chg="add del">
          <ac:chgData name="Corey Holton" userId="dfccdeabb580c92e" providerId="LiveId" clId="{C951E7E2-DF73-498A-9B5C-67E1A1DDAFBB}" dt="2024-09-01T13:41:16.554" v="6655" actId="26606"/>
          <ac:spMkLst>
            <pc:docMk/>
            <pc:sldMk cId="2244481683" sldId="291"/>
            <ac:spMk id="22" creationId="{117AB3D3-3C9C-4DED-809A-78734805B895}"/>
          </ac:spMkLst>
        </pc:spChg>
        <pc:spChg chg="add del">
          <ac:chgData name="Corey Holton" userId="dfccdeabb580c92e" providerId="LiveId" clId="{C951E7E2-DF73-498A-9B5C-67E1A1DDAFBB}" dt="2024-09-01T13:41:16.554" v="6655" actId="26606"/>
          <ac:spMkLst>
            <pc:docMk/>
            <pc:sldMk cId="2244481683" sldId="291"/>
            <ac:spMk id="23" creationId="{3A9A4357-BD1D-4622-A4FE-766E6AB8DE84}"/>
          </ac:spMkLst>
        </pc:spChg>
        <pc:spChg chg="add del">
          <ac:chgData name="Corey Holton" userId="dfccdeabb580c92e" providerId="LiveId" clId="{C951E7E2-DF73-498A-9B5C-67E1A1DDAFBB}" dt="2024-09-01T13:41:16.554" v="6655" actId="26606"/>
          <ac:spMkLst>
            <pc:docMk/>
            <pc:sldMk cId="2244481683" sldId="291"/>
            <ac:spMk id="24" creationId="{E659831F-0D9A-4C63-9EBB-8435B85A440F}"/>
          </ac:spMkLst>
        </pc:spChg>
        <pc:spChg chg="add del">
          <ac:chgData name="Corey Holton" userId="dfccdeabb580c92e" providerId="LiveId" clId="{C951E7E2-DF73-498A-9B5C-67E1A1DDAFBB}" dt="2024-09-01T13:41:16.554" v="6655" actId="26606"/>
          <ac:spMkLst>
            <pc:docMk/>
            <pc:sldMk cId="2244481683" sldId="291"/>
            <ac:spMk id="25" creationId="{E6995CE5-F890-4ABA-82A2-26507CE8D2A3}"/>
          </ac:spMkLst>
        </pc:spChg>
        <pc:spChg chg="add">
          <ac:chgData name="Corey Holton" userId="dfccdeabb580c92e" providerId="LiveId" clId="{C951E7E2-DF73-498A-9B5C-67E1A1DDAFBB}" dt="2024-09-01T13:41:16.564" v="6656" actId="26606"/>
          <ac:spMkLst>
            <pc:docMk/>
            <pc:sldMk cId="2244481683" sldId="291"/>
            <ac:spMk id="27" creationId="{DBC6133C-0615-4CE4-9132-37E609A9BDFA}"/>
          </ac:spMkLst>
        </pc:spChg>
        <pc:spChg chg="add">
          <ac:chgData name="Corey Holton" userId="dfccdeabb580c92e" providerId="LiveId" clId="{C951E7E2-DF73-498A-9B5C-67E1A1DDAFBB}" dt="2024-09-01T13:41:16.564" v="6656" actId="26606"/>
          <ac:spMkLst>
            <pc:docMk/>
            <pc:sldMk cId="2244481683" sldId="291"/>
            <ac:spMk id="28" creationId="{169CC832-2974-4E8D-90ED-3E2941BA7336}"/>
          </ac:spMkLst>
        </pc:spChg>
        <pc:spChg chg="add">
          <ac:chgData name="Corey Holton" userId="dfccdeabb580c92e" providerId="LiveId" clId="{C951E7E2-DF73-498A-9B5C-67E1A1DDAFBB}" dt="2024-09-01T13:41:16.564" v="6656" actId="26606"/>
          <ac:spMkLst>
            <pc:docMk/>
            <pc:sldMk cId="2244481683" sldId="291"/>
            <ac:spMk id="29" creationId="{55222F96-971A-4F90-B841-6BAB416C7AC1}"/>
          </ac:spMkLst>
        </pc:spChg>
        <pc:spChg chg="add">
          <ac:chgData name="Corey Holton" userId="dfccdeabb580c92e" providerId="LiveId" clId="{C951E7E2-DF73-498A-9B5C-67E1A1DDAFBB}" dt="2024-09-01T13:41:16.564" v="6656" actId="26606"/>
          <ac:spMkLst>
            <pc:docMk/>
            <pc:sldMk cId="2244481683" sldId="291"/>
            <ac:spMk id="30" creationId="{08980754-6F4B-43C9-B9BE-127B6BED6586}"/>
          </ac:spMkLst>
        </pc:spChg>
        <pc:spChg chg="add">
          <ac:chgData name="Corey Holton" userId="dfccdeabb580c92e" providerId="LiveId" clId="{C951E7E2-DF73-498A-9B5C-67E1A1DDAFBB}" dt="2024-09-01T13:41:16.564" v="6656" actId="26606"/>
          <ac:spMkLst>
            <pc:docMk/>
            <pc:sldMk cId="2244481683" sldId="291"/>
            <ac:spMk id="31" creationId="{2C1BBA94-3F40-40AA-8BB9-E69E25E537C1}"/>
          </ac:spMkLst>
        </pc:spChg>
        <pc:picChg chg="add mod">
          <ac:chgData name="Corey Holton" userId="dfccdeabb580c92e" providerId="LiveId" clId="{C951E7E2-DF73-498A-9B5C-67E1A1DDAFBB}" dt="2024-09-01T13:43:10.733" v="6670" actId="14826"/>
          <ac:picMkLst>
            <pc:docMk/>
            <pc:sldMk cId="2244481683" sldId="291"/>
            <ac:picMk id="3" creationId="{1801C0BE-37AC-CE6C-80E5-1D76A8235758}"/>
          </ac:picMkLst>
        </pc:picChg>
      </pc:sldChg>
      <pc:sldChg chg="modSp add mod">
        <pc:chgData name="Corey Holton" userId="dfccdeabb580c92e" providerId="LiveId" clId="{C951E7E2-DF73-498A-9B5C-67E1A1DDAFBB}" dt="2024-09-01T13:40:01.577" v="6648" actId="5793"/>
        <pc:sldMkLst>
          <pc:docMk/>
          <pc:sldMk cId="2486957135" sldId="292"/>
        </pc:sldMkLst>
        <pc:spChg chg="mod">
          <ac:chgData name="Corey Holton" userId="dfccdeabb580c92e" providerId="LiveId" clId="{C951E7E2-DF73-498A-9B5C-67E1A1DDAFBB}" dt="2024-09-01T13:40:01.577" v="6648" actId="5793"/>
          <ac:spMkLst>
            <pc:docMk/>
            <pc:sldMk cId="2486957135" sldId="292"/>
            <ac:spMk id="7" creationId="{FF837CD6-1E96-72BF-BA91-85872A959457}"/>
          </ac:spMkLst>
        </pc:spChg>
      </pc:sldChg>
      <pc:sldChg chg="addSp delSp modSp new mod setBg">
        <pc:chgData name="Corey Holton" userId="dfccdeabb580c92e" providerId="LiveId" clId="{C951E7E2-DF73-498A-9B5C-67E1A1DDAFBB}" dt="2024-09-02T04:30:24.505" v="8177" actId="6549"/>
        <pc:sldMkLst>
          <pc:docMk/>
          <pc:sldMk cId="3492612358" sldId="293"/>
        </pc:sldMkLst>
        <pc:spChg chg="mod">
          <ac:chgData name="Corey Holton" userId="dfccdeabb580c92e" providerId="LiveId" clId="{C951E7E2-DF73-498A-9B5C-67E1A1DDAFBB}" dt="2024-09-01T13:52:48.131" v="6694" actId="26606"/>
          <ac:spMkLst>
            <pc:docMk/>
            <pc:sldMk cId="3492612358" sldId="293"/>
            <ac:spMk id="2" creationId="{744E4BC1-D0B8-C46C-AA55-CC050686FC28}"/>
          </ac:spMkLst>
        </pc:spChg>
        <pc:spChg chg="mod">
          <ac:chgData name="Corey Holton" userId="dfccdeabb580c92e" providerId="LiveId" clId="{C951E7E2-DF73-498A-9B5C-67E1A1DDAFBB}" dt="2024-09-02T04:30:24.505" v="8177" actId="6549"/>
          <ac:spMkLst>
            <pc:docMk/>
            <pc:sldMk cId="3492612358" sldId="293"/>
            <ac:spMk id="3" creationId="{F7FDBC72-F798-7FFE-B8B9-AF645A6CB75D}"/>
          </ac:spMkLst>
        </pc:spChg>
        <pc:spChg chg="add del">
          <ac:chgData name="Corey Holton" userId="dfccdeabb580c92e" providerId="LiveId" clId="{C951E7E2-DF73-498A-9B5C-67E1A1DDAFBB}" dt="2024-09-01T13:52:32.633" v="6687" actId="26606"/>
          <ac:spMkLst>
            <pc:docMk/>
            <pc:sldMk cId="3492612358" sldId="293"/>
            <ac:spMk id="9" creationId="{2F687420-BEB4-45CD-8226-339BE553B8E6}"/>
          </ac:spMkLst>
        </pc:spChg>
        <pc:spChg chg="add del">
          <ac:chgData name="Corey Holton" userId="dfccdeabb580c92e" providerId="LiveId" clId="{C951E7E2-DF73-498A-9B5C-67E1A1DDAFBB}" dt="2024-09-01T13:52:32.633" v="6687" actId="26606"/>
          <ac:spMkLst>
            <pc:docMk/>
            <pc:sldMk cId="3492612358" sldId="293"/>
            <ac:spMk id="11" creationId="{169CC832-2974-4E8D-90ED-3E2941BA7336}"/>
          </ac:spMkLst>
        </pc:spChg>
        <pc:spChg chg="add del">
          <ac:chgData name="Corey Holton" userId="dfccdeabb580c92e" providerId="LiveId" clId="{C951E7E2-DF73-498A-9B5C-67E1A1DDAFBB}" dt="2024-09-01T13:52:32.633" v="6687" actId="26606"/>
          <ac:spMkLst>
            <pc:docMk/>
            <pc:sldMk cId="3492612358" sldId="293"/>
            <ac:spMk id="13" creationId="{55222F96-971A-4F90-B841-6BAB416C7AC1}"/>
          </ac:spMkLst>
        </pc:spChg>
        <pc:spChg chg="add del">
          <ac:chgData name="Corey Holton" userId="dfccdeabb580c92e" providerId="LiveId" clId="{C951E7E2-DF73-498A-9B5C-67E1A1DDAFBB}" dt="2024-09-01T13:52:32.633" v="6687" actId="26606"/>
          <ac:spMkLst>
            <pc:docMk/>
            <pc:sldMk cId="3492612358" sldId="293"/>
            <ac:spMk id="15" creationId="{08980754-6F4B-43C9-B9BE-127B6BED6586}"/>
          </ac:spMkLst>
        </pc:spChg>
        <pc:spChg chg="add del">
          <ac:chgData name="Corey Holton" userId="dfccdeabb580c92e" providerId="LiveId" clId="{C951E7E2-DF73-498A-9B5C-67E1A1DDAFBB}" dt="2024-09-01T13:52:32.633" v="6687" actId="26606"/>
          <ac:spMkLst>
            <pc:docMk/>
            <pc:sldMk cId="3492612358" sldId="293"/>
            <ac:spMk id="17" creationId="{2C1BBA94-3F40-40AA-8BB9-E69E25E537C1}"/>
          </ac:spMkLst>
        </pc:spChg>
        <pc:spChg chg="add del">
          <ac:chgData name="Corey Holton" userId="dfccdeabb580c92e" providerId="LiveId" clId="{C951E7E2-DF73-498A-9B5C-67E1A1DDAFBB}" dt="2024-09-01T13:52:41.890" v="6689" actId="26606"/>
          <ac:spMkLst>
            <pc:docMk/>
            <pc:sldMk cId="3492612358" sldId="293"/>
            <ac:spMk id="19" creationId="{058A14AF-9FB5-4CC7-BA35-E8E85D3EDF0E}"/>
          </ac:spMkLst>
        </pc:spChg>
        <pc:spChg chg="add del">
          <ac:chgData name="Corey Holton" userId="dfccdeabb580c92e" providerId="LiveId" clId="{C951E7E2-DF73-498A-9B5C-67E1A1DDAFBB}" dt="2024-09-01T13:52:41.890" v="6689" actId="26606"/>
          <ac:spMkLst>
            <pc:docMk/>
            <pc:sldMk cId="3492612358" sldId="293"/>
            <ac:spMk id="20" creationId="{3A9A4357-BD1D-4622-A4FE-766E6AB8DE84}"/>
          </ac:spMkLst>
        </pc:spChg>
        <pc:spChg chg="add del">
          <ac:chgData name="Corey Holton" userId="dfccdeabb580c92e" providerId="LiveId" clId="{C951E7E2-DF73-498A-9B5C-67E1A1DDAFBB}" dt="2024-09-01T13:52:41.890" v="6689" actId="26606"/>
          <ac:spMkLst>
            <pc:docMk/>
            <pc:sldMk cId="3492612358" sldId="293"/>
            <ac:spMk id="21" creationId="{E659831F-0D9A-4C63-9EBB-8435B85A440F}"/>
          </ac:spMkLst>
        </pc:spChg>
        <pc:spChg chg="add del">
          <ac:chgData name="Corey Holton" userId="dfccdeabb580c92e" providerId="LiveId" clId="{C951E7E2-DF73-498A-9B5C-67E1A1DDAFBB}" dt="2024-09-01T13:52:41.890" v="6689" actId="26606"/>
          <ac:spMkLst>
            <pc:docMk/>
            <pc:sldMk cId="3492612358" sldId="293"/>
            <ac:spMk id="22" creationId="{E6995CE5-F890-4ABA-82A2-26507CE8D2A3}"/>
          </ac:spMkLst>
        </pc:spChg>
        <pc:spChg chg="add del">
          <ac:chgData name="Corey Holton" userId="dfccdeabb580c92e" providerId="LiveId" clId="{C951E7E2-DF73-498A-9B5C-67E1A1DDAFBB}" dt="2024-09-01T13:52:45.527" v="6691" actId="26606"/>
          <ac:spMkLst>
            <pc:docMk/>
            <pc:sldMk cId="3492612358" sldId="293"/>
            <ac:spMk id="24" creationId="{117AB3D3-3C9C-4DED-809A-78734805B895}"/>
          </ac:spMkLst>
        </pc:spChg>
        <pc:spChg chg="add del">
          <ac:chgData name="Corey Holton" userId="dfccdeabb580c92e" providerId="LiveId" clId="{C951E7E2-DF73-498A-9B5C-67E1A1DDAFBB}" dt="2024-09-01T13:52:45.527" v="6691" actId="26606"/>
          <ac:spMkLst>
            <pc:docMk/>
            <pc:sldMk cId="3492612358" sldId="293"/>
            <ac:spMk id="25" creationId="{3A9A4357-BD1D-4622-A4FE-766E6AB8DE84}"/>
          </ac:spMkLst>
        </pc:spChg>
        <pc:spChg chg="add del">
          <ac:chgData name="Corey Holton" userId="dfccdeabb580c92e" providerId="LiveId" clId="{C951E7E2-DF73-498A-9B5C-67E1A1DDAFBB}" dt="2024-09-01T13:52:45.527" v="6691" actId="26606"/>
          <ac:spMkLst>
            <pc:docMk/>
            <pc:sldMk cId="3492612358" sldId="293"/>
            <ac:spMk id="26" creationId="{E659831F-0D9A-4C63-9EBB-8435B85A440F}"/>
          </ac:spMkLst>
        </pc:spChg>
        <pc:spChg chg="add del">
          <ac:chgData name="Corey Holton" userId="dfccdeabb580c92e" providerId="LiveId" clId="{C951E7E2-DF73-498A-9B5C-67E1A1DDAFBB}" dt="2024-09-01T13:52:45.527" v="6691" actId="26606"/>
          <ac:spMkLst>
            <pc:docMk/>
            <pc:sldMk cId="3492612358" sldId="293"/>
            <ac:spMk id="27" creationId="{E6995CE5-F890-4ABA-82A2-26507CE8D2A3}"/>
          </ac:spMkLst>
        </pc:spChg>
        <pc:spChg chg="add del">
          <ac:chgData name="Corey Holton" userId="dfccdeabb580c92e" providerId="LiveId" clId="{C951E7E2-DF73-498A-9B5C-67E1A1DDAFBB}" dt="2024-09-01T13:52:48.119" v="6693" actId="26606"/>
          <ac:spMkLst>
            <pc:docMk/>
            <pc:sldMk cId="3492612358" sldId="293"/>
            <ac:spMk id="29" creationId="{201CC55D-ED54-4C5C-95E6-10947BD1103B}"/>
          </ac:spMkLst>
        </pc:spChg>
        <pc:spChg chg="add del">
          <ac:chgData name="Corey Holton" userId="dfccdeabb580c92e" providerId="LiveId" clId="{C951E7E2-DF73-498A-9B5C-67E1A1DDAFBB}" dt="2024-09-01T13:52:48.119" v="6693" actId="26606"/>
          <ac:spMkLst>
            <pc:docMk/>
            <pc:sldMk cId="3492612358" sldId="293"/>
            <ac:spMk id="32" creationId="{3873B707-463F-40B0-8227-E8CC6C67EB25}"/>
          </ac:spMkLst>
        </pc:spChg>
        <pc:spChg chg="add del">
          <ac:chgData name="Corey Holton" userId="dfccdeabb580c92e" providerId="LiveId" clId="{C951E7E2-DF73-498A-9B5C-67E1A1DDAFBB}" dt="2024-09-01T13:52:48.119" v="6693" actId="26606"/>
          <ac:spMkLst>
            <pc:docMk/>
            <pc:sldMk cId="3492612358" sldId="293"/>
            <ac:spMk id="33" creationId="{C13237C8-E62C-4F0D-A318-BD6FB6C2D138}"/>
          </ac:spMkLst>
        </pc:spChg>
        <pc:spChg chg="add del">
          <ac:chgData name="Corey Holton" userId="dfccdeabb580c92e" providerId="LiveId" clId="{C951E7E2-DF73-498A-9B5C-67E1A1DDAFBB}" dt="2024-09-01T13:52:48.119" v="6693" actId="26606"/>
          <ac:spMkLst>
            <pc:docMk/>
            <pc:sldMk cId="3492612358" sldId="293"/>
            <ac:spMk id="34" creationId="{19C9EAEA-39D0-4B0E-A0EB-51E7B26740B1}"/>
          </ac:spMkLst>
        </pc:spChg>
        <pc:spChg chg="add">
          <ac:chgData name="Corey Holton" userId="dfccdeabb580c92e" providerId="LiveId" clId="{C951E7E2-DF73-498A-9B5C-67E1A1DDAFBB}" dt="2024-09-01T13:52:48.131" v="6694" actId="26606"/>
          <ac:spMkLst>
            <pc:docMk/>
            <pc:sldMk cId="3492612358" sldId="293"/>
            <ac:spMk id="36" creationId="{DBC6133C-0615-4CE4-9132-37E609A9BDFA}"/>
          </ac:spMkLst>
        </pc:spChg>
        <pc:spChg chg="add">
          <ac:chgData name="Corey Holton" userId="dfccdeabb580c92e" providerId="LiveId" clId="{C951E7E2-DF73-498A-9B5C-67E1A1DDAFBB}" dt="2024-09-01T13:52:48.131" v="6694" actId="26606"/>
          <ac:spMkLst>
            <pc:docMk/>
            <pc:sldMk cId="3492612358" sldId="293"/>
            <ac:spMk id="37" creationId="{169CC832-2974-4E8D-90ED-3E2941BA7336}"/>
          </ac:spMkLst>
        </pc:spChg>
        <pc:spChg chg="add">
          <ac:chgData name="Corey Holton" userId="dfccdeabb580c92e" providerId="LiveId" clId="{C951E7E2-DF73-498A-9B5C-67E1A1DDAFBB}" dt="2024-09-01T13:52:48.131" v="6694" actId="26606"/>
          <ac:spMkLst>
            <pc:docMk/>
            <pc:sldMk cId="3492612358" sldId="293"/>
            <ac:spMk id="38" creationId="{55222F96-971A-4F90-B841-6BAB416C7AC1}"/>
          </ac:spMkLst>
        </pc:spChg>
        <pc:spChg chg="add">
          <ac:chgData name="Corey Holton" userId="dfccdeabb580c92e" providerId="LiveId" clId="{C951E7E2-DF73-498A-9B5C-67E1A1DDAFBB}" dt="2024-09-01T13:52:48.131" v="6694" actId="26606"/>
          <ac:spMkLst>
            <pc:docMk/>
            <pc:sldMk cId="3492612358" sldId="293"/>
            <ac:spMk id="39" creationId="{08980754-6F4B-43C9-B9BE-127B6BED6586}"/>
          </ac:spMkLst>
        </pc:spChg>
        <pc:spChg chg="add">
          <ac:chgData name="Corey Holton" userId="dfccdeabb580c92e" providerId="LiveId" clId="{C951E7E2-DF73-498A-9B5C-67E1A1DDAFBB}" dt="2024-09-01T13:52:48.131" v="6694" actId="26606"/>
          <ac:spMkLst>
            <pc:docMk/>
            <pc:sldMk cId="3492612358" sldId="293"/>
            <ac:spMk id="40" creationId="{2C1BBA94-3F40-40AA-8BB9-E69E25E537C1}"/>
          </ac:spMkLst>
        </pc:spChg>
        <pc:grpChg chg="add del">
          <ac:chgData name="Corey Holton" userId="dfccdeabb580c92e" providerId="LiveId" clId="{C951E7E2-DF73-498A-9B5C-67E1A1DDAFBB}" dt="2024-09-01T13:52:48.119" v="6693" actId="26606"/>
          <ac:grpSpMkLst>
            <pc:docMk/>
            <pc:sldMk cId="3492612358" sldId="293"/>
            <ac:grpSpMk id="30" creationId="{1DE889C7-FAD6-4397-98E2-05D503484459}"/>
          </ac:grpSpMkLst>
        </pc:grpChg>
        <pc:picChg chg="add mod">
          <ac:chgData name="Corey Holton" userId="dfccdeabb580c92e" providerId="LiveId" clId="{C951E7E2-DF73-498A-9B5C-67E1A1DDAFBB}" dt="2024-09-02T04:28:44.399" v="8173" actId="14826"/>
          <ac:picMkLst>
            <pc:docMk/>
            <pc:sldMk cId="3492612358" sldId="293"/>
            <ac:picMk id="4" creationId="{4B533CA1-A8CE-E85F-E697-234A1379B2E2}"/>
          </ac:picMkLst>
        </pc:picChg>
        <pc:picChg chg="add mod">
          <ac:chgData name="Corey Holton" userId="dfccdeabb580c92e" providerId="LiveId" clId="{C951E7E2-DF73-498A-9B5C-67E1A1DDAFBB}" dt="2024-09-02T04:29:26.831" v="8174" actId="14826"/>
          <ac:picMkLst>
            <pc:docMk/>
            <pc:sldMk cId="3492612358" sldId="293"/>
            <ac:picMk id="5" creationId="{11EF16DB-92FC-691F-DB90-B1BA8762BDB0}"/>
          </ac:picMkLst>
        </pc:picChg>
      </pc:sldChg>
      <pc:sldChg chg="addSp delSp modSp add mod setBg">
        <pc:chgData name="Corey Holton" userId="dfccdeabb580c92e" providerId="LiveId" clId="{C951E7E2-DF73-498A-9B5C-67E1A1DDAFBB}" dt="2024-09-01T13:54:57.523" v="6702" actId="26606"/>
        <pc:sldMkLst>
          <pc:docMk/>
          <pc:sldMk cId="2111145073" sldId="294"/>
        </pc:sldMkLst>
        <pc:spChg chg="mod">
          <ac:chgData name="Corey Holton" userId="dfccdeabb580c92e" providerId="LiveId" clId="{C951E7E2-DF73-498A-9B5C-67E1A1DDAFBB}" dt="2024-09-01T13:54:57.523" v="6702" actId="26606"/>
          <ac:spMkLst>
            <pc:docMk/>
            <pc:sldMk cId="2111145073" sldId="294"/>
            <ac:spMk id="2" creationId="{744E4BC1-D0B8-C46C-AA55-CC050686FC28}"/>
          </ac:spMkLst>
        </pc:spChg>
        <pc:spChg chg="mod ord">
          <ac:chgData name="Corey Holton" userId="dfccdeabb580c92e" providerId="LiveId" clId="{C951E7E2-DF73-498A-9B5C-67E1A1DDAFBB}" dt="2024-09-01T13:54:57.523" v="6702" actId="26606"/>
          <ac:spMkLst>
            <pc:docMk/>
            <pc:sldMk cId="2111145073" sldId="294"/>
            <ac:spMk id="3" creationId="{F7FDBC72-F798-7FFE-B8B9-AF645A6CB75D}"/>
          </ac:spMkLst>
        </pc:spChg>
        <pc:spChg chg="add del">
          <ac:chgData name="Corey Holton" userId="dfccdeabb580c92e" providerId="LiveId" clId="{C951E7E2-DF73-498A-9B5C-67E1A1DDAFBB}" dt="2024-09-01T13:54:57.514" v="6701" actId="26606"/>
          <ac:spMkLst>
            <pc:docMk/>
            <pc:sldMk cId="2111145073" sldId="294"/>
            <ac:spMk id="9" creationId="{058A14AF-9FB5-4CC7-BA35-E8E85D3EDF0E}"/>
          </ac:spMkLst>
        </pc:spChg>
        <pc:spChg chg="add del">
          <ac:chgData name="Corey Holton" userId="dfccdeabb580c92e" providerId="LiveId" clId="{C951E7E2-DF73-498A-9B5C-67E1A1DDAFBB}" dt="2024-09-01T13:54:57.514" v="6701" actId="26606"/>
          <ac:spMkLst>
            <pc:docMk/>
            <pc:sldMk cId="2111145073" sldId="294"/>
            <ac:spMk id="11" creationId="{3A9A4357-BD1D-4622-A4FE-766E6AB8DE84}"/>
          </ac:spMkLst>
        </pc:spChg>
        <pc:spChg chg="add del">
          <ac:chgData name="Corey Holton" userId="dfccdeabb580c92e" providerId="LiveId" clId="{C951E7E2-DF73-498A-9B5C-67E1A1DDAFBB}" dt="2024-09-01T13:54:57.514" v="6701" actId="26606"/>
          <ac:spMkLst>
            <pc:docMk/>
            <pc:sldMk cId="2111145073" sldId="294"/>
            <ac:spMk id="13" creationId="{E659831F-0D9A-4C63-9EBB-8435B85A440F}"/>
          </ac:spMkLst>
        </pc:spChg>
        <pc:spChg chg="add del">
          <ac:chgData name="Corey Holton" userId="dfccdeabb580c92e" providerId="LiveId" clId="{C951E7E2-DF73-498A-9B5C-67E1A1DDAFBB}" dt="2024-09-01T13:54:57.514" v="6701" actId="26606"/>
          <ac:spMkLst>
            <pc:docMk/>
            <pc:sldMk cId="2111145073" sldId="294"/>
            <ac:spMk id="15" creationId="{E6995CE5-F890-4ABA-82A2-26507CE8D2A3}"/>
          </ac:spMkLst>
        </pc:spChg>
        <pc:spChg chg="add">
          <ac:chgData name="Corey Holton" userId="dfccdeabb580c92e" providerId="LiveId" clId="{C951E7E2-DF73-498A-9B5C-67E1A1DDAFBB}" dt="2024-09-01T13:54:57.523" v="6702" actId="26606"/>
          <ac:spMkLst>
            <pc:docMk/>
            <pc:sldMk cId="2111145073" sldId="294"/>
            <ac:spMk id="17" creationId="{FFB60E8C-7224-44A4-87A0-46A1711DD2ED}"/>
          </ac:spMkLst>
        </pc:spChg>
        <pc:spChg chg="add">
          <ac:chgData name="Corey Holton" userId="dfccdeabb580c92e" providerId="LiveId" clId="{C951E7E2-DF73-498A-9B5C-67E1A1DDAFBB}" dt="2024-09-01T13:54:57.523" v="6702" actId="26606"/>
          <ac:spMkLst>
            <pc:docMk/>
            <pc:sldMk cId="2111145073" sldId="294"/>
            <ac:spMk id="18" creationId="{5DA32751-37A2-45C0-BE94-63D375E27003}"/>
          </ac:spMkLst>
        </pc:spChg>
        <pc:spChg chg="add">
          <ac:chgData name="Corey Holton" userId="dfccdeabb580c92e" providerId="LiveId" clId="{C951E7E2-DF73-498A-9B5C-67E1A1DDAFBB}" dt="2024-09-01T13:54:57.523" v="6702" actId="26606"/>
          <ac:spMkLst>
            <pc:docMk/>
            <pc:sldMk cId="2111145073" sldId="294"/>
            <ac:spMk id="19" creationId="{E659831F-0D9A-4C63-9EBB-8435B85A440F}"/>
          </ac:spMkLst>
        </pc:spChg>
        <pc:spChg chg="add">
          <ac:chgData name="Corey Holton" userId="dfccdeabb580c92e" providerId="LiveId" clId="{C951E7E2-DF73-498A-9B5C-67E1A1DDAFBB}" dt="2024-09-01T13:54:57.523" v="6702" actId="26606"/>
          <ac:spMkLst>
            <pc:docMk/>
            <pc:sldMk cId="2111145073" sldId="294"/>
            <ac:spMk id="20" creationId="{5A55FBCD-CD42-40F5-8A1B-3203F9CAEEAA}"/>
          </ac:spMkLst>
        </pc:spChg>
        <pc:picChg chg="add mod">
          <ac:chgData name="Corey Holton" userId="dfccdeabb580c92e" providerId="LiveId" clId="{C951E7E2-DF73-498A-9B5C-67E1A1DDAFBB}" dt="2024-09-01T13:54:57.523" v="6702" actId="26606"/>
          <ac:picMkLst>
            <pc:docMk/>
            <pc:sldMk cId="2111145073" sldId="294"/>
            <ac:picMk id="4" creationId="{CA992C3E-9500-855B-F346-433C090100A9}"/>
          </ac:picMkLst>
        </pc:picChg>
      </pc:sldChg>
      <pc:sldChg chg="addSp delSp modSp add mod setBg">
        <pc:chgData name="Corey Holton" userId="dfccdeabb580c92e" providerId="LiveId" clId="{C951E7E2-DF73-498A-9B5C-67E1A1DDAFBB}" dt="2024-09-02T04:26:21.712" v="8172" actId="1076"/>
        <pc:sldMkLst>
          <pc:docMk/>
          <pc:sldMk cId="1100639770" sldId="295"/>
        </pc:sldMkLst>
        <pc:spChg chg="mod">
          <ac:chgData name="Corey Holton" userId="dfccdeabb580c92e" providerId="LiveId" clId="{C951E7E2-DF73-498A-9B5C-67E1A1DDAFBB}" dt="2024-09-01T14:15:00.469" v="7668" actId="26606"/>
          <ac:spMkLst>
            <pc:docMk/>
            <pc:sldMk cId="1100639770" sldId="295"/>
            <ac:spMk id="2" creationId="{539EAE2D-6F05-29FC-24CF-F2FDCCA541CB}"/>
          </ac:spMkLst>
        </pc:spChg>
        <pc:spChg chg="mod ord">
          <ac:chgData name="Corey Holton" userId="dfccdeabb580c92e" providerId="LiveId" clId="{C951E7E2-DF73-498A-9B5C-67E1A1DDAFBB}" dt="2024-09-01T14:15:00.469" v="7668" actId="26606"/>
          <ac:spMkLst>
            <pc:docMk/>
            <pc:sldMk cId="1100639770" sldId="295"/>
            <ac:spMk id="3" creationId="{D6F543D4-D6C9-E508-8342-FD2252C206E0}"/>
          </ac:spMkLst>
        </pc:spChg>
        <pc:spChg chg="add mod">
          <ac:chgData name="Corey Holton" userId="dfccdeabb580c92e" providerId="LiveId" clId="{C951E7E2-DF73-498A-9B5C-67E1A1DDAFBB}" dt="2024-09-02T04:26:21.712" v="8172" actId="1076"/>
          <ac:spMkLst>
            <pc:docMk/>
            <pc:sldMk cId="1100639770" sldId="295"/>
            <ac:spMk id="5" creationId="{8AA6456F-CD38-E63C-6B83-036025266AF5}"/>
          </ac:spMkLst>
        </pc:spChg>
        <pc:spChg chg="add del">
          <ac:chgData name="Corey Holton" userId="dfccdeabb580c92e" providerId="LiveId" clId="{C951E7E2-DF73-498A-9B5C-67E1A1DDAFBB}" dt="2024-09-01T14:14:51.960" v="7663" actId="26606"/>
          <ac:spMkLst>
            <pc:docMk/>
            <pc:sldMk cId="1100639770" sldId="295"/>
            <ac:spMk id="9" creationId="{201CC55D-ED54-4C5C-95E6-10947BD1103B}"/>
          </ac:spMkLst>
        </pc:spChg>
        <pc:spChg chg="add del">
          <ac:chgData name="Corey Holton" userId="dfccdeabb580c92e" providerId="LiveId" clId="{C951E7E2-DF73-498A-9B5C-67E1A1DDAFBB}" dt="2024-09-01T14:15:00.458" v="7667" actId="26606"/>
          <ac:spMkLst>
            <pc:docMk/>
            <pc:sldMk cId="1100639770" sldId="295"/>
            <ac:spMk id="13" creationId="{E659831F-0D9A-4C63-9EBB-8435B85A440F}"/>
          </ac:spMkLst>
        </pc:spChg>
        <pc:spChg chg="add del">
          <ac:chgData name="Corey Holton" userId="dfccdeabb580c92e" providerId="LiveId" clId="{C951E7E2-DF73-498A-9B5C-67E1A1DDAFBB}" dt="2024-09-01T14:14:51.960" v="7663" actId="26606"/>
          <ac:spMkLst>
            <pc:docMk/>
            <pc:sldMk cId="1100639770" sldId="295"/>
            <ac:spMk id="15" creationId="{3873B707-463F-40B0-8227-E8CC6C67EB25}"/>
          </ac:spMkLst>
        </pc:spChg>
        <pc:spChg chg="add del">
          <ac:chgData name="Corey Holton" userId="dfccdeabb580c92e" providerId="LiveId" clId="{C951E7E2-DF73-498A-9B5C-67E1A1DDAFBB}" dt="2024-09-01T14:14:51.960" v="7663" actId="26606"/>
          <ac:spMkLst>
            <pc:docMk/>
            <pc:sldMk cId="1100639770" sldId="295"/>
            <ac:spMk id="17" creationId="{C13237C8-E62C-4F0D-A318-BD6FB6C2D138}"/>
          </ac:spMkLst>
        </pc:spChg>
        <pc:spChg chg="add del">
          <ac:chgData name="Corey Holton" userId="dfccdeabb580c92e" providerId="LiveId" clId="{C951E7E2-DF73-498A-9B5C-67E1A1DDAFBB}" dt="2024-09-01T14:14:51.960" v="7663" actId="26606"/>
          <ac:spMkLst>
            <pc:docMk/>
            <pc:sldMk cId="1100639770" sldId="295"/>
            <ac:spMk id="19" creationId="{19C9EAEA-39D0-4B0E-A0EB-51E7B26740B1}"/>
          </ac:spMkLst>
        </pc:spChg>
        <pc:spChg chg="add del">
          <ac:chgData name="Corey Holton" userId="dfccdeabb580c92e" providerId="LiveId" clId="{C951E7E2-DF73-498A-9B5C-67E1A1DDAFBB}" dt="2024-09-01T14:14:57.617" v="7665" actId="26606"/>
          <ac:spMkLst>
            <pc:docMk/>
            <pc:sldMk cId="1100639770" sldId="295"/>
            <ac:spMk id="21" creationId="{FFB60E8C-7224-44A4-87A0-46A1711DD2ED}"/>
          </ac:spMkLst>
        </pc:spChg>
        <pc:spChg chg="add del">
          <ac:chgData name="Corey Holton" userId="dfccdeabb580c92e" providerId="LiveId" clId="{C951E7E2-DF73-498A-9B5C-67E1A1DDAFBB}" dt="2024-09-01T14:14:57.617" v="7665" actId="26606"/>
          <ac:spMkLst>
            <pc:docMk/>
            <pc:sldMk cId="1100639770" sldId="295"/>
            <ac:spMk id="22" creationId="{5DA32751-37A2-45C0-BE94-63D375E27003}"/>
          </ac:spMkLst>
        </pc:spChg>
        <pc:spChg chg="add del">
          <ac:chgData name="Corey Holton" userId="dfccdeabb580c92e" providerId="LiveId" clId="{C951E7E2-DF73-498A-9B5C-67E1A1DDAFBB}" dt="2024-09-01T14:14:57.617" v="7665" actId="26606"/>
          <ac:spMkLst>
            <pc:docMk/>
            <pc:sldMk cId="1100639770" sldId="295"/>
            <ac:spMk id="23" creationId="{E659831F-0D9A-4C63-9EBB-8435B85A440F}"/>
          </ac:spMkLst>
        </pc:spChg>
        <pc:spChg chg="add del">
          <ac:chgData name="Corey Holton" userId="dfccdeabb580c92e" providerId="LiveId" clId="{C951E7E2-DF73-498A-9B5C-67E1A1DDAFBB}" dt="2024-09-01T14:14:57.617" v="7665" actId="26606"/>
          <ac:spMkLst>
            <pc:docMk/>
            <pc:sldMk cId="1100639770" sldId="295"/>
            <ac:spMk id="24" creationId="{5A55FBCD-CD42-40F5-8A1B-3203F9CAEEAA}"/>
          </ac:spMkLst>
        </pc:spChg>
        <pc:spChg chg="add del">
          <ac:chgData name="Corey Holton" userId="dfccdeabb580c92e" providerId="LiveId" clId="{C951E7E2-DF73-498A-9B5C-67E1A1DDAFBB}" dt="2024-09-01T14:15:00.458" v="7667" actId="26606"/>
          <ac:spMkLst>
            <pc:docMk/>
            <pc:sldMk cId="1100639770" sldId="295"/>
            <ac:spMk id="26" creationId="{058A14AF-9FB5-4CC7-BA35-E8E85D3EDF0E}"/>
          </ac:spMkLst>
        </pc:spChg>
        <pc:spChg chg="add del">
          <ac:chgData name="Corey Holton" userId="dfccdeabb580c92e" providerId="LiveId" clId="{C951E7E2-DF73-498A-9B5C-67E1A1DDAFBB}" dt="2024-09-01T14:15:00.458" v="7667" actId="26606"/>
          <ac:spMkLst>
            <pc:docMk/>
            <pc:sldMk cId="1100639770" sldId="295"/>
            <ac:spMk id="27" creationId="{3A9A4357-BD1D-4622-A4FE-766E6AB8DE84}"/>
          </ac:spMkLst>
        </pc:spChg>
        <pc:spChg chg="add del">
          <ac:chgData name="Corey Holton" userId="dfccdeabb580c92e" providerId="LiveId" clId="{C951E7E2-DF73-498A-9B5C-67E1A1DDAFBB}" dt="2024-09-01T14:15:00.458" v="7667" actId="26606"/>
          <ac:spMkLst>
            <pc:docMk/>
            <pc:sldMk cId="1100639770" sldId="295"/>
            <ac:spMk id="28" creationId="{E6995CE5-F890-4ABA-82A2-26507CE8D2A3}"/>
          </ac:spMkLst>
        </pc:spChg>
        <pc:spChg chg="add">
          <ac:chgData name="Corey Holton" userId="dfccdeabb580c92e" providerId="LiveId" clId="{C951E7E2-DF73-498A-9B5C-67E1A1DDAFBB}" dt="2024-09-01T14:15:00.469" v="7668" actId="26606"/>
          <ac:spMkLst>
            <pc:docMk/>
            <pc:sldMk cId="1100639770" sldId="295"/>
            <ac:spMk id="30" creationId="{201CC55D-ED54-4C5C-95E6-10947BD1103B}"/>
          </ac:spMkLst>
        </pc:spChg>
        <pc:spChg chg="add">
          <ac:chgData name="Corey Holton" userId="dfccdeabb580c92e" providerId="LiveId" clId="{C951E7E2-DF73-498A-9B5C-67E1A1DDAFBB}" dt="2024-09-01T14:15:00.469" v="7668" actId="26606"/>
          <ac:spMkLst>
            <pc:docMk/>
            <pc:sldMk cId="1100639770" sldId="295"/>
            <ac:spMk id="33" creationId="{3873B707-463F-40B0-8227-E8CC6C67EB25}"/>
          </ac:spMkLst>
        </pc:spChg>
        <pc:spChg chg="add">
          <ac:chgData name="Corey Holton" userId="dfccdeabb580c92e" providerId="LiveId" clId="{C951E7E2-DF73-498A-9B5C-67E1A1DDAFBB}" dt="2024-09-01T14:15:00.469" v="7668" actId="26606"/>
          <ac:spMkLst>
            <pc:docMk/>
            <pc:sldMk cId="1100639770" sldId="295"/>
            <ac:spMk id="34" creationId="{C13237C8-E62C-4F0D-A318-BD6FB6C2D138}"/>
          </ac:spMkLst>
        </pc:spChg>
        <pc:spChg chg="add">
          <ac:chgData name="Corey Holton" userId="dfccdeabb580c92e" providerId="LiveId" clId="{C951E7E2-DF73-498A-9B5C-67E1A1DDAFBB}" dt="2024-09-01T14:15:00.469" v="7668" actId="26606"/>
          <ac:spMkLst>
            <pc:docMk/>
            <pc:sldMk cId="1100639770" sldId="295"/>
            <ac:spMk id="35" creationId="{19C9EAEA-39D0-4B0E-A0EB-51E7B26740B1}"/>
          </ac:spMkLst>
        </pc:spChg>
        <pc:grpChg chg="add del">
          <ac:chgData name="Corey Holton" userId="dfccdeabb580c92e" providerId="LiveId" clId="{C951E7E2-DF73-498A-9B5C-67E1A1DDAFBB}" dt="2024-09-01T14:14:51.960" v="7663" actId="26606"/>
          <ac:grpSpMkLst>
            <pc:docMk/>
            <pc:sldMk cId="1100639770" sldId="295"/>
            <ac:grpSpMk id="11" creationId="{1DE889C7-FAD6-4397-98E2-05D503484459}"/>
          </ac:grpSpMkLst>
        </pc:grpChg>
        <pc:grpChg chg="add">
          <ac:chgData name="Corey Holton" userId="dfccdeabb580c92e" providerId="LiveId" clId="{C951E7E2-DF73-498A-9B5C-67E1A1DDAFBB}" dt="2024-09-01T14:15:00.469" v="7668" actId="26606"/>
          <ac:grpSpMkLst>
            <pc:docMk/>
            <pc:sldMk cId="1100639770" sldId="295"/>
            <ac:grpSpMk id="31" creationId="{1DE889C7-FAD6-4397-98E2-05D503484459}"/>
          </ac:grpSpMkLst>
        </pc:grpChg>
        <pc:picChg chg="add del mod">
          <ac:chgData name="Corey Holton" userId="dfccdeabb580c92e" providerId="LiveId" clId="{C951E7E2-DF73-498A-9B5C-67E1A1DDAFBB}" dt="2024-09-02T04:24:23.048" v="8107" actId="14826"/>
          <ac:picMkLst>
            <pc:docMk/>
            <pc:sldMk cId="1100639770" sldId="295"/>
            <ac:picMk id="4" creationId="{0DE7CC9C-65EE-AB2F-49F5-60655EFBC941}"/>
          </ac:picMkLst>
        </pc:picChg>
      </pc:sldChg>
      <pc:sldChg chg="modSp new mod">
        <pc:chgData name="Corey Holton" userId="dfccdeabb580c92e" providerId="LiveId" clId="{C951E7E2-DF73-498A-9B5C-67E1A1DDAFBB}" dt="2024-09-02T04:45:40.314" v="8443" actId="27636"/>
        <pc:sldMkLst>
          <pc:docMk/>
          <pc:sldMk cId="1850561051" sldId="296"/>
        </pc:sldMkLst>
        <pc:spChg chg="mod">
          <ac:chgData name="Corey Holton" userId="dfccdeabb580c92e" providerId="LiveId" clId="{C951E7E2-DF73-498A-9B5C-67E1A1DDAFBB}" dt="2024-09-01T14:17:23.627" v="7676"/>
          <ac:spMkLst>
            <pc:docMk/>
            <pc:sldMk cId="1850561051" sldId="296"/>
            <ac:spMk id="2" creationId="{FDF49455-A696-2981-05F2-778FA8044167}"/>
          </ac:spMkLst>
        </pc:spChg>
        <pc:spChg chg="mod">
          <ac:chgData name="Corey Holton" userId="dfccdeabb580c92e" providerId="LiveId" clId="{C951E7E2-DF73-498A-9B5C-67E1A1DDAFBB}" dt="2024-09-02T04:45:40.314" v="8443" actId="27636"/>
          <ac:spMkLst>
            <pc:docMk/>
            <pc:sldMk cId="1850561051" sldId="296"/>
            <ac:spMk id="3" creationId="{EEE60394-EE95-6BD9-F92E-FF8515CD1064}"/>
          </ac:spMkLst>
        </pc:spChg>
      </pc:sldChg>
      <pc:sldChg chg="modSp add mod">
        <pc:chgData name="Corey Holton" userId="dfccdeabb580c92e" providerId="LiveId" clId="{C951E7E2-DF73-498A-9B5C-67E1A1DDAFBB}" dt="2024-09-02T03:48:20.492" v="7997" actId="20577"/>
        <pc:sldMkLst>
          <pc:docMk/>
          <pc:sldMk cId="667294800" sldId="297"/>
        </pc:sldMkLst>
        <pc:spChg chg="mod">
          <ac:chgData name="Corey Holton" userId="dfccdeabb580c92e" providerId="LiveId" clId="{C951E7E2-DF73-498A-9B5C-67E1A1DDAFBB}" dt="2024-09-02T03:48:20.492" v="7997" actId="20577"/>
          <ac:spMkLst>
            <pc:docMk/>
            <pc:sldMk cId="667294800" sldId="297"/>
            <ac:spMk id="3" creationId="{3A194D55-8F49-301D-DFF4-5CEDF97D8DBB}"/>
          </ac:spMkLst>
        </pc:spChg>
      </pc:sldChg>
      <pc:sldChg chg="modSp add del mod">
        <pc:chgData name="Corey Holton" userId="dfccdeabb580c92e" providerId="LiveId" clId="{C951E7E2-DF73-498A-9B5C-67E1A1DDAFBB}" dt="2024-09-01T19:19:54.639" v="7698" actId="2890"/>
        <pc:sldMkLst>
          <pc:docMk/>
          <pc:sldMk cId="1816007313" sldId="297"/>
        </pc:sldMkLst>
        <pc:spChg chg="mod">
          <ac:chgData name="Corey Holton" userId="dfccdeabb580c92e" providerId="LiveId" clId="{C951E7E2-DF73-498A-9B5C-67E1A1DDAFBB}" dt="2024-09-01T19:19:54.025" v="7697" actId="6549"/>
          <ac:spMkLst>
            <pc:docMk/>
            <pc:sldMk cId="1816007313" sldId="297"/>
            <ac:spMk id="3" creationId="{3A194D55-8F49-301D-DFF4-5CEDF97D8DBB}"/>
          </ac:spMkLst>
        </pc:spChg>
      </pc:sldChg>
      <pc:sldChg chg="addSp delSp modSp new mod setBg modAnim">
        <pc:chgData name="Corey Holton" userId="dfccdeabb580c92e" providerId="LiveId" clId="{C951E7E2-DF73-498A-9B5C-67E1A1DDAFBB}" dt="2024-09-02T03:21:55.830" v="7832"/>
        <pc:sldMkLst>
          <pc:docMk/>
          <pc:sldMk cId="3271698919" sldId="298"/>
        </pc:sldMkLst>
        <pc:spChg chg="mod">
          <ac:chgData name="Corey Holton" userId="dfccdeabb580c92e" providerId="LiveId" clId="{C951E7E2-DF73-498A-9B5C-67E1A1DDAFBB}" dt="2024-09-02T03:16:45.061" v="7801" actId="26606"/>
          <ac:spMkLst>
            <pc:docMk/>
            <pc:sldMk cId="3271698919" sldId="298"/>
            <ac:spMk id="2" creationId="{C1DF92D6-2F1E-C5A1-2D3F-3BB437C60B2D}"/>
          </ac:spMkLst>
        </pc:spChg>
        <pc:spChg chg="add del">
          <ac:chgData name="Corey Holton" userId="dfccdeabb580c92e" providerId="LiveId" clId="{C951E7E2-DF73-498A-9B5C-67E1A1DDAFBB}" dt="2024-09-02T03:15:16.402" v="7798"/>
          <ac:spMkLst>
            <pc:docMk/>
            <pc:sldMk cId="3271698919" sldId="298"/>
            <ac:spMk id="3" creationId="{FD5070E8-C4EE-E401-68BE-3865539F1230}"/>
          </ac:spMkLst>
        </pc:spChg>
        <pc:spChg chg="add del mod">
          <ac:chgData name="Corey Holton" userId="dfccdeabb580c92e" providerId="LiveId" clId="{C951E7E2-DF73-498A-9B5C-67E1A1DDAFBB}" dt="2024-09-02T03:16:25.918" v="7799" actId="22"/>
          <ac:spMkLst>
            <pc:docMk/>
            <pc:sldMk cId="3271698919" sldId="298"/>
            <ac:spMk id="4" creationId="{85075E13-7C38-CE0F-63D8-AF6D62C43DF1}"/>
          </ac:spMkLst>
        </pc:spChg>
        <pc:spChg chg="add mod">
          <ac:chgData name="Corey Holton" userId="dfccdeabb580c92e" providerId="LiveId" clId="{C951E7E2-DF73-498A-9B5C-67E1A1DDAFBB}" dt="2024-09-02T03:21:33.479" v="7820" actId="478"/>
          <ac:spMkLst>
            <pc:docMk/>
            <pc:sldMk cId="3271698919" sldId="298"/>
            <ac:spMk id="7" creationId="{94B3ACB6-3EAF-CF1F-4E3D-B1AB4D0BA768}"/>
          </ac:spMkLst>
        </pc:spChg>
        <pc:spChg chg="add">
          <ac:chgData name="Corey Holton" userId="dfccdeabb580c92e" providerId="LiveId" clId="{C951E7E2-DF73-498A-9B5C-67E1A1DDAFBB}" dt="2024-09-02T03:16:45.061" v="7801" actId="26606"/>
          <ac:spMkLst>
            <pc:docMk/>
            <pc:sldMk cId="3271698919" sldId="298"/>
            <ac:spMk id="1033" creationId="{2151139A-886F-4B97-8815-729AD3831BBD}"/>
          </ac:spMkLst>
        </pc:spChg>
        <pc:spChg chg="add">
          <ac:chgData name="Corey Holton" userId="dfccdeabb580c92e" providerId="LiveId" clId="{C951E7E2-DF73-498A-9B5C-67E1A1DDAFBB}" dt="2024-09-02T03:16:45.061" v="7801" actId="26606"/>
          <ac:spMkLst>
            <pc:docMk/>
            <pc:sldMk cId="3271698919" sldId="298"/>
            <ac:spMk id="1035" creationId="{AB5E08C4-8CDD-4623-A5B8-E998C6DEE3B7}"/>
          </ac:spMkLst>
        </pc:spChg>
        <pc:spChg chg="add">
          <ac:chgData name="Corey Holton" userId="dfccdeabb580c92e" providerId="LiveId" clId="{C951E7E2-DF73-498A-9B5C-67E1A1DDAFBB}" dt="2024-09-02T03:16:45.061" v="7801" actId="26606"/>
          <ac:spMkLst>
            <pc:docMk/>
            <pc:sldMk cId="3271698919" sldId="298"/>
            <ac:spMk id="1037" creationId="{AFFC87AC-C919-4FE5-BAC3-39509E001152}"/>
          </ac:spMkLst>
        </pc:spChg>
        <pc:spChg chg="add">
          <ac:chgData name="Corey Holton" userId="dfccdeabb580c92e" providerId="LiveId" clId="{C951E7E2-DF73-498A-9B5C-67E1A1DDAFBB}" dt="2024-09-02T03:16:45.061" v="7801" actId="26606"/>
          <ac:spMkLst>
            <pc:docMk/>
            <pc:sldMk cId="3271698919" sldId="298"/>
            <ac:spMk id="1039" creationId="{7D0659F6-0853-468D-B1B2-44FDBE98B80F}"/>
          </ac:spMkLst>
        </pc:spChg>
        <pc:spChg chg="add">
          <ac:chgData name="Corey Holton" userId="dfccdeabb580c92e" providerId="LiveId" clId="{C951E7E2-DF73-498A-9B5C-67E1A1DDAFBB}" dt="2024-09-02T03:16:45.061" v="7801" actId="26606"/>
          <ac:spMkLst>
            <pc:docMk/>
            <pc:sldMk cId="3271698919" sldId="298"/>
            <ac:spMk id="1041" creationId="{15F33878-D502-4FFA-8ACE-F2AECDB2A23F}"/>
          </ac:spMkLst>
        </pc:spChg>
        <pc:spChg chg="add">
          <ac:chgData name="Corey Holton" userId="dfccdeabb580c92e" providerId="LiveId" clId="{C951E7E2-DF73-498A-9B5C-67E1A1DDAFBB}" dt="2024-09-02T03:16:45.061" v="7801" actId="26606"/>
          <ac:spMkLst>
            <pc:docMk/>
            <pc:sldMk cId="3271698919" sldId="298"/>
            <ac:spMk id="1043" creationId="{977ACDD7-882D-4B81-A213-84C82B96B01E}"/>
          </ac:spMkLst>
        </pc:spChg>
        <pc:picChg chg="add del mod ord">
          <ac:chgData name="Corey Holton" userId="dfccdeabb580c92e" providerId="LiveId" clId="{C951E7E2-DF73-498A-9B5C-67E1A1DDAFBB}" dt="2024-09-02T03:21:33.479" v="7820" actId="478"/>
          <ac:picMkLst>
            <pc:docMk/>
            <pc:sldMk cId="3271698919" sldId="298"/>
            <ac:picMk id="6" creationId="{B05A9A0F-E6D1-2D7D-1519-F44FE9A90078}"/>
          </ac:picMkLst>
        </pc:picChg>
        <pc:picChg chg="add">
          <ac:chgData name="Corey Holton" userId="dfccdeabb580c92e" providerId="LiveId" clId="{C951E7E2-DF73-498A-9B5C-67E1A1DDAFBB}" dt="2024-09-02T03:21:38.426" v="7821" actId="22"/>
          <ac:picMkLst>
            <pc:docMk/>
            <pc:sldMk cId="3271698919" sldId="298"/>
            <ac:picMk id="9" creationId="{517B4930-A0BB-978B-5ADD-945C82206541}"/>
          </ac:picMkLst>
        </pc:picChg>
        <pc:picChg chg="add mod">
          <ac:chgData name="Corey Holton" userId="dfccdeabb580c92e" providerId="LiveId" clId="{C951E7E2-DF73-498A-9B5C-67E1A1DDAFBB}" dt="2024-09-02T03:14:37.537" v="7795"/>
          <ac:picMkLst>
            <pc:docMk/>
            <pc:sldMk cId="3271698919" sldId="298"/>
            <ac:picMk id="1026" creationId="{C3E73FBD-9A6E-7D1A-9EA9-1511E5918785}"/>
          </ac:picMkLst>
        </pc:picChg>
        <pc:picChg chg="add mod ord">
          <ac:chgData name="Corey Holton" userId="dfccdeabb580c92e" providerId="LiveId" clId="{C951E7E2-DF73-498A-9B5C-67E1A1DDAFBB}" dt="2024-09-02T03:17:56.108" v="7803" actId="1076"/>
          <ac:picMkLst>
            <pc:docMk/>
            <pc:sldMk cId="3271698919" sldId="298"/>
            <ac:picMk id="1028" creationId="{E7FD6C8B-61D9-77EE-D861-1BC7E3300AC2}"/>
          </ac:picMkLst>
        </pc:pic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docChgLst>
    <pc:chgData name="Domenic Guerrero" userId="6508a6907ac54874" providerId="Windows Live" clId="Web-{855C75D5-899F-4E0A-A37C-6C0BD1A71F73}"/>
    <pc:docChg chg="modSld">
      <pc:chgData name="Domenic Guerrero" userId="6508a6907ac54874" providerId="Windows Live" clId="Web-{855C75D5-899F-4E0A-A37C-6C0BD1A71F73}" dt="2024-09-01T02:59:28.279" v="82" actId="20577"/>
      <pc:docMkLst>
        <pc:docMk/>
      </pc:docMkLst>
      <pc:sldChg chg="modSp">
        <pc:chgData name="Domenic Guerrero" userId="6508a6907ac54874" providerId="Windows Live" clId="Web-{855C75D5-899F-4E0A-A37C-6C0BD1A71F73}" dt="2024-09-01T00:40:56.391" v="56" actId="20577"/>
        <pc:sldMkLst>
          <pc:docMk/>
          <pc:sldMk cId="2242565451" sldId="256"/>
        </pc:sldMkLst>
        <pc:spChg chg="mod">
          <ac:chgData name="Domenic Guerrero" userId="6508a6907ac54874" providerId="Windows Live" clId="Web-{855C75D5-899F-4E0A-A37C-6C0BD1A71F73}" dt="2024-09-01T00:40:56.391" v="56" actId="20577"/>
          <ac:spMkLst>
            <pc:docMk/>
            <pc:sldMk cId="2242565451" sldId="256"/>
            <ac:spMk id="3" creationId="{543B478A-EAF4-C94A-D04A-2332F573BFBC}"/>
          </ac:spMkLst>
        </pc:spChg>
      </pc:sldChg>
      <pc:sldChg chg="modSp">
        <pc:chgData name="Domenic Guerrero" userId="6508a6907ac54874" providerId="Windows Live" clId="Web-{855C75D5-899F-4E0A-A37C-6C0BD1A71F73}" dt="2024-09-01T00:56:12.880" v="62" actId="14100"/>
        <pc:sldMkLst>
          <pc:docMk/>
          <pc:sldMk cId="4059096339" sldId="267"/>
        </pc:sldMkLst>
        <pc:picChg chg="mod">
          <ac:chgData name="Domenic Guerrero" userId="6508a6907ac54874" providerId="Windows Live" clId="Web-{855C75D5-899F-4E0A-A37C-6C0BD1A71F73}" dt="2024-09-01T00:56:12.880" v="62" actId="14100"/>
          <ac:picMkLst>
            <pc:docMk/>
            <pc:sldMk cId="4059096339" sldId="267"/>
            <ac:picMk id="4" creationId="{42E6AD6C-32B6-C970-9093-650657B0E29C}"/>
          </ac:picMkLst>
        </pc:picChg>
        <pc:picChg chg="mod">
          <ac:chgData name="Domenic Guerrero" userId="6508a6907ac54874" providerId="Windows Live" clId="Web-{855C75D5-899F-4E0A-A37C-6C0BD1A71F73}" dt="2024-09-01T00:55:27.145" v="58" actId="1076"/>
          <ac:picMkLst>
            <pc:docMk/>
            <pc:sldMk cId="4059096339" sldId="267"/>
            <ac:picMk id="5" creationId="{C0D4E37E-9A30-A2FB-EA2B-365795240E98}"/>
          </ac:picMkLst>
        </pc:picChg>
      </pc:sldChg>
      <pc:sldChg chg="modSp">
        <pc:chgData name="Domenic Guerrero" userId="6508a6907ac54874" providerId="Windows Live" clId="Web-{855C75D5-899F-4E0A-A37C-6C0BD1A71F73}" dt="2024-09-01T02:59:28.279" v="82" actId="20577"/>
        <pc:sldMkLst>
          <pc:docMk/>
          <pc:sldMk cId="2083879834" sldId="278"/>
        </pc:sldMkLst>
        <pc:spChg chg="mod">
          <ac:chgData name="Domenic Guerrero" userId="6508a6907ac54874" providerId="Windows Live" clId="Web-{855C75D5-899F-4E0A-A37C-6C0BD1A71F73}" dt="2024-09-01T02:59:28.279" v="82" actId="20577"/>
          <ac:spMkLst>
            <pc:docMk/>
            <pc:sldMk cId="2083879834" sldId="278"/>
            <ac:spMk id="3" creationId="{D6F543D4-D6C9-E508-8342-FD2252C206E0}"/>
          </ac:spMkLst>
        </pc:spChg>
      </pc:sldChg>
      <pc:sldChg chg="modSp">
        <pc:chgData name="Domenic Guerrero" userId="6508a6907ac54874" providerId="Windows Live" clId="Web-{855C75D5-899F-4E0A-A37C-6C0BD1A71F73}" dt="2024-09-01T00:40:40.156" v="54" actId="20577"/>
        <pc:sldMkLst>
          <pc:docMk/>
          <pc:sldMk cId="888766668" sldId="284"/>
        </pc:sldMkLst>
        <pc:spChg chg="mod">
          <ac:chgData name="Domenic Guerrero" userId="6508a6907ac54874" providerId="Windows Live" clId="Web-{855C75D5-899F-4E0A-A37C-6C0BD1A71F73}" dt="2024-09-01T00:40:40.156" v="54" actId="20577"/>
          <ac:spMkLst>
            <pc:docMk/>
            <pc:sldMk cId="888766668" sldId="284"/>
            <ac:spMk id="3" creationId="{22029E21-4B20-103A-1C51-CD68D476898B}"/>
          </ac:spMkLst>
        </pc:spChg>
      </pc:sldChg>
    </pc:docChg>
  </pc:docChgLst>
  <pc:docChgLst>
    <pc:chgData name="Roberta Chandler" userId="710399fed6062823" providerId="Windows Live" clId="Web-{12277D38-336B-4937-BC6C-03D48A5E58FC}"/>
    <pc:docChg chg="modSld">
      <pc:chgData name="Roberta Chandler" userId="710399fed6062823" providerId="Windows Live" clId="Web-{12277D38-336B-4937-BC6C-03D48A5E58FC}" dt="2024-09-01T02:16:17.447" v="207" actId="20577"/>
      <pc:docMkLst>
        <pc:docMk/>
      </pc:docMkLst>
      <pc:sldChg chg="modSp">
        <pc:chgData name="Roberta Chandler" userId="710399fed6062823" providerId="Windows Live" clId="Web-{12277D38-336B-4937-BC6C-03D48A5E58FC}" dt="2024-09-01T01:51:42.287" v="140" actId="20577"/>
        <pc:sldMkLst>
          <pc:docMk/>
          <pc:sldMk cId="51798875" sldId="277"/>
        </pc:sldMkLst>
        <pc:spChg chg="mod">
          <ac:chgData name="Roberta Chandler" userId="710399fed6062823" providerId="Windows Live" clId="Web-{12277D38-336B-4937-BC6C-03D48A5E58FC}" dt="2024-09-01T01:51:42.287" v="140" actId="20577"/>
          <ac:spMkLst>
            <pc:docMk/>
            <pc:sldMk cId="51798875" sldId="277"/>
            <ac:spMk id="7" creationId="{FF837CD6-1E96-72BF-BA91-85872A959457}"/>
          </ac:spMkLst>
        </pc:spChg>
      </pc:sldChg>
      <pc:sldChg chg="modSp">
        <pc:chgData name="Roberta Chandler" userId="710399fed6062823" providerId="Windows Live" clId="Web-{12277D38-336B-4937-BC6C-03D48A5E58FC}" dt="2024-09-01T02:09:21.526" v="205" actId="20577"/>
        <pc:sldMkLst>
          <pc:docMk/>
          <pc:sldMk cId="2083879834" sldId="278"/>
        </pc:sldMkLst>
        <pc:spChg chg="mod">
          <ac:chgData name="Roberta Chandler" userId="710399fed6062823" providerId="Windows Live" clId="Web-{12277D38-336B-4937-BC6C-03D48A5E58FC}" dt="2024-09-01T02:09:21.526" v="205" actId="20577"/>
          <ac:spMkLst>
            <pc:docMk/>
            <pc:sldMk cId="2083879834" sldId="278"/>
            <ac:spMk id="3" creationId="{D6F543D4-D6C9-E508-8342-FD2252C206E0}"/>
          </ac:spMkLst>
        </pc:spChg>
      </pc:sldChg>
      <pc:sldChg chg="modSp">
        <pc:chgData name="Roberta Chandler" userId="710399fed6062823" providerId="Windows Live" clId="Web-{12277D38-336B-4937-BC6C-03D48A5E58FC}" dt="2024-09-01T02:16:17.447" v="207" actId="20577"/>
        <pc:sldMkLst>
          <pc:docMk/>
          <pc:sldMk cId="243150552" sldId="279"/>
        </pc:sldMkLst>
        <pc:spChg chg="mod">
          <ac:chgData name="Roberta Chandler" userId="710399fed6062823" providerId="Windows Live" clId="Web-{12277D38-336B-4937-BC6C-03D48A5E58FC}" dt="2024-09-01T02:16:17.447" v="207" actId="20577"/>
          <ac:spMkLst>
            <pc:docMk/>
            <pc:sldMk cId="243150552" sldId="279"/>
            <ac:spMk id="3" creationId="{827A2BFE-FADC-18E7-01C0-305BD9A9B7D8}"/>
          </ac:spMkLst>
        </pc:spChg>
      </pc:sldChg>
      <pc:sldChg chg="modSp">
        <pc:chgData name="Roberta Chandler" userId="710399fed6062823" providerId="Windows Live" clId="Web-{12277D38-336B-4937-BC6C-03D48A5E58FC}" dt="2024-09-01T01:35:36.118" v="42" actId="20577"/>
        <pc:sldMkLst>
          <pc:docMk/>
          <pc:sldMk cId="3043303598" sldId="280"/>
        </pc:sldMkLst>
        <pc:spChg chg="mod">
          <ac:chgData name="Roberta Chandler" userId="710399fed6062823" providerId="Windows Live" clId="Web-{12277D38-336B-4937-BC6C-03D48A5E58FC}" dt="2024-09-01T01:35:36.118" v="42" actId="20577"/>
          <ac:spMkLst>
            <pc:docMk/>
            <pc:sldMk cId="3043303598" sldId="280"/>
            <ac:spMk id="2" creationId="{A7CD5B46-7A47-B00C-F0D6-4A92111125D1}"/>
          </ac:spMkLst>
        </pc:spChg>
      </pc:sldChg>
      <pc:sldChg chg="modSp">
        <pc:chgData name="Roberta Chandler" userId="710399fed6062823" providerId="Windows Live" clId="Web-{12277D38-336B-4937-BC6C-03D48A5E58FC}" dt="2024-09-01T01:33:50.934" v="24" actId="20577"/>
        <pc:sldMkLst>
          <pc:docMk/>
          <pc:sldMk cId="180679254" sldId="281"/>
        </pc:sldMkLst>
        <pc:spChg chg="mod">
          <ac:chgData name="Roberta Chandler" userId="710399fed6062823" providerId="Windows Live" clId="Web-{12277D38-336B-4937-BC6C-03D48A5E58FC}" dt="2024-09-01T01:33:50.934" v="24" actId="20577"/>
          <ac:spMkLst>
            <pc:docMk/>
            <pc:sldMk cId="180679254" sldId="281"/>
            <ac:spMk id="2" creationId="{7D872286-6229-CCEC-D7EB-E6397D805D86}"/>
          </ac:spMkLst>
        </pc:spChg>
      </pc:sldChg>
      <pc:sldChg chg="modSp">
        <pc:chgData name="Roberta Chandler" userId="710399fed6062823" providerId="Windows Live" clId="Web-{12277D38-336B-4937-BC6C-03D48A5E58FC}" dt="2024-09-01T01:28:38.645" v="1" actId="20577"/>
        <pc:sldMkLst>
          <pc:docMk/>
          <pc:sldMk cId="2077041568" sldId="282"/>
        </pc:sldMkLst>
        <pc:spChg chg="mod">
          <ac:chgData name="Roberta Chandler" userId="710399fed6062823" providerId="Windows Live" clId="Web-{12277D38-336B-4937-BC6C-03D48A5E58FC}" dt="2024-09-01T01:28:38.645" v="1" actId="20577"/>
          <ac:spMkLst>
            <pc:docMk/>
            <pc:sldMk cId="2077041568" sldId="282"/>
            <ac:spMk id="3" creationId="{3A194D55-8F49-301D-DFF4-5CEDF97D8D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4E0A2-C800-41DD-86B8-E5E35F0791B6}"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13AE1-12D8-4A6A-BC07-0250BEB83E81}" type="slidenum">
              <a:rPr lang="en-US" smtClean="0"/>
              <a:t>‹#›</a:t>
            </a:fld>
            <a:endParaRPr lang="en-US"/>
          </a:p>
        </p:txBody>
      </p:sp>
    </p:spTree>
    <p:extLst>
      <p:ext uri="{BB962C8B-B14F-4D97-AF65-F5344CB8AC3E}">
        <p14:creationId xmlns:p14="http://schemas.microsoft.com/office/powerpoint/2010/main" val="21859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9/2/2024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9/2/2024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vert="horz" lIns="91440" tIns="45720" rIns="91440" bIns="45720" rtlCol="0" anchor="t">
            <a:normAutofit/>
          </a:bodyPr>
          <a:lstStyle/>
          <a:p>
            <a:r>
              <a:rPr lang="en-US" sz="2800">
                <a:latin typeface="Roboto" panose="02000000000000000000" pitchFamily="2" charset="0"/>
                <a:ea typeface="Roboto" panose="02000000000000000000" pitchFamily="2" charset="0"/>
                <a:cs typeface="Roboto" panose="02000000000000000000" pitchFamily="2" charset="0"/>
              </a:rPr>
              <a:t>Project 1</a:t>
            </a:r>
          </a:p>
          <a:p>
            <a:r>
              <a:rPr lang="en-US" b="0" i="0">
                <a:solidFill>
                  <a:srgbClr val="1F2328"/>
                </a:solidFill>
                <a:effectLst/>
                <a:latin typeface="Roboto"/>
                <a:ea typeface="Roboto"/>
                <a:cs typeface="Roboto"/>
              </a:rPr>
              <a:t>Corey Holton, Elena </a:t>
            </a:r>
            <a:r>
              <a:rPr lang="en-US" b="0" i="0" err="1">
                <a:solidFill>
                  <a:srgbClr val="1F2328"/>
                </a:solidFill>
                <a:effectLst/>
                <a:latin typeface="Roboto"/>
                <a:ea typeface="Roboto"/>
                <a:cs typeface="Roboto"/>
              </a:rPr>
              <a:t>Gehle</a:t>
            </a:r>
            <a:r>
              <a:rPr lang="en-US" b="0" i="0">
                <a:solidFill>
                  <a:srgbClr val="1F2328"/>
                </a:solidFill>
                <a:effectLst/>
                <a:latin typeface="Roboto"/>
                <a:ea typeface="Roboto"/>
                <a:cs typeface="Roboto"/>
              </a:rPr>
              <a:t>, Domenic </a:t>
            </a:r>
            <a:r>
              <a:rPr lang="en-US">
                <a:solidFill>
                  <a:srgbClr val="1F2328"/>
                </a:solidFill>
                <a:latin typeface="Roboto"/>
                <a:ea typeface="Roboto"/>
                <a:cs typeface="Roboto"/>
              </a:rPr>
              <a:t>Guerrero</a:t>
            </a:r>
            <a:r>
              <a:rPr lang="en-US" b="0" i="0">
                <a:solidFill>
                  <a:srgbClr val="1F2328"/>
                </a:solidFill>
                <a:effectLst/>
                <a:latin typeface="Roboto"/>
                <a:ea typeface="Roboto"/>
                <a:cs typeface="Roboto"/>
              </a:rPr>
              <a:t>, and Roberta Chandler</a:t>
            </a: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589560" y="856180"/>
            <a:ext cx="4560584" cy="1128068"/>
          </a:xfrm>
        </p:spPr>
        <p:txBody>
          <a:bodyPr anchor="ctr">
            <a:normAutofit/>
          </a:bodyPr>
          <a:lstStyle/>
          <a:p>
            <a:r>
              <a:rPr lang="en-US" sz="1600">
                <a:latin typeface="Roboto" panose="02000000000000000000" pitchFamily="2" charset="0"/>
                <a:ea typeface="Roboto" panose="02000000000000000000" pitchFamily="2" charset="0"/>
                <a:cs typeface="Roboto" panose="02000000000000000000" pitchFamily="2" charset="0"/>
              </a:rPr>
              <a:t>2. </a:t>
            </a:r>
            <a:r>
              <a:rPr lang="en-US" sz="1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1600" b="0" i="0">
                <a:effectLst/>
                <a:latin typeface="Roboto" panose="02000000000000000000" pitchFamily="2" charset="0"/>
                <a:ea typeface="Roboto" panose="02000000000000000000" pitchFamily="2" charset="0"/>
                <a:cs typeface="Roboto" panose="02000000000000000000" pitchFamily="2" charset="0"/>
              </a:rPr>
            </a:br>
            <a:endParaRPr lang="en-US" sz="1600"/>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400" b="1"/>
              <a:t>Implications:</a:t>
            </a:r>
            <a:endParaRPr lang="en-US" sz="1400"/>
          </a:p>
          <a:p>
            <a:pPr>
              <a:buFont typeface="Arial" panose="020B0604020202020204" pitchFamily="34" charset="0"/>
              <a:buChar char="•"/>
            </a:pPr>
            <a:r>
              <a:rPr lang="en-US" sz="1400"/>
              <a:t>The variations in agricultural production highlight the influence of regional climate, soil conditions, cultural dietary habits, and levels of technological advancement on food production patterns. Understanding these differences is essential for developing targeted agricultural policies and international trade strategies.</a:t>
            </a:r>
          </a:p>
          <a:p>
            <a:pPr>
              <a:buFont typeface="Arial" panose="020B0604020202020204" pitchFamily="34" charset="0"/>
              <a:buChar char="•"/>
            </a:pPr>
            <a:r>
              <a:rPr lang="en-US" sz="1400"/>
              <a:t>The concentration in specific commodities, particularly chicken and grains, points to potential vulnerabilities in the global food system, as shifts in demand, disease outbreaks, or climate impacts could disproportionately affect these key sectors.</a:t>
            </a:r>
          </a:p>
          <a:p>
            <a:pPr marL="0" indent="0">
              <a:buNone/>
            </a:pPr>
            <a:r>
              <a:rPr lang="en-US" sz="1400"/>
              <a:t>Further research is recommended to explore the drivers behind these production patterns, including economic factors, policy impacts, and the role of international trade in shaping agricultural outputs across regions.</a:t>
            </a:r>
          </a:p>
          <a:p>
            <a:pPr marL="0" indent="0">
              <a:buNone/>
            </a:pPr>
            <a:endParaRPr lang="en-US" sz="140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0DE7CC9C-65EE-AB2F-49F5-60655EFBC941}"/>
              </a:ext>
            </a:extLst>
          </p:cNvPr>
          <p:cNvPicPr>
            <a:picLocks noChangeAspect="1"/>
          </p:cNvPicPr>
          <p:nvPr/>
        </p:nvPicPr>
        <p:blipFill>
          <a:blip r:embed="rId2">
            <a:extLst>
              <a:ext uri="{28A0092B-C50C-407E-A947-70E740481C1C}">
                <a14:useLocalDpi xmlns:a14="http://schemas.microsoft.com/office/drawing/2010/main" val="0"/>
              </a:ext>
            </a:extLst>
          </a:blip>
          <a:srcRect l="10147" r="10147"/>
          <a:stretch/>
        </p:blipFill>
        <p:spPr>
          <a:xfrm>
            <a:off x="5977788" y="799352"/>
            <a:ext cx="5425410" cy="5259296"/>
          </a:xfrm>
          <a:prstGeom prst="rect">
            <a:avLst/>
          </a:prstGeom>
        </p:spPr>
      </p:pic>
      <p:sp>
        <p:nvSpPr>
          <p:cNvPr id="5" name="TextBox 4">
            <a:extLst>
              <a:ext uri="{FF2B5EF4-FFF2-40B4-BE49-F238E27FC236}">
                <a16:creationId xmlns:a16="http://schemas.microsoft.com/office/drawing/2014/main" id="{8AA6456F-CD38-E63C-6B83-036025266AF5}"/>
              </a:ext>
            </a:extLst>
          </p:cNvPr>
          <p:cNvSpPr txBox="1"/>
          <p:nvPr/>
        </p:nvSpPr>
        <p:spPr>
          <a:xfrm>
            <a:off x="10025548" y="6123989"/>
            <a:ext cx="1729961" cy="246221"/>
          </a:xfrm>
          <a:prstGeom prst="rect">
            <a:avLst/>
          </a:prstGeom>
          <a:noFill/>
        </p:spPr>
        <p:txBody>
          <a:bodyPr wrap="none" rtlCol="0">
            <a:spAutoFit/>
          </a:bodyPr>
          <a:lstStyle/>
          <a:p>
            <a:r>
              <a:rPr lang="en-US" sz="1000"/>
              <a:t>*Derived using sum of sums</a:t>
            </a:r>
          </a:p>
        </p:txBody>
      </p:sp>
    </p:spTree>
    <p:extLst>
      <p:ext uri="{BB962C8B-B14F-4D97-AF65-F5344CB8AC3E}">
        <p14:creationId xmlns:p14="http://schemas.microsoft.com/office/powerpoint/2010/main" val="110063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645064" y="525982"/>
            <a:ext cx="4282983" cy="1200361"/>
          </a:xfrm>
        </p:spPr>
        <p:txBody>
          <a:bodyPr anchor="b">
            <a:normAutofit/>
          </a:bodyPr>
          <a:lstStyle/>
          <a:p>
            <a:r>
              <a:rPr lang="en-US" sz="2000">
                <a:latin typeface="Roboto" panose="02000000000000000000" pitchFamily="2" charset="0"/>
                <a:ea typeface="Roboto" panose="02000000000000000000" pitchFamily="2" charset="0"/>
                <a:cs typeface="Roboto" panose="02000000000000000000" pitchFamily="2" charset="0"/>
              </a:rPr>
              <a:t>3. </a:t>
            </a:r>
            <a:r>
              <a:rPr lang="en-US" sz="2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20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5066" y="2031101"/>
            <a:ext cx="4282984" cy="3511943"/>
          </a:xfrm>
        </p:spPr>
        <p:txBody>
          <a:bodyPr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Correlation Analysis:</a:t>
            </a:r>
            <a:r>
              <a:rPr lang="en-US" sz="1000"/>
              <a:t> The statistical analysis confirmed a strong linear relationship between agricultural production and population growth. The Pearson correlation coefficient was calculated at 0.989, indicating a near-perfect linear relationship, while the Spearman correlation coefficient was 0.999, reinforcing the strong relationship between these variables.</a:t>
            </a:r>
          </a:p>
          <a:p>
            <a:pPr>
              <a:buFont typeface="Arial" panose="020B0604020202020204" pitchFamily="34" charset="0"/>
              <a:buChar char="•"/>
            </a:pPr>
            <a:r>
              <a:rPr lang="en-US" sz="1000" b="1"/>
              <a:t>Production vs. Population Growth Trends:</a:t>
            </a:r>
            <a:r>
              <a:rPr lang="en-US" sz="1000"/>
              <a:t> From the 1960s, agricultural production closely tracked population growth, initially maintaining an almost 1:1 ratio. However, production lagged slightly behind population growth until approximately 2017, when it began to surpass population needs. This shift suggests that agricultural advancements, such as improved farming technologies, crop yields, and optimized supply chains, enabled production to exceed basic population demand levels temporarily.</a:t>
            </a:r>
          </a:p>
          <a:p>
            <a:pPr>
              <a:buFont typeface="Arial" panose="020B0604020202020204" pitchFamily="34" charset="0"/>
              <a:buChar char="•"/>
            </a:pPr>
            <a:r>
              <a:rPr lang="en-US" sz="1000" b="1"/>
              <a:t>Recent Declines:</a:t>
            </a:r>
            <a:r>
              <a:rPr lang="en-US" sz="1000"/>
              <a:t> In recent years, agricultural production growth has slowed to align more closely with population growth rates, potentially indicating adjustments in response to market demands, environmental concerns, or resource constraints. This trend highlights the dynamic nature of the relationship and the need for sustainable practices to maintain this balance.</a:t>
            </a:r>
          </a:p>
          <a:p>
            <a:endParaRPr lang="en-US" sz="10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4B533CA1-A8CE-E85F-E697-234A1379B2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42845" y="587829"/>
            <a:ext cx="5534326" cy="3207968"/>
          </a:xfrm>
          <a:prstGeom prst="rect">
            <a:avLst/>
          </a:prstGeom>
        </p:spPr>
      </p:pic>
      <p:pic>
        <p:nvPicPr>
          <p:cNvPr id="5" name="Picture 4">
            <a:extLst>
              <a:ext uri="{FF2B5EF4-FFF2-40B4-BE49-F238E27FC236}">
                <a16:creationId xmlns:a16="http://schemas.microsoft.com/office/drawing/2014/main" id="{11EF16DB-92FC-691F-DB90-B1BA8762BD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6995" y="4344600"/>
            <a:ext cx="4206026" cy="1415490"/>
          </a:xfrm>
          <a:prstGeom prst="rect">
            <a:avLst/>
          </a:prstGeom>
        </p:spPr>
      </p:pic>
    </p:spTree>
    <p:extLst>
      <p:ext uri="{BB962C8B-B14F-4D97-AF65-F5344CB8AC3E}">
        <p14:creationId xmlns:p14="http://schemas.microsoft.com/office/powerpoint/2010/main" val="349261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795528" y="386930"/>
            <a:ext cx="10141799" cy="1300554"/>
          </a:xfrm>
        </p:spPr>
        <p:txBody>
          <a:bodyPr anchor="b">
            <a:normAutofit/>
          </a:bodyPr>
          <a:lstStyle/>
          <a:p>
            <a:r>
              <a:rPr lang="en-US" sz="3000">
                <a:latin typeface="Roboto" panose="02000000000000000000" pitchFamily="2" charset="0"/>
                <a:ea typeface="Roboto" panose="02000000000000000000" pitchFamily="2" charset="0"/>
                <a:cs typeface="Roboto" panose="02000000000000000000" pitchFamily="2" charset="0"/>
              </a:rPr>
              <a:t>3. </a:t>
            </a:r>
            <a:r>
              <a:rPr lang="en-US" sz="3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3000"/>
          </a:p>
        </p:txBody>
      </p:sp>
      <p:sp>
        <p:nvSpPr>
          <p:cNvPr id="18" name="Rectangle 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992C3E-9500-855B-F346-433C090100A9}"/>
              </a:ext>
            </a:extLst>
          </p:cNvPr>
          <p:cNvPicPr>
            <a:picLocks noChangeAspect="1"/>
          </p:cNvPicPr>
          <p:nvPr/>
        </p:nvPicPr>
        <p:blipFill>
          <a:blip r:embed="rId2"/>
          <a:stretch>
            <a:fillRect/>
          </a:stretch>
        </p:blipFill>
        <p:spPr>
          <a:xfrm>
            <a:off x="635295" y="3152208"/>
            <a:ext cx="5150277" cy="2459257"/>
          </a:xfrm>
          <a:prstGeom prst="rect">
            <a:avLst/>
          </a:prstGeom>
        </p:spPr>
      </p:pic>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06429" y="2599509"/>
            <a:ext cx="4530898" cy="3639450"/>
          </a:xfrm>
        </p:spPr>
        <p:txBody>
          <a:bodyPr anchor="ctr">
            <a:normAutofit/>
          </a:bodyPr>
          <a:lstStyle/>
          <a:p>
            <a:pPr marL="0" indent="0">
              <a:buNone/>
            </a:pPr>
            <a:r>
              <a:rPr lang="en-US" sz="1400" b="1"/>
              <a:t>Implications:</a:t>
            </a:r>
            <a:endParaRPr lang="en-US" sz="1400"/>
          </a:p>
          <a:p>
            <a:pPr>
              <a:buFont typeface="Arial" panose="020B0604020202020204" pitchFamily="34" charset="0"/>
              <a:buChar char="•"/>
            </a:pPr>
            <a:r>
              <a:rPr lang="en-US" sz="1400"/>
              <a:t>The strong correlation between agricultural production and population growth underscores the critical role of agriculture in supporting global food security. However, the observed divergence in production trends post-2017 suggests potential overproduction risks or evolving consumption patterns that may require careful management to avoid resource wastage.</a:t>
            </a:r>
          </a:p>
          <a:p>
            <a:pPr>
              <a:buFont typeface="Arial" panose="020B0604020202020204" pitchFamily="34" charset="0"/>
              <a:buChar char="•"/>
            </a:pPr>
            <a:r>
              <a:rPr lang="en-US" sz="1400"/>
              <a:t>As global population growth is expected to slow in the coming decades, future agricultural strategies will need to pivot towards enhancing sustainability, reducing environmental impacts, and optimizing resource use rather than merely scaling up production.</a:t>
            </a:r>
          </a:p>
          <a:p>
            <a:endParaRPr lang="en-US" sz="1400"/>
          </a:p>
        </p:txBody>
      </p:sp>
      <p:sp>
        <p:nvSpPr>
          <p:cNvPr id="20" name="Rectangle 1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C42A6-0A16-1F2B-9E2C-0F1DADCEDD97}"/>
              </a:ext>
            </a:extLst>
          </p:cNvPr>
          <p:cNvSpPr>
            <a:spLocks noGrp="1"/>
          </p:cNvSpPr>
          <p:nvPr>
            <p:ph type="title"/>
          </p:nvPr>
        </p:nvSpPr>
        <p:spPr>
          <a:xfrm>
            <a:off x="1057025" y="922644"/>
            <a:ext cx="5040285" cy="1169585"/>
          </a:xfrm>
        </p:spPr>
        <p:txBody>
          <a:bodyPr anchor="b">
            <a:normAutofit/>
          </a:bodyPr>
          <a:lstStyle/>
          <a:p>
            <a:r>
              <a:rPr lang="en-US" sz="4000">
                <a:latin typeface="Roboto" panose="02000000000000000000" pitchFamily="2" charset="0"/>
                <a:ea typeface="Roboto" panose="02000000000000000000" pitchFamily="2" charset="0"/>
                <a:cs typeface="Roboto" panose="02000000000000000000" pitchFamily="2" charset="0"/>
              </a:rPr>
              <a:t>Additional Questions</a:t>
            </a:r>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A3F36D-6B80-17FE-CE7B-1C91A13AA188}"/>
              </a:ext>
            </a:extLst>
          </p:cNvPr>
          <p:cNvSpPr>
            <a:spLocks noGrp="1"/>
          </p:cNvSpPr>
          <p:nvPr>
            <p:ph idx="1"/>
          </p:nvPr>
        </p:nvSpPr>
        <p:spPr>
          <a:xfrm>
            <a:off x="1055715" y="2508105"/>
            <a:ext cx="5040285" cy="3632493"/>
          </a:xfrm>
        </p:spPr>
        <p:txBody>
          <a:bodyPr anchor="ctr">
            <a:normAutofit/>
          </a:bodyPr>
          <a:lstStyle/>
          <a:p>
            <a:r>
              <a:rPr lang="en-US" sz="1700"/>
              <a:t>Upon reviewing the data, several unexpected observations were made. First, North America only accounts for 14.6% of global food supply. A decline in food production was noted in Europe, raising questions about the underlying causes. An intriguing finding was that chickens are the most produced animal in nearly every country analyzed. Additionally, the U.S. exhibited a significant decline in honey production, which may be linked to the increased use of processed sugars—a trend that appears unique to the U.S. based on preliminary manual observations. These findings prompt further investigation into whether this pattern is a global phenomenon or confined to specific regions.</a:t>
            </a:r>
          </a:p>
          <a:p>
            <a:endParaRPr lang="en-US" sz="1700"/>
          </a:p>
        </p:txBody>
      </p:sp>
      <p:pic>
        <p:nvPicPr>
          <p:cNvPr id="4" name="Content Placeholder 4">
            <a:extLst>
              <a:ext uri="{FF2B5EF4-FFF2-40B4-BE49-F238E27FC236}">
                <a16:creationId xmlns:a16="http://schemas.microsoft.com/office/drawing/2014/main" id="{F34C08F2-F64A-B306-B7A8-786638DBAB2F}"/>
              </a:ext>
            </a:extLst>
          </p:cNvPr>
          <p:cNvPicPr>
            <a:picLocks noChangeAspect="1"/>
          </p:cNvPicPr>
          <p:nvPr/>
        </p:nvPicPr>
        <p:blipFill>
          <a:blip r:embed="rId2"/>
          <a:stretch>
            <a:fillRect/>
          </a:stretch>
        </p:blipFill>
        <p:spPr>
          <a:xfrm>
            <a:off x="6946667" y="786541"/>
            <a:ext cx="4389120" cy="2556661"/>
          </a:xfrm>
          <a:prstGeom prst="rect">
            <a:avLst/>
          </a:prstGeom>
        </p:spPr>
      </p:pic>
      <p:pic>
        <p:nvPicPr>
          <p:cNvPr id="5" name="Content Placeholder 4">
            <a:extLst>
              <a:ext uri="{FF2B5EF4-FFF2-40B4-BE49-F238E27FC236}">
                <a16:creationId xmlns:a16="http://schemas.microsoft.com/office/drawing/2014/main" id="{1FB02081-B102-B02D-3B58-AC7A3B759218}"/>
              </a:ext>
            </a:extLst>
          </p:cNvPr>
          <p:cNvPicPr>
            <a:picLocks noChangeAspect="1"/>
          </p:cNvPicPr>
          <p:nvPr/>
        </p:nvPicPr>
        <p:blipFill>
          <a:blip r:embed="rId3"/>
          <a:stretch>
            <a:fillRect/>
          </a:stretch>
        </p:blipFill>
        <p:spPr>
          <a:xfrm>
            <a:off x="6946667" y="3686085"/>
            <a:ext cx="4389120" cy="2359151"/>
          </a:xfrm>
          <a:prstGeom prst="rect">
            <a:avLst/>
          </a:prstGeom>
        </p:spPr>
      </p:pic>
    </p:spTree>
    <p:extLst>
      <p:ext uri="{BB962C8B-B14F-4D97-AF65-F5344CB8AC3E}">
        <p14:creationId xmlns:p14="http://schemas.microsoft.com/office/powerpoint/2010/main" val="280645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89C75-BC6A-03E3-ACB4-A3DE71592383}"/>
              </a:ext>
            </a:extLst>
          </p:cNvPr>
          <p:cNvSpPr>
            <a:spLocks noGrp="1"/>
          </p:cNvSpPr>
          <p:nvPr>
            <p:ph type="title"/>
          </p:nvPr>
        </p:nvSpPr>
        <p:spPr>
          <a:xfrm>
            <a:off x="793662" y="386930"/>
            <a:ext cx="10066122" cy="1298448"/>
          </a:xfrm>
        </p:spPr>
        <p:txBody>
          <a:bodyPr anchor="b">
            <a:normAutofit/>
          </a:bodyPr>
          <a:lstStyle/>
          <a:p>
            <a:r>
              <a:rPr lang="en-US" sz="4800">
                <a:latin typeface="Roboto" panose="02000000000000000000" pitchFamily="2" charset="0"/>
                <a:ea typeface="Roboto" panose="02000000000000000000" pitchFamily="2" charset="0"/>
                <a:cs typeface="Roboto" panose="02000000000000000000" pitchFamily="2" charset="0"/>
              </a:rPr>
              <a:t>Plan for Future Development</a:t>
            </a:r>
          </a:p>
        </p:txBody>
      </p:sp>
      <p:sp>
        <p:nvSpPr>
          <p:cNvPr id="89" name="Rectangle 8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106C3-38B6-E22F-489B-6178673B8136}"/>
              </a:ext>
            </a:extLst>
          </p:cNvPr>
          <p:cNvSpPr>
            <a:spLocks noGrp="1"/>
          </p:cNvSpPr>
          <p:nvPr>
            <p:ph idx="1"/>
          </p:nvPr>
        </p:nvSpPr>
        <p:spPr>
          <a:xfrm>
            <a:off x="793661" y="2599509"/>
            <a:ext cx="4530898" cy="3639450"/>
          </a:xfrm>
        </p:spPr>
        <p:txBody>
          <a:bodyPr anchor="ctr">
            <a:normAutofit/>
          </a:bodyPr>
          <a:lstStyle/>
          <a:p>
            <a:r>
              <a:rPr lang="en-US" sz="1700"/>
              <a:t>Future development could focus on deeper analysis of honey production trends by country to determine if the observed decline is isolated to the U.S. or part of a broader global trend. Further exploration into the factors influencing corn production dips in the U.S. could also be prioritized, potentially examining climate data, such as drought occurrences. Expanding the data scope to include additional variables and investing in more time and resources for comprehensive analysis would be critical to uncovering the causes behind these observations.</a:t>
            </a:r>
          </a:p>
          <a:p>
            <a:endParaRPr lang="en-US" sz="1700"/>
          </a:p>
        </p:txBody>
      </p:sp>
      <p:pic>
        <p:nvPicPr>
          <p:cNvPr id="4" name="Picture 3">
            <a:extLst>
              <a:ext uri="{FF2B5EF4-FFF2-40B4-BE49-F238E27FC236}">
                <a16:creationId xmlns:a16="http://schemas.microsoft.com/office/drawing/2014/main" id="{65B907E8-C6B0-A1DB-BB13-4D006085BD2F}"/>
              </a:ext>
            </a:extLst>
          </p:cNvPr>
          <p:cNvPicPr>
            <a:picLocks noChangeAspect="1"/>
          </p:cNvPicPr>
          <p:nvPr/>
        </p:nvPicPr>
        <p:blipFill>
          <a:blip r:embed="rId2"/>
          <a:stretch>
            <a:fillRect/>
          </a:stretch>
        </p:blipFill>
        <p:spPr>
          <a:xfrm>
            <a:off x="5911532" y="2860673"/>
            <a:ext cx="5150277" cy="2961408"/>
          </a:xfrm>
          <a:prstGeom prst="rect">
            <a:avLst/>
          </a:prstGeom>
        </p:spPr>
      </p:pic>
      <p:sp>
        <p:nvSpPr>
          <p:cNvPr id="91" name="Rectangle 9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15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9455-A696-2981-05F2-778FA8044167}"/>
              </a:ext>
            </a:extLst>
          </p:cNvPr>
          <p:cNvSpPr>
            <a:spLocks noGrp="1"/>
          </p:cNvSpPr>
          <p:nvPr>
            <p:ph type="title"/>
          </p:nvPr>
        </p:nvSpPr>
        <p:spPr/>
        <p:txBody>
          <a:bodyPr/>
          <a:lstStyle/>
          <a:p>
            <a:r>
              <a:rPr lang="en-US" b="1" i="0">
                <a:effectLst/>
                <a:latin typeface="Roboto" panose="02000000000000000000" pitchFamily="2" charset="0"/>
              </a:rPr>
              <a:t>Conclusion</a:t>
            </a:r>
            <a:endParaRPr lang="en-US"/>
          </a:p>
        </p:txBody>
      </p:sp>
      <p:sp>
        <p:nvSpPr>
          <p:cNvPr id="3" name="Content Placeholder 2">
            <a:extLst>
              <a:ext uri="{FF2B5EF4-FFF2-40B4-BE49-F238E27FC236}">
                <a16:creationId xmlns:a16="http://schemas.microsoft.com/office/drawing/2014/main" id="{EEE60394-EE95-6BD9-F92E-FF8515CD1064}"/>
              </a:ext>
            </a:extLst>
          </p:cNvPr>
          <p:cNvSpPr>
            <a:spLocks noGrp="1"/>
          </p:cNvSpPr>
          <p:nvPr>
            <p:ph idx="1"/>
          </p:nvPr>
        </p:nvSpPr>
        <p:spPr/>
        <p:txBody>
          <a:bodyPr>
            <a:normAutofit fontScale="85000" lnSpcReduction="10000"/>
          </a:bodyPr>
          <a:lstStyle/>
          <a:p>
            <a:pPr marL="0" indent="0">
              <a:buNone/>
            </a:pPr>
            <a:r>
              <a:rPr lang="en-US"/>
              <a:t>The analysis reveals that global agricultural production is heavily influenced by regional factors such as climate, technological advancements, and cultural dietary preferences. While meat, particularly chicken production is dominant across all continents, other agricultural outputs vary significantly, reflecting the unique environmental and economic conditions of each region. Asia and North America lead in grain production, while South America’s main production is sugar. The concentration of production in a few key commodities, such as chicken, and staple grains, underscores both the strengths and vulnerabilities of the global food system. As population growth continues and environmental challenges intensify, there is a critical need for sustainable agricultural practices and policies that address these regional disparities and promote resilience in food production. Understanding these global and regional dynamics is essential for shaping future agricultural strategies that can ensure food security and adapt to changing global demands.</a:t>
            </a:r>
          </a:p>
        </p:txBody>
      </p:sp>
    </p:spTree>
    <p:extLst>
      <p:ext uri="{BB962C8B-B14F-4D97-AF65-F5344CB8AC3E}">
        <p14:creationId xmlns:p14="http://schemas.microsoft.com/office/powerpoint/2010/main" val="185056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5" name="Rectangle 103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F92D6-2F1E-C5A1-2D3F-3BB437C60B2D}"/>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a:solidFill>
                  <a:srgbClr val="FFFFFF"/>
                </a:solidFill>
              </a:rPr>
              <a:t>Extra Credit</a:t>
            </a:r>
          </a:p>
        </p:txBody>
      </p:sp>
      <p:sp>
        <p:nvSpPr>
          <p:cNvPr id="1043" name="Rectangle 1042">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ircassian flag - Wikipedia">
            <a:extLst>
              <a:ext uri="{FF2B5EF4-FFF2-40B4-BE49-F238E27FC236}">
                <a16:creationId xmlns:a16="http://schemas.microsoft.com/office/drawing/2014/main" id="{E7FD6C8B-61D9-77EE-D861-1BC7E3300A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90255" y="2506844"/>
            <a:ext cx="4486215" cy="224310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94B3ACB6-3EAF-CF1F-4E3D-B1AB4D0BA768}"/>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17B4930-A0BB-978B-5ADD-945C82206541}"/>
              </a:ext>
            </a:extLst>
          </p:cNvPr>
          <p:cNvPicPr>
            <a:picLocks noChangeAspect="1"/>
          </p:cNvPicPr>
          <p:nvPr/>
        </p:nvPicPr>
        <p:blipFill>
          <a:blip r:embed="rId3"/>
          <a:stretch>
            <a:fillRect/>
          </a:stretch>
        </p:blipFill>
        <p:spPr>
          <a:xfrm>
            <a:off x="609318" y="418945"/>
            <a:ext cx="10973364" cy="6020109"/>
          </a:xfrm>
          <a:prstGeom prst="rect">
            <a:avLst/>
          </a:prstGeom>
        </p:spPr>
      </p:pic>
    </p:spTree>
    <p:extLst>
      <p:ext uri="{BB962C8B-B14F-4D97-AF65-F5344CB8AC3E}">
        <p14:creationId xmlns:p14="http://schemas.microsoft.com/office/powerpoint/2010/main" val="327169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a:effectLst/>
                <a:latin typeface="Roboto" panose="02000000000000000000" pitchFamily="2" charset="0"/>
              </a:rPr>
              <a:t>Overview</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in food production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lvl="1"/>
            <a:endParaRPr lang="en-US" sz="1500" dirty="0">
              <a:solidFill>
                <a:srgbClr val="1D1C1D"/>
              </a:solidFill>
              <a:latin typeface="Roboto" panose="02000000000000000000" pitchFamily="2" charset="0"/>
              <a:ea typeface="Roboto" panose="02000000000000000000" pitchFamily="2" charset="0"/>
              <a:cs typeface="Roboto" panose="02000000000000000000" pitchFamily="2" charset="0"/>
            </a:endParaRPr>
          </a:p>
          <a:p>
            <a:pPr lvl="1"/>
            <a:endPar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a:solidFill>
                  <a:srgbClr val="2B2B2B"/>
                </a:solidFill>
                <a:effectLst/>
                <a:latin typeface="Roboto" panose="02000000000000000000" pitchFamily="2" charset="0"/>
              </a:rPr>
              <a:t>Data collection, cleanup, and exploration</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fontScale="62500" lnSpcReduction="20000"/>
          </a:bodyPr>
          <a:lstStyle/>
          <a:p>
            <a:pPr>
              <a:lnSpc>
                <a:spcPct val="120000"/>
              </a:lnSpc>
            </a:pPr>
            <a:r>
              <a:rPr lang="en-US" dirty="0">
                <a:latin typeface="Roboto" panose="02000000000000000000" pitchFamily="2" charset="0"/>
                <a:ea typeface="Roboto" panose="02000000000000000000" pitchFamily="2" charset="0"/>
                <a:cs typeface="Roboto" panose="02000000000000000000" pitchFamily="2" charset="0"/>
              </a:rPr>
              <a:t>Following the selection of the project’s focus, a comprehensive search was conducted to identify suitable datasets on agricultural production and global population. After acquiring the relevant datasets, they were imported into a notebook for initial review. It was quickly observed that the agricultural dataset contained an abundance of data, while the population dataset lacked complete records for all years. To address this gap, an additional population dataset was sourced and merged with the initial data to ensure consistency in the time frames.</a:t>
            </a:r>
          </a:p>
          <a:p>
            <a:pPr>
              <a:lnSpc>
                <a:spcPct val="120000"/>
              </a:lnSpc>
            </a:pPr>
            <a:r>
              <a:rPr lang="en-US" dirty="0">
                <a:latin typeface="Roboto" panose="02000000000000000000" pitchFamily="2" charset="0"/>
                <a:ea typeface="Roboto" panose="02000000000000000000" pitchFamily="2" charset="0"/>
                <a:cs typeface="Roboto" panose="02000000000000000000" pitchFamily="2" charset="0"/>
              </a:rPr>
              <a:t>The data underwent a thorough cleanup process, which involved removing non-essential columns and restructuring it to align with the analysis objectives. To simplify visualization and manage the extensive data, agricultural production was aggregated at the continental level, and items were categorized according to predefined classifications. It was noted that meat production was reported in a different unit (An, representing individual animals) compared to other data, which was primarily in metric </a:t>
            </a:r>
            <a:r>
              <a:rPr lang="en-US" dirty="0" err="1">
                <a:latin typeface="Roboto" panose="02000000000000000000" pitchFamily="2" charset="0"/>
                <a:ea typeface="Roboto" panose="02000000000000000000" pitchFamily="2" charset="0"/>
                <a:cs typeface="Roboto" panose="02000000000000000000" pitchFamily="2" charset="0"/>
              </a:rPr>
              <a:t>tonnes</a:t>
            </a:r>
            <a:r>
              <a:rPr lang="en-US" dirty="0">
                <a:latin typeface="Roboto" panose="02000000000000000000" pitchFamily="2" charset="0"/>
                <a:ea typeface="Roboto" panose="02000000000000000000" pitchFamily="2" charset="0"/>
                <a:cs typeface="Roboto" panose="02000000000000000000" pitchFamily="2" charset="0"/>
              </a:rPr>
              <a:t>. Additionally, egg production was reported in metric </a:t>
            </a:r>
            <a:r>
              <a:rPr lang="en-US" dirty="0" err="1">
                <a:latin typeface="Roboto" panose="02000000000000000000" pitchFamily="2" charset="0"/>
                <a:ea typeface="Roboto" panose="02000000000000000000" pitchFamily="2" charset="0"/>
                <a:cs typeface="Roboto" panose="02000000000000000000" pitchFamily="2" charset="0"/>
              </a:rPr>
              <a:t>tonnes</a:t>
            </a:r>
            <a:r>
              <a:rPr lang="en-US" dirty="0">
                <a:latin typeface="Roboto" panose="02000000000000000000" pitchFamily="2" charset="0"/>
                <a:ea typeface="Roboto" panose="02000000000000000000" pitchFamily="2" charset="0"/>
                <a:cs typeface="Roboto" panose="02000000000000000000" pitchFamily="2" charset="0"/>
              </a:rPr>
              <a:t> and An, resulting in unexpectedly high values compared to many grains—an observation that, took some time to discover the duplicate counts that accounted for inaccurate analysis. The final dataset was transformed into a time series format, facilitating statistical analysis and visualizations to highlight key trends.</a:t>
            </a:r>
          </a:p>
        </p:txBody>
      </p:sp>
    </p:spTree>
    <p:extLst>
      <p:ext uri="{BB962C8B-B14F-4D97-AF65-F5344CB8AC3E}">
        <p14:creationId xmlns:p14="http://schemas.microsoft.com/office/powerpoint/2010/main" val="207704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a:solidFill>
                  <a:srgbClr val="2B2B2B"/>
                </a:solidFill>
                <a:effectLst/>
                <a:latin typeface="Roboto" panose="02000000000000000000" pitchFamily="2" charset="0"/>
              </a:rPr>
              <a:t>Data collection, cleanup, and exploration</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fontScale="55000" lnSpcReduction="20000"/>
          </a:bodyPr>
          <a:lstStyle/>
          <a:p>
            <a:pPr marL="0" indent="0">
              <a:buNone/>
            </a:pPr>
            <a:r>
              <a:rPr lang="en-US" sz="4400"/>
              <a:t>Data Analysis and Exploration: Several analytical methods were employed to explore and visualize the data:</a:t>
            </a:r>
          </a:p>
          <a:p>
            <a:pPr>
              <a:buFont typeface="+mj-lt"/>
              <a:buAutoNum type="arabicPeriod"/>
            </a:pPr>
            <a:r>
              <a:rPr lang="en-US" sz="2900"/>
              <a:t>Aggregation: Data was aggregated to assess production totals by category and continent, including averages, maximums, minimums, and sums. Additionally, top-producing items were identified at the country level to highlight significant contributors.</a:t>
            </a:r>
          </a:p>
          <a:p>
            <a:pPr>
              <a:buFont typeface="+mj-lt"/>
              <a:buAutoNum type="arabicPeriod"/>
            </a:pPr>
            <a:r>
              <a:rPr lang="en-US" sz="2900"/>
              <a:t>Correlation Analysis: Correlation coefficients (Pearson and Spearman) were calculated to examine the relationship between agricultural production and population growth, as well as correlations between different production categories within continents.</a:t>
            </a:r>
          </a:p>
          <a:p>
            <a:pPr>
              <a:buFont typeface="+mj-lt"/>
              <a:buAutoNum type="arabicPeriod"/>
            </a:pPr>
            <a:r>
              <a:rPr lang="en-US" sz="2900"/>
              <a:t>Comparison Analysis: Comparisons were made across continents and within countries to evaluate growth and decline in specific agricultural categories, revealing how production contributions vary over time.</a:t>
            </a:r>
          </a:p>
          <a:p>
            <a:pPr>
              <a:buFont typeface="+mj-lt"/>
              <a:buAutoNum type="arabicPeriod"/>
            </a:pPr>
            <a:r>
              <a:rPr lang="en-US" sz="2900"/>
              <a:t>Summary Statistics: Key statistical metrics, such as mean, median, and standard deviation, were used to summarize yearly production data, helping to identify trends per continent.</a:t>
            </a:r>
          </a:p>
          <a:p>
            <a:pPr>
              <a:buFont typeface="+mj-lt"/>
              <a:buAutoNum type="arabicPeriod"/>
            </a:pPr>
            <a:r>
              <a:rPr lang="en-US" sz="2900"/>
              <a:t>Sentiment Analysis: The impact of public perception on agricultural production was explored, particularly noting Europe’s decline in agricultural production, which aligns with negative sentiments toward environmental impacts associated with farming.</a:t>
            </a:r>
          </a:p>
          <a:p>
            <a:pPr>
              <a:buFont typeface="+mj-lt"/>
              <a:buAutoNum type="arabicPeriod"/>
            </a:pPr>
            <a:r>
              <a:rPr lang="en-US" sz="2900"/>
              <a:t>Time Series Analysis: Time series plots were used to visualize the interaction between population growth and agricultural production globally, and forecasting techniques like Prophet were considered to predict future production trends.</a:t>
            </a:r>
          </a:p>
          <a:p>
            <a:pPr marL="0" indent="0">
              <a:buNone/>
            </a:pPr>
            <a:r>
              <a:rPr lang="en-US" sz="2900"/>
              <a:t>These analyses provided a comprehensive understanding of global agricultural dynamics, highlighting regional disparities, production trends, and the evolving relationship between food supply and population growth.</a:t>
            </a:r>
          </a:p>
          <a:p>
            <a:pPr marL="0" indent="0">
              <a:lnSpc>
                <a:spcPct val="120000"/>
              </a:lnSpc>
              <a:buNone/>
            </a:pPr>
            <a:endParaRPr lang="en-US"/>
          </a:p>
        </p:txBody>
      </p:sp>
    </p:spTree>
    <p:extLst>
      <p:ext uri="{BB962C8B-B14F-4D97-AF65-F5344CB8AC3E}">
        <p14:creationId xmlns:p14="http://schemas.microsoft.com/office/powerpoint/2010/main" val="66729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5E39-A393-C435-2034-D48922C906E7}"/>
              </a:ext>
            </a:extLst>
          </p:cNvPr>
          <p:cNvSpPr>
            <a:spLocks noGrp="1"/>
          </p:cNvSpPr>
          <p:nvPr>
            <p:ph type="title"/>
          </p:nvPr>
        </p:nvSpPr>
        <p:spPr/>
        <p:txBody>
          <a:bodyPr>
            <a:normAutofit/>
          </a:bodyPr>
          <a:lstStyle/>
          <a:p>
            <a:r>
              <a:rPr lang="en-US">
                <a:latin typeface="Roboto" panose="02000000000000000000" pitchFamily="2" charset="0"/>
                <a:ea typeface="Roboto" panose="02000000000000000000" pitchFamily="2" charset="0"/>
                <a:cs typeface="Roboto" panose="02000000000000000000" pitchFamily="2" charset="0"/>
              </a:rPr>
              <a:t>Approach to Achieving Project Goals</a:t>
            </a:r>
          </a:p>
        </p:txBody>
      </p:sp>
      <p:sp>
        <p:nvSpPr>
          <p:cNvPr id="3" name="Content Placeholder 2">
            <a:extLst>
              <a:ext uri="{FF2B5EF4-FFF2-40B4-BE49-F238E27FC236}">
                <a16:creationId xmlns:a16="http://schemas.microsoft.com/office/drawing/2014/main" id="{A8F6E35D-7CEA-237F-4230-668FE833C23D}"/>
              </a:ext>
            </a:extLst>
          </p:cNvPr>
          <p:cNvSpPr>
            <a:spLocks noGrp="1"/>
          </p:cNvSpPr>
          <p:nvPr>
            <p:ph idx="1"/>
          </p:nvPr>
        </p:nvSpPr>
        <p:spPr/>
        <p:txBody>
          <a:bodyPr>
            <a:noAutofit/>
          </a:bodyPr>
          <a:lstStyle/>
          <a:p>
            <a:r>
              <a:rPr lang="en-US" sz="2000">
                <a:latin typeface="Roboto" panose="02000000000000000000" pitchFamily="2" charset="0"/>
                <a:ea typeface="Roboto" panose="02000000000000000000" pitchFamily="2" charset="0"/>
                <a:cs typeface="Roboto" panose="02000000000000000000" pitchFamily="2" charset="0"/>
              </a:rPr>
              <a:t>The project approach emphasized staying on task, maintaining diligence, and making consistent daily progress until all tasks were completed. Tasks were clearly outlined in detail, providing a structured roadmap for the work ahead.</a:t>
            </a:r>
          </a:p>
          <a:p>
            <a:r>
              <a:rPr lang="en-US" sz="2000">
                <a:latin typeface="Roboto" panose="02000000000000000000" pitchFamily="2" charset="0"/>
                <a:ea typeface="Roboto" panose="02000000000000000000" pitchFamily="2" charset="0"/>
                <a:cs typeface="Roboto" panose="02000000000000000000" pitchFamily="2" charset="0"/>
              </a:rPr>
              <a:t>To address the research questions, data preparation was the initial focus, ensuring the datasets were suitable for analysis. With the prepared datasets, various graphs were generated based on the questions posed. Observations from these visualizations sparked further data exploration, leading to deeper insights.</a:t>
            </a:r>
          </a:p>
          <a:p>
            <a:r>
              <a:rPr lang="en-US" sz="2000">
                <a:latin typeface="Roboto" panose="02000000000000000000" pitchFamily="2" charset="0"/>
                <a:ea typeface="Roboto" panose="02000000000000000000" pitchFamily="2" charset="0"/>
                <a:cs typeface="Roboto" panose="02000000000000000000" pitchFamily="2" charset="0"/>
              </a:rPr>
              <a:t>Subsequently, efforts were directed towards assembling the README file, which was completed efficiently. The final step involved creating an outline for the presentation and incorporating key graphs to guide the delivery of this segment, ensuring a comprehensive and cohesive presentation.</a:t>
            </a:r>
          </a:p>
        </p:txBody>
      </p:sp>
    </p:spTree>
    <p:extLst>
      <p:ext uri="{BB962C8B-B14F-4D97-AF65-F5344CB8AC3E}">
        <p14:creationId xmlns:p14="http://schemas.microsoft.com/office/powerpoint/2010/main" val="323313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100" b="1"/>
              <a:t>Key Findings:</a:t>
            </a:r>
            <a:endParaRPr lang="en-US" sz="1100"/>
          </a:p>
          <a:p>
            <a:pPr>
              <a:buFont typeface="Arial" panose="020B0604020202020204" pitchFamily="34" charset="0"/>
              <a:buChar char="•"/>
            </a:pPr>
            <a:r>
              <a:rPr lang="en-US" sz="1100" b="1"/>
              <a:t>Meat Production:</a:t>
            </a:r>
            <a:r>
              <a:rPr lang="en-US" sz="1100"/>
              <a:t> Meat production showed the most significant increase globally, driven primarily by exponential growth in chicken production. Statistical analysis revealed that chicken production far surpassed other types of meat, with nearly exponential growth compared to other livestock such as cattle, pigs, and sheep. This trend indicates a strong global preference for poultry, possibly due to lower production costs and shorter growth cycles.</a:t>
            </a:r>
          </a:p>
          <a:p>
            <a:pPr>
              <a:buFont typeface="Arial" panose="020B0604020202020204" pitchFamily="34" charset="0"/>
              <a:buChar char="•"/>
            </a:pPr>
            <a:r>
              <a:rPr lang="en-US" sz="1100" b="1"/>
              <a:t>Grain and Vegetable Production:</a:t>
            </a:r>
            <a:r>
              <a:rPr lang="en-US" sz="1100"/>
              <a:t> Grain production also increased, although at a slower rate compared to meat and similar to vegetables. This slower growth may be influenced by challenges such as land availability, crop rotation requirements, and climate variability affecting yield.</a:t>
            </a:r>
          </a:p>
          <a:p>
            <a:pPr>
              <a:buFont typeface="Arial" panose="020B0604020202020204" pitchFamily="34" charset="0"/>
              <a:buChar char="•"/>
            </a:pPr>
            <a:r>
              <a:rPr lang="en-US" sz="1100" b="1"/>
              <a:t>Minimal Growth in Other Categories:</a:t>
            </a:r>
            <a:r>
              <a:rPr lang="en-US" sz="1100"/>
              <a:t> Other agricultural categories, such as nuts, showed relatively modest increases, reflecting potentially slower adoption of advanced farming techniques or limited arable land.</a:t>
            </a:r>
          </a:p>
          <a:p>
            <a:pPr marL="0" indent="0">
              <a:buNone/>
            </a:pPr>
            <a:endParaRPr lang="en-US" sz="11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80367CE3-1C7F-778B-23B8-BFC147F95A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7738" y="1659375"/>
            <a:ext cx="5628018" cy="3306379"/>
          </a:xfrm>
          <a:prstGeom prst="rect">
            <a:avLst/>
          </a:prstGeom>
        </p:spPr>
      </p:pic>
    </p:spTree>
    <p:extLst>
      <p:ext uri="{BB962C8B-B14F-4D97-AF65-F5344CB8AC3E}">
        <p14:creationId xmlns:p14="http://schemas.microsoft.com/office/powerpoint/2010/main" val="230866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800" b="1"/>
              <a:t>Detailed Observations:</a:t>
            </a:r>
            <a:endParaRPr lang="en-US" sz="1800"/>
          </a:p>
          <a:p>
            <a:pPr>
              <a:buFont typeface="Arial" panose="020B0604020202020204" pitchFamily="34" charset="0"/>
              <a:buChar char="•"/>
            </a:pPr>
            <a:r>
              <a:rPr lang="en-US" sz="1800"/>
              <a:t>Subsets within the meat category were further analyzed due to the high production values observed. Chicken production dwarfed all other meat production categories, showing nearly exponential growth, while other meats like beef and pork exhibited minimal growth. Sheep and goat production experienced slight increases, highlighting regional preferences and production challenges.</a:t>
            </a:r>
          </a:p>
          <a:p>
            <a:pPr marL="0" indent="0">
              <a:buNone/>
            </a:pPr>
            <a:endParaRPr lang="en-US" sz="180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1801C0BE-37AC-CE6C-80E5-1D76A82357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7738" y="1673737"/>
            <a:ext cx="5628018" cy="3277654"/>
          </a:xfrm>
          <a:prstGeom prst="rect">
            <a:avLst/>
          </a:prstGeom>
        </p:spPr>
      </p:pic>
    </p:spTree>
    <p:extLst>
      <p:ext uri="{BB962C8B-B14F-4D97-AF65-F5344CB8AC3E}">
        <p14:creationId xmlns:p14="http://schemas.microsoft.com/office/powerpoint/2010/main" val="224448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Autofit/>
          </a:bodyPr>
          <a:lstStyle/>
          <a:p>
            <a:r>
              <a:rPr lang="en-US" sz="3200" b="0" i="0">
                <a:solidFill>
                  <a:srgbClr val="1D1C1D"/>
                </a:solidFill>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3200" b="0" i="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sz="3200"/>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vert="horz" lIns="91440" tIns="45720" rIns="91440" bIns="45720" rtlCol="0" anchor="t">
            <a:normAutofit/>
          </a:bodyPr>
          <a:lstStyle/>
          <a:p>
            <a:pPr marL="0" indent="0">
              <a:buNone/>
            </a:pPr>
            <a:r>
              <a:rPr lang="en-US" b="1"/>
              <a:t>Implications:</a:t>
            </a:r>
            <a:endParaRPr lang="en-US"/>
          </a:p>
          <a:p>
            <a:pPr>
              <a:buFont typeface="Arial" panose="020B0604020202020204" pitchFamily="34" charset="0"/>
              <a:buChar char="•"/>
            </a:pPr>
            <a:r>
              <a:rPr lang="en-US"/>
              <a:t>The significant rise in chicken production suggests a shift in global consumption patterns, with potential implications for land use, feed supply chains, and environmental impact.</a:t>
            </a:r>
          </a:p>
          <a:p>
            <a:pPr>
              <a:buFont typeface="Arial" panose="020B0604020202020204" pitchFamily="34" charset="0"/>
              <a:buChar char="•"/>
            </a:pPr>
            <a:r>
              <a:rPr lang="en-US"/>
              <a:t>The modest growth in other food categories may signal constraints in agricultural innovation, regional differences in dietary preferences, or production limitations that could impact food security if not addressed.</a:t>
            </a:r>
          </a:p>
          <a:p>
            <a:pPr marL="0" indent="0">
              <a:buNone/>
            </a:pPr>
            <a:endParaRPr lang="en-US"/>
          </a:p>
        </p:txBody>
      </p:sp>
    </p:spTree>
    <p:extLst>
      <p:ext uri="{BB962C8B-B14F-4D97-AF65-F5344CB8AC3E}">
        <p14:creationId xmlns:p14="http://schemas.microsoft.com/office/powerpoint/2010/main" val="248695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795528" y="386930"/>
            <a:ext cx="10141799" cy="1300554"/>
          </a:xfrm>
        </p:spPr>
        <p:txBody>
          <a:bodyPr anchor="b">
            <a:normAutofit/>
          </a:bodyPr>
          <a:lstStyle/>
          <a:p>
            <a:r>
              <a:rPr lang="en-US" sz="2600">
                <a:latin typeface="Roboto" panose="02000000000000000000" pitchFamily="2" charset="0"/>
                <a:ea typeface="Roboto" panose="02000000000000000000" pitchFamily="2" charset="0"/>
                <a:cs typeface="Roboto" panose="02000000000000000000" pitchFamily="2" charset="0"/>
              </a:rPr>
              <a:t>2. </a:t>
            </a:r>
            <a:r>
              <a:rPr lang="en-US" sz="2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2600" b="0" i="0">
                <a:effectLst/>
                <a:latin typeface="Roboto" panose="02000000000000000000" pitchFamily="2" charset="0"/>
                <a:ea typeface="Roboto" panose="02000000000000000000" pitchFamily="2" charset="0"/>
                <a:cs typeface="Roboto" panose="02000000000000000000" pitchFamily="2" charset="0"/>
              </a:rPr>
            </a:br>
            <a:endParaRPr lang="en-US" sz="2600"/>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DA41AFF8-4C3A-916D-2FE3-15E8DFB686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3821" y="2843192"/>
            <a:ext cx="4653224" cy="3077289"/>
          </a:xfrm>
          <a:prstGeom prst="rect">
            <a:avLst/>
          </a:prstGeom>
        </p:spPr>
      </p:pic>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6406429" y="2599509"/>
            <a:ext cx="4530898" cy="3639450"/>
          </a:xfrm>
        </p:spPr>
        <p:txBody>
          <a:bodyPr vert="horz" lIns="91440" tIns="45720" rIns="91440" bIns="45720" rtlCol="0"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Continental Variations:</a:t>
            </a:r>
            <a:r>
              <a:rPr lang="en-US" sz="1000"/>
              <a:t> While meat was dominant across all continents, other agricultural outputs vary significantly. For example, North America had strong production in grains, particularly corn and soybeans, due to favorable climate conditions and advanced farming technologies. In contrast, Asia shows a diverse production landscape, with high outputs in grains like rice, and vegetables, driven by regional dietary preferences and intensive farming practices.</a:t>
            </a:r>
          </a:p>
          <a:p>
            <a:pPr>
              <a:buFont typeface="Arial" panose="020B0604020202020204" pitchFamily="34" charset="0"/>
              <a:buChar char="•"/>
            </a:pPr>
            <a:r>
              <a:rPr lang="en-US" sz="1000" b="1"/>
              <a:t>Country-Level Differences:</a:t>
            </a:r>
            <a:r>
              <a:rPr lang="en-US" sz="1000"/>
              <a:t> When analyzing production at the country level, substantial variations become evident. For instance, Brazil and the United States are major producers of beef, while European countries show a preference for dairy and pork production. African countries demonstrate a diverse range of production, often driven by local needs and less mechanized farming methods, leading to lower overall outputs compared to more industrialized nations.</a:t>
            </a:r>
          </a:p>
          <a:p>
            <a:pPr>
              <a:buFont typeface="Arial" panose="020B0604020202020204" pitchFamily="34" charset="0"/>
              <a:buChar char="•"/>
            </a:pPr>
            <a:r>
              <a:rPr lang="en-US" sz="1000" b="1"/>
              <a:t>Production Concentration:</a:t>
            </a:r>
            <a:r>
              <a:rPr lang="en-US" sz="1000"/>
              <a:t> A deeper breakdown of the data, focusing on the top five items within each agricultural category, reveals that production is highly concentrated in a few commodities. For instance, wheat, rice, and maize dominate grain production worldwide, while fruits and vegetables show more regional specialization, with tropical fruits prevalent in Latin America and Southeast Asia.</a:t>
            </a:r>
          </a:p>
          <a:p>
            <a:pPr marL="0" indent="0">
              <a:buNone/>
            </a:pPr>
            <a:endParaRPr lang="en-US" sz="1000"/>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87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2221</Words>
  <Application>Microsoft Office PowerPoint</Application>
  <PresentationFormat>Widescreen</PresentationFormat>
  <Paragraphs>71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Roboto</vt:lpstr>
      <vt:lpstr>Office Theme</vt:lpstr>
      <vt:lpstr>Global Agricultural Production and Population Analysis</vt:lpstr>
      <vt:lpstr>Overview </vt:lpstr>
      <vt:lpstr>Data collection, cleanup, and exploration </vt:lpstr>
      <vt:lpstr>Data collection, cleanup, and exploration </vt:lpstr>
      <vt:lpstr>Approach to Achieving Project Goals</vt:lpstr>
      <vt:lpstr>1. How has the production of major agricultural products (e.g., meat, vegetables, grains) evolved over time? </vt:lpstr>
      <vt:lpstr>1. How has the production of major agricultural products (e.g., meat, vegetables, grains) evolved over time? </vt:lpstr>
      <vt:lpstr>1. How has the production of major agricultural products (e.g., meat, vegetables, grains) evolved over time? </vt:lpstr>
      <vt:lpstr>2. How does agricultural production vary across different countries and continents? </vt:lpstr>
      <vt:lpstr>2. How does agricultural production vary across different countries and continents? </vt:lpstr>
      <vt:lpstr>3. What trends can be observed in the relationship between agricultural production and population growth?</vt:lpstr>
      <vt:lpstr>3. What trends can be observed in the relationship between agricultural production and population growth?</vt:lpstr>
      <vt:lpstr>Additional Questions</vt:lpstr>
      <vt:lpstr>Plan for Future Development</vt:lpstr>
      <vt:lpstr>Conclusion</vt:lpstr>
      <vt:lpstr>Extra Credit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Agricultural Production and Population Analysis</dc:title>
  <dc:creator>Corey Holton</dc:creator>
  <cp:lastModifiedBy>Corey Holton</cp:lastModifiedBy>
  <cp:revision>1</cp:revision>
  <dcterms:created xsi:type="dcterms:W3CDTF">2024-08-30T15:25:31Z</dcterms:created>
  <dcterms:modified xsi:type="dcterms:W3CDTF">2024-09-02T14:00:51Z</dcterms:modified>
</cp:coreProperties>
</file>