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9BFC-D770-E208-D839-31686C56C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1225F-4999-7FF4-F539-0B9CA3EB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6BF5-15EB-3011-E6F9-7C85D952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12A7-858D-6323-7800-311A0EE7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CCE1-79A2-F9E0-51A1-39B42E03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CD25-65A8-AF78-EF32-9DAE93BA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4F896-206C-FF98-2559-EC393770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C31A-E921-5EB1-BBA1-77F9B17A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A336-B589-4C88-2B84-92EE4B29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F8DAD-56FF-ED87-C2A2-CEF34704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699F8-9FFC-44AA-AECB-6D99E6C13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A394C-A661-B45D-4420-2821E43B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E6A7-6035-CFD4-C058-7DB6C8DA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D41A-132F-E186-AC09-24D3F1E3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46DF-4979-193B-A922-523D3BAF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C4D8-78EB-9D20-585D-EEBE0B38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8D33-7F66-E598-98C5-534891D2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BDF1-E90E-F932-5FA3-D4308F78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8873-A82E-DC1C-2DC9-F26C284F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EFDB-C797-1BE4-4945-8A64CBCD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2A9C-D189-21D1-11C7-AE2A5F01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E7FE8-4C13-E5B5-ED25-FB23D3E3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AE4E-63C3-AD8F-324E-878362F5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B141-4A5D-8A26-8DA2-A6333409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86E4-98F2-8D03-E597-18A86EAA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BFE7-DD8C-90A5-01CB-89D00D9F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3AC1-C881-D69F-72EB-EEC28B362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AAC8-52E2-3244-C49F-98D859B5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D984D-685D-2595-A1BD-49B140F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A944-3B21-D23A-715B-441E6C5F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74D5F-9B90-D415-EA45-C75A8EA0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3EE7-A776-FAC0-B8E6-F9900348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7010-251E-35E0-C451-EC14AB22B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3F885-182F-033D-B0D8-9F4CA2A2B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6AD91-4ACC-B624-855F-1E0B48A3B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BC084-486E-991F-3CB5-737F24236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03F31-649E-385A-6A02-2878473A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96939-F325-3B72-E3D9-AE2E199F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E67A2-56F4-E5C4-CA95-7FE17A6D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C1FB-C4D6-AF11-E457-177C195C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211AB-10F0-6162-6679-B5F7B01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72928-50BF-B589-892E-6870DC27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5905B-AF61-ABCF-48E2-5FF93BDE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3BFA7-A293-AF31-CB06-93FFE399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88FCA-8E55-02E6-5D64-6481C2F2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1241F-FA15-B192-847D-F4B748EE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8657-E550-EC3C-A7B6-D6505F48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02D0-E202-F04F-E260-3A7D21A6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EF5BB-8F90-37BB-557A-FB9493F2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C6178-BA30-116C-5357-50C53206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BB62-48BE-20DC-2BFC-981F3F14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3C477-2528-5CD0-D5FB-3376F6FB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9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92FA-C1D3-1B45-9518-AB71C8D3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A9122-9F8B-5848-3ABB-EA6B09092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63010-01C8-0A24-269D-B1D259C15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4D77-EE55-8D97-8258-CA07FFC6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96DE-BE8C-727E-0AEA-36554E42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1D96D-FE90-BA7E-0EB7-428D0CC3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62D44-D82F-18D1-CC50-5837AAE5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8FC4C-CBBD-D1AE-0D1E-6C1AA4BA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753B-7F0B-395D-8AA2-1DDE25BDE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A60F-EB12-E786-C6DC-2AAB0744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A46C-522E-F25C-5785-CD7A2D158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475-08A6-3DA1-59ED-D0C443778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B478A-EAF4-C94A-D04A-2332F573B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A6710E-6B2E-B558-8F82-D51467D68C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91834"/>
            <a:ext cx="5157787" cy="2911069"/>
          </a:xfrm>
        </p:spPr>
      </p:pic>
    </p:spTree>
    <p:extLst>
      <p:ext uri="{BB962C8B-B14F-4D97-AF65-F5344CB8AC3E}">
        <p14:creationId xmlns:p14="http://schemas.microsoft.com/office/powerpoint/2010/main" val="300290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8AE030-0113-808C-7322-CEAE370B4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4111"/>
            <a:ext cx="5157787" cy="290651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</p:spTree>
    <p:extLst>
      <p:ext uri="{BB962C8B-B14F-4D97-AF65-F5344CB8AC3E}">
        <p14:creationId xmlns:p14="http://schemas.microsoft.com/office/powerpoint/2010/main" val="44629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3B9B7E-28ED-38BA-A009-6FF23402B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2775"/>
            <a:ext cx="5157787" cy="2929188"/>
          </a:xfrm>
        </p:spPr>
      </p:pic>
    </p:spTree>
    <p:extLst>
      <p:ext uri="{BB962C8B-B14F-4D97-AF65-F5344CB8AC3E}">
        <p14:creationId xmlns:p14="http://schemas.microsoft.com/office/powerpoint/2010/main" val="345703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C8BBCD-C6D9-19BA-5732-68CC40B27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2328"/>
            <a:ext cx="5157787" cy="2930081"/>
          </a:xfrm>
        </p:spPr>
      </p:pic>
    </p:spTree>
    <p:extLst>
      <p:ext uri="{BB962C8B-B14F-4D97-AF65-F5344CB8AC3E}">
        <p14:creationId xmlns:p14="http://schemas.microsoft.com/office/powerpoint/2010/main" val="76414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4F2DCA-5C55-B334-45F4-72B0EBC0D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3388"/>
            <a:ext cx="5157787" cy="2927962"/>
          </a:xfrm>
        </p:spPr>
      </p:pic>
    </p:spTree>
    <p:extLst>
      <p:ext uri="{BB962C8B-B14F-4D97-AF65-F5344CB8AC3E}">
        <p14:creationId xmlns:p14="http://schemas.microsoft.com/office/powerpoint/2010/main" val="374159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382251-95FC-15EF-4069-313916060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5996"/>
            <a:ext cx="5157787" cy="2922745"/>
          </a:xfrm>
        </p:spPr>
      </p:pic>
    </p:spTree>
    <p:extLst>
      <p:ext uri="{BB962C8B-B14F-4D97-AF65-F5344CB8AC3E}">
        <p14:creationId xmlns:p14="http://schemas.microsoft.com/office/powerpoint/2010/main" val="322532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926A3D-60A9-66EC-68C5-1330BA1B4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9012"/>
            <a:ext cx="5157787" cy="2916713"/>
          </a:xfrm>
        </p:spPr>
      </p:pic>
    </p:spTree>
    <p:extLst>
      <p:ext uri="{BB962C8B-B14F-4D97-AF65-F5344CB8AC3E}">
        <p14:creationId xmlns:p14="http://schemas.microsoft.com/office/powerpoint/2010/main" val="81586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E01603-670F-23CA-ADB4-3312CEDD5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9864"/>
            <a:ext cx="5157787" cy="2915009"/>
          </a:xfrm>
        </p:spPr>
      </p:pic>
    </p:spTree>
    <p:extLst>
      <p:ext uri="{BB962C8B-B14F-4D97-AF65-F5344CB8AC3E}">
        <p14:creationId xmlns:p14="http://schemas.microsoft.com/office/powerpoint/2010/main" val="165772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AFB9B5-00C1-E4F8-4427-DC41C16733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7050"/>
            <a:ext cx="5157787" cy="2920638"/>
          </a:xfrm>
        </p:spPr>
      </p:pic>
    </p:spTree>
    <p:extLst>
      <p:ext uri="{BB962C8B-B14F-4D97-AF65-F5344CB8AC3E}">
        <p14:creationId xmlns:p14="http://schemas.microsoft.com/office/powerpoint/2010/main" val="10441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Group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Corey Holton</dc:creator>
  <cp:lastModifiedBy>Corey Holton</cp:lastModifiedBy>
  <cp:revision>1</cp:revision>
  <dcterms:created xsi:type="dcterms:W3CDTF">2024-08-30T15:25:31Z</dcterms:created>
  <dcterms:modified xsi:type="dcterms:W3CDTF">2024-08-30T15:42:00Z</dcterms:modified>
</cp:coreProperties>
</file>