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8" autoAdjust="0"/>
    <p:restoredTop sz="94668" autoAdjust="0"/>
  </p:normalViewPr>
  <p:slideViewPr>
    <p:cSldViewPr>
      <p:cViewPr>
        <p:scale>
          <a:sx n="130" d="100"/>
          <a:sy n="130" d="100"/>
        </p:scale>
        <p:origin x="-1122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C3409-4142-4DCD-A688-7B105C343503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0204C-ABB2-4C76-867E-24B220A53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46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0204C-ABB2-4C76-867E-24B220A53B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13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310203" y="214331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32428" y="214331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62803" y="216496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53003" y="321011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55623" y="321011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8" idx="4"/>
            <a:endCxn id="12" idx="0"/>
          </p:cNvCxnSpPr>
          <p:nvPr/>
        </p:nvCxnSpPr>
        <p:spPr>
          <a:xfrm flipH="1">
            <a:off x="3081603" y="2600518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4"/>
          </p:cNvCxnSpPr>
          <p:nvPr/>
        </p:nvCxnSpPr>
        <p:spPr>
          <a:xfrm flipH="1">
            <a:off x="3157803" y="2600518"/>
            <a:ext cx="1003225" cy="64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4"/>
          </p:cNvCxnSpPr>
          <p:nvPr/>
        </p:nvCxnSpPr>
        <p:spPr>
          <a:xfrm>
            <a:off x="4161028" y="2600518"/>
            <a:ext cx="1539892" cy="6382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4"/>
            <a:endCxn id="13" idx="0"/>
          </p:cNvCxnSpPr>
          <p:nvPr/>
        </p:nvCxnSpPr>
        <p:spPr>
          <a:xfrm>
            <a:off x="5291403" y="2622161"/>
            <a:ext cx="492820" cy="587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4"/>
            <a:endCxn id="12" idx="7"/>
          </p:cNvCxnSpPr>
          <p:nvPr/>
        </p:nvCxnSpPr>
        <p:spPr>
          <a:xfrm flipH="1">
            <a:off x="3243248" y="2622161"/>
            <a:ext cx="2048155" cy="654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4"/>
            <a:endCxn id="13" idx="1"/>
          </p:cNvCxnSpPr>
          <p:nvPr/>
        </p:nvCxnSpPr>
        <p:spPr>
          <a:xfrm>
            <a:off x="3538803" y="2600518"/>
            <a:ext cx="2083775" cy="676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2" idx="6"/>
          </p:cNvCxnSpPr>
          <p:nvPr/>
        </p:nvCxnSpPr>
        <p:spPr>
          <a:xfrm>
            <a:off x="3310203" y="3438718"/>
            <a:ext cx="9571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13" idx="2"/>
          </p:cNvCxnSpPr>
          <p:nvPr/>
        </p:nvCxnSpPr>
        <p:spPr>
          <a:xfrm>
            <a:off x="4453203" y="3438718"/>
            <a:ext cx="1102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3" idx="2"/>
          </p:cNvCxnSpPr>
          <p:nvPr/>
        </p:nvCxnSpPr>
        <p:spPr>
          <a:xfrm>
            <a:off x="4453203" y="3438718"/>
            <a:ext cx="11024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284" y="3342510"/>
            <a:ext cx="91429" cy="178286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690" y="2393448"/>
            <a:ext cx="252952" cy="27429"/>
          </a:xfrm>
          <a:prstGeom prst="rect">
            <a:avLst/>
          </a:prstGeom>
        </p:spPr>
      </p:pic>
      <p:cxnSp>
        <p:nvCxnSpPr>
          <p:cNvPr id="73" name="Straight Arrow Connector 72"/>
          <p:cNvCxnSpPr/>
          <p:nvPr/>
        </p:nvCxnSpPr>
        <p:spPr>
          <a:xfrm>
            <a:off x="6096000" y="3438718"/>
            <a:ext cx="2691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551913" y="2383885"/>
            <a:ext cx="2691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2428024" y="3434608"/>
            <a:ext cx="338403" cy="1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966" y="2312141"/>
            <a:ext cx="2292114" cy="13805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497" y="3342510"/>
            <a:ext cx="586057" cy="110629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350677"/>
            <a:ext cx="679314" cy="105143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120" y="3733800"/>
            <a:ext cx="1888000" cy="13805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949322" y="2249241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Snow</a:t>
            </a:r>
            <a:endParaRPr 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5001357" y="2268957"/>
            <a:ext cx="5838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Visibility</a:t>
            </a:r>
            <a:endParaRPr 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49148" y="2249566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Thunder</a:t>
            </a:r>
            <a:endParaRPr 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2786490" y="3311582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Pressure</a:t>
            </a:r>
            <a:endParaRPr 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5531217" y="3308463"/>
            <a:ext cx="447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Delay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3620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3905"/>
  <p:tag name="ORIGINALWIDTH" val="44.99441"/>
  <p:tag name="OUTPUTDPI" val="1200"/>
  <p:tag name="LATEXADDIN" val="\documentclass{article}&#10;\usepackage{amsmath}&#10;\pagestyle{empty}&#10;\begin{document}&#10;&#10;$?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24.4844"/>
  <p:tag name="OUTPUTDPI" val="1200"/>
  <p:tag name="LATEXADDIN" val="\documentclass{article}&#10;\usepackage{amsmath}&#10;\pagestyle{empty}&#10;\begin{document}&#10;&#10;&#10;$\dots$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358"/>
  <p:tag name="ORIGINALWIDTH" val="1880.015"/>
  <p:tag name="OUTPUTDPI" val="1200"/>
  <p:tag name="LATEXADDIN" val="\documentclass{article}&#10;\usepackage{amsmath}&#10;\pagestyle{empty}&#10;\begin{document}&#10;&#10;&#10;Potential Counforunding Variables&#10;&#10;\end{document}"/>
  <p:tag name="IGUANATEXSIZE" val="12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480.6899"/>
  <p:tag name="OUTPUTDPI" val="1200"/>
  <p:tag name="LATEXADDIN" val="\documentclass{article}&#10;\usepackage{amsmath}&#10;\pagestyle{empty}&#10;\begin{document}&#10;&#10;&#10;Outcome&#10;&#10;\end{document}"/>
  <p:tag name="IGUANATEXSIZE" val="12"/>
  <p:tag name="IGUANATEXCURSOR" val="89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3921"/>
  <p:tag name="ORIGINALWIDTH" val="557.1804"/>
  <p:tag name="OUTPUTDPI" val="1200"/>
  <p:tag name="LATEXADDIN" val="\documentclass{article}&#10;\usepackage{amsmath}&#10;\pagestyle{empty}&#10;\begin{document}&#10;&#10;Treatment&#10;&#10;&#10;\end{document}"/>
  <p:tag name="IGUANATEXSIZE" val="12"/>
  <p:tag name="IGUANATEXCURSOR" val="90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358"/>
  <p:tag name="ORIGINALWIDTH" val="1548.557"/>
  <p:tag name="OUTPUTDPI" val="1200"/>
  <p:tag name="LATEXADDIN" val="\documentclass{article}&#10;\usepackage{amsmath}&#10;\pagestyle{empty}&#10;\begin{document}&#10;&#10;Possible Causal Dependancy&#10;&#10;&#10;\end{document}"/>
  <p:tag name="IGUANATEXSIZE" val="12"/>
  <p:tag name="IGUANATEXCURSOR" val="107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Babak Salimi</dc:creator>
  <cp:lastModifiedBy>cse</cp:lastModifiedBy>
  <cp:revision>6</cp:revision>
  <dcterms:created xsi:type="dcterms:W3CDTF">2006-08-16T00:00:00Z</dcterms:created>
  <dcterms:modified xsi:type="dcterms:W3CDTF">2017-01-12T18:12:52Z</dcterms:modified>
</cp:coreProperties>
</file>