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15" r:id="rId11"/>
    <p:sldId id="316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Rangama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 new Anagram game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Development 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latest web development technologies </a:t>
            </a:r>
          </a:p>
          <a:p>
            <a:r>
              <a:rPr lang="en-US" dirty="0"/>
              <a:t>Collaborate as a team</a:t>
            </a:r>
          </a:p>
          <a:p>
            <a:r>
              <a:rPr lang="en-US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Project Requirements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Node and Express Web Server</a:t>
            </a:r>
          </a:p>
          <a:p>
            <a:r>
              <a:rPr lang="en-US" dirty="0"/>
              <a:t>Be supported by a MySQL database and an ORM interface</a:t>
            </a:r>
          </a:p>
          <a:p>
            <a:r>
              <a:rPr lang="en-US" dirty="0"/>
              <a:t>Use GET/POST connection routes</a:t>
            </a:r>
          </a:p>
          <a:p>
            <a:r>
              <a:rPr lang="en-US" dirty="0"/>
              <a:t>Deploy the app using Heroku</a:t>
            </a:r>
          </a:p>
          <a:p>
            <a:r>
              <a:rPr lang="en-US" dirty="0"/>
              <a:t>Apply a new library, package or technology</a:t>
            </a:r>
          </a:p>
          <a:p>
            <a:r>
              <a:rPr lang="en-US" dirty="0"/>
              <a:t>Demonstrate good quality coding practices including MVC folder structures</a:t>
            </a:r>
          </a:p>
        </p:txBody>
      </p:sp>
    </p:spTree>
    <p:extLst>
      <p:ext uri="{BB962C8B-B14F-4D97-AF65-F5344CB8AC3E}">
        <p14:creationId xmlns:p14="http://schemas.microsoft.com/office/powerpoint/2010/main" val="206497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Purpose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purpose of the game is primarily for entertainment. However an educational or training aspect is viable if the application is extended to include customized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741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Hurdles &amp; Decisions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on a application</a:t>
            </a:r>
          </a:p>
          <a:p>
            <a:r>
              <a:rPr lang="en-US" dirty="0"/>
              <a:t>Negotiation regarding extent of project scope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Plan-Front end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HTML/CSS</a:t>
            </a:r>
          </a:p>
          <a:p>
            <a:r>
              <a:rPr lang="en-US" dirty="0"/>
              <a:t>Anagram Node Package-retrieve list of anagrams</a:t>
            </a:r>
          </a:p>
          <a:p>
            <a:r>
              <a:rPr lang="en-US" dirty="0"/>
              <a:t>Match words entered to the anagram list</a:t>
            </a:r>
          </a:p>
          <a:p>
            <a:r>
              <a:rPr lang="en-US" dirty="0"/>
              <a:t>Swap letters with hotkeys (?)</a:t>
            </a:r>
          </a:p>
          <a:p>
            <a:r>
              <a:rPr lang="en-US" dirty="0"/>
              <a:t>Generate new words</a:t>
            </a:r>
          </a:p>
          <a:p>
            <a:r>
              <a:rPr lang="en-US" dirty="0"/>
              <a:t>Keep track of score</a:t>
            </a:r>
          </a:p>
          <a:p>
            <a:r>
              <a:rPr lang="en-US" dirty="0"/>
              <a:t>Submit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Plan -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Request pre-existing word &amp; anagrams from MySQL</a:t>
            </a:r>
          </a:p>
          <a:p>
            <a:r>
              <a:rPr lang="en-US" dirty="0"/>
              <a:t>On the fly response sending with total word score</a:t>
            </a:r>
          </a:p>
          <a:p>
            <a:r>
              <a:rPr lang="en-US" dirty="0"/>
              <a:t>Store player score to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Server correct pages with Express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Store pre-existing anagrams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5181600"/>
            <a:ext cx="1495425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37" y="2362200"/>
            <a:ext cx="3028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86</TotalTime>
  <Words>182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Digital Blue Tunnel 16x9</vt:lpstr>
      <vt:lpstr>Rangama</vt:lpstr>
      <vt:lpstr>Game Development Objectives</vt:lpstr>
      <vt:lpstr>Major Project Requirements</vt:lpstr>
      <vt:lpstr>Game Purpose</vt:lpstr>
      <vt:lpstr>Development Hurdles &amp; Decisions</vt:lpstr>
      <vt:lpstr>Coding Plan-Front end</vt:lpstr>
      <vt:lpstr>Coding Plan - continued</vt:lpstr>
      <vt:lpstr>Technologies used: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Juan Padilla</dc:creator>
  <cp:lastModifiedBy>Juan Padilla</cp:lastModifiedBy>
  <cp:revision>11</cp:revision>
  <dcterms:created xsi:type="dcterms:W3CDTF">2016-11-16T18:34:30Z</dcterms:created>
  <dcterms:modified xsi:type="dcterms:W3CDTF">2016-11-16T20:00:48Z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