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15" r:id="rId11"/>
    <p:sldId id="325" r:id="rId12"/>
    <p:sldId id="324" r:id="rId13"/>
    <p:sldId id="31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11/18/2016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11/18/2016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Rangama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new Anagram game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5181600"/>
            <a:ext cx="149542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362200"/>
            <a:ext cx="3028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latest web development technologies </a:t>
            </a:r>
          </a:p>
          <a:p>
            <a:r>
              <a:rPr lang="en-US" dirty="0"/>
              <a:t>Collaborate as a team</a:t>
            </a:r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Node and Express Web Server</a:t>
            </a:r>
          </a:p>
          <a:p>
            <a:r>
              <a:rPr lang="en-US" dirty="0"/>
              <a:t>Be supported by a MySQL database and an ORM interface</a:t>
            </a:r>
          </a:p>
          <a:p>
            <a:r>
              <a:rPr lang="en-US" dirty="0"/>
              <a:t>Use GET/POST connection routes</a:t>
            </a:r>
          </a:p>
          <a:p>
            <a:r>
              <a:rPr lang="en-US" dirty="0"/>
              <a:t>Deploy the app using Heroku</a:t>
            </a:r>
          </a:p>
          <a:p>
            <a:r>
              <a:rPr lang="en-US" dirty="0"/>
              <a:t>Apply a new library, package or technology</a:t>
            </a:r>
          </a:p>
          <a:p>
            <a:r>
              <a:rPr lang="en-US" dirty="0"/>
              <a:t>Demonstrate good quality coding practices including MVC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064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a game for entertainment </a:t>
            </a:r>
          </a:p>
          <a:p>
            <a:r>
              <a:rPr lang="en-US" dirty="0"/>
              <a:t>A starting point for future enhancements such as multi-player versions, user accounts, rankings, avatars, and .</a:t>
            </a:r>
          </a:p>
          <a:p>
            <a:r>
              <a:rPr lang="en-US" dirty="0"/>
              <a:t>Potential education use.  Anagrams have been used in teaching reading.</a:t>
            </a:r>
          </a:p>
          <a:p>
            <a:r>
              <a:rPr lang="en-US" dirty="0"/>
              <a:t>Potential tool in psychological research.  Anagrams have been used in studies.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Hurdles &amp;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on an application to develop</a:t>
            </a:r>
          </a:p>
          <a:p>
            <a:r>
              <a:rPr lang="en-US" dirty="0"/>
              <a:t>Negotiation regarding extent of project scope</a:t>
            </a:r>
          </a:p>
          <a:p>
            <a:r>
              <a:rPr lang="en-US" dirty="0"/>
              <a:t>Merging code from multiple developers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Plan-Front 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  <a:p>
            <a:r>
              <a:rPr lang="en-US" dirty="0"/>
              <a:t>Anagram Node Package-retrieve list of anagrams</a:t>
            </a:r>
          </a:p>
          <a:p>
            <a:r>
              <a:rPr lang="en-US" dirty="0"/>
              <a:t>Match words entered to the anagram list</a:t>
            </a:r>
          </a:p>
          <a:p>
            <a:r>
              <a:rPr lang="en-US" dirty="0"/>
              <a:t>Generate new words</a:t>
            </a:r>
          </a:p>
          <a:p>
            <a:r>
              <a:rPr lang="en-US" dirty="0"/>
              <a:t>Keep track of score</a:t>
            </a:r>
          </a:p>
          <a:p>
            <a:r>
              <a:rPr lang="en-US" dirty="0"/>
              <a:t>Submit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 -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Request pre-existing word &amp; anagrams from MySQL</a:t>
            </a:r>
          </a:p>
          <a:p>
            <a:r>
              <a:rPr lang="en-US" dirty="0"/>
              <a:t>Create on the fly response sending with total word score</a:t>
            </a:r>
          </a:p>
          <a:p>
            <a:r>
              <a:rPr lang="en-US" dirty="0"/>
              <a:t>Server correct pages with Express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pre-existing anagrams into the database</a:t>
            </a:r>
          </a:p>
          <a:p>
            <a:r>
              <a:rPr lang="en-US" dirty="0"/>
              <a:t>Store player score to database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Instructions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chooses a “Standard” or “Time Attack” </a:t>
            </a:r>
            <a:r>
              <a:rPr lang="en-US" dirty="0"/>
              <a:t>play mode </a:t>
            </a:r>
            <a:endParaRPr lang="en-US" dirty="0"/>
          </a:p>
          <a:p>
            <a:r>
              <a:rPr lang="en-US" dirty="0"/>
              <a:t>A subsequent web page displays a series of letters with associated point values.</a:t>
            </a:r>
          </a:p>
          <a:p>
            <a:r>
              <a:rPr lang="en-US" dirty="0"/>
              <a:t>Placeholders for 3, 4 or 5 letter selections is displayed </a:t>
            </a:r>
          </a:p>
          <a:p>
            <a:r>
              <a:rPr lang="en-US" dirty="0"/>
              <a:t>A 2 minute countdown is initiated when the game starts &amp; a message that the game has ended is issued if the time limit is exceeded</a:t>
            </a:r>
          </a:p>
          <a:p>
            <a:r>
              <a:rPr lang="en-US" dirty="0"/>
              <a:t>Scores are tallied and saved persistently</a:t>
            </a:r>
          </a:p>
          <a:p>
            <a:r>
              <a:rPr lang="en-US" dirty="0"/>
              <a:t>An optional web page may be selected to display the top 50 (?)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of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a Node Authentication protocol</a:t>
            </a:r>
          </a:p>
          <a:p>
            <a:r>
              <a:rPr lang="en-US" dirty="0"/>
              <a:t>Add multi-player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terms/"/>
    <ds:schemaRef ds:uri="4873beb7-5857-4685-be1f-d57550cc96cc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239</TotalTime>
  <Words>309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Rangama</vt:lpstr>
      <vt:lpstr>Game Development Objectives</vt:lpstr>
      <vt:lpstr>Major Project Requirements</vt:lpstr>
      <vt:lpstr>Game Purpose</vt:lpstr>
      <vt:lpstr>Development Hurdles &amp; Decisions</vt:lpstr>
      <vt:lpstr>Coding Plan-Front end</vt:lpstr>
      <vt:lpstr>Coding Plan - continued</vt:lpstr>
      <vt:lpstr>Game Instructions</vt:lpstr>
      <vt:lpstr>Roadmap of Future Development</vt:lpstr>
      <vt:lpstr>Technologies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Juan Padilla</dc:creator>
  <cp:lastModifiedBy>Juan Padilla</cp:lastModifiedBy>
  <cp:revision>16</cp:revision>
  <dcterms:created xsi:type="dcterms:W3CDTF">2016-11-16T18:34:30Z</dcterms:created>
  <dcterms:modified xsi:type="dcterms:W3CDTF">2016-11-18T21:53:36Z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