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296faf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0296faf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e8ceef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ee8ceef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296faf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0296faf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ee8ceef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ee8ceef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ca455ae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ca455ae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ee8ceef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ee8cee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1ca455ae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1ca455ae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e8ceef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e8ceef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ca455ae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ca455ae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e8ceef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e8ceef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0296faf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0296faf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0296faf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0296faf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Day of the Week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2023 Total, Drive Thru and B</a:t>
            </a:r>
            <a:r>
              <a:rPr lang="en"/>
              <a:t>reakfast</a:t>
            </a:r>
            <a:r>
              <a:rPr lang="en"/>
              <a:t> sales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each day of the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previous chart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store has the most in store sales on Saturdays.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Princeton, Marion and Providence have the highest percent of sales in the drive thru. (see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Data Driven Suggestions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Friday has the highest volume of customers, allow for proper staffing on these days.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St. (6428), State Rt 54 and Eddyville consistently have breakfast sales over 30%. Breakfast promotions at these locations may increase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Towne Sq North, Parrish and North Drive have significant spikes in breakfast sales on Saturdays and Sundays. Breakfast promotions at these locations on the weekends may increase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Princeton, Marion and Providence experience the highest percentage of drive thru traffic. Focus on drive thru efficiency at these locations.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previous chart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Friday has the highest number of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Monday has the lowest number of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</a:t>
            </a:r>
            <a:r>
              <a:rPr lang="en"/>
              <a:t>steadily</a:t>
            </a:r>
            <a:r>
              <a:rPr lang="en"/>
              <a:t> increase during the work week peaking at Friday.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Sunday sales are the </a:t>
            </a:r>
            <a:r>
              <a:rPr lang="en"/>
              <a:t>second lowest.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~14% increase in sales from Thursday to Friday.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previous chart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3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store follows about the same trend as discussed in the last slide.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Eddyville and Towne Sq N have their </a:t>
            </a:r>
            <a:r>
              <a:rPr lang="en"/>
              <a:t>highest</a:t>
            </a:r>
            <a:r>
              <a:rPr lang="en"/>
              <a:t> sales on Saturday.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 Rt 54 Friday and Saturday sales are almost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Westland, Main Street and Ruby Drive have significantly higher sales on Fridays than other days.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6384"/>
          <a:stretch/>
        </p:blipFill>
        <p:spPr>
          <a:xfrm>
            <a:off x="0" y="191525"/>
            <a:ext cx="9143999" cy="49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0" y="0"/>
            <a:ext cx="393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Breakfast % of total sales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previous chart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St. (6428), State Rt 54 and Eddyville consistently have </a:t>
            </a:r>
            <a:r>
              <a:rPr lang="en"/>
              <a:t>breakfast</a:t>
            </a:r>
            <a:r>
              <a:rPr lang="en"/>
              <a:t> sales over 30% (see next slide).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</a:t>
            </a:r>
            <a:r>
              <a:rPr lang="en"/>
              <a:t> Drive, Providence and Main street have the lowest percent of </a:t>
            </a:r>
            <a:r>
              <a:rPr lang="en"/>
              <a:t>breakfast</a:t>
            </a:r>
            <a:r>
              <a:rPr lang="en"/>
              <a:t>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Towne Sq North, Parrish and North Drive have significant spikes in </a:t>
            </a:r>
            <a:r>
              <a:rPr lang="en"/>
              <a:t>breakfast</a:t>
            </a:r>
            <a:r>
              <a:rPr lang="en"/>
              <a:t> sales on Saturdays and Sundays. (See in two slides).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6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651450" y="4569025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Breakfast Sales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consistently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over 30%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6681"/>
          <a:stretch/>
        </p:blipFill>
        <p:spPr>
          <a:xfrm>
            <a:off x="0" y="342000"/>
            <a:ext cx="9143999" cy="43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0300" y="4404600"/>
            <a:ext cx="90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Avg % increase:  3.5% 				4.3% 						4.9%	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Sat/Sun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16275" y="0"/>
            <a:ext cx="39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Breakfast % of total sales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