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p:cViewPr>
        <p:scale>
          <a:sx n="33" d="100"/>
          <a:sy n="33" d="100"/>
        </p:scale>
        <p:origin x="-1332" y="3468"/>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2015-03-29</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2015-03-29</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74972"/>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597500" y="1154438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07025" y="1327829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25% 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46342112"/>
              </p:ext>
            </p:extLst>
          </p:nvPr>
        </p:nvGraphicFramePr>
        <p:xfrm>
          <a:off x="16643335" y="20675004"/>
          <a:ext cx="6541197" cy="2123758"/>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74980">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205105">
                <a:tc vMerge="1">
                  <a:txBody>
                    <a:bodyPr/>
                    <a:lstStyle/>
                    <a:p>
                      <a:endParaRPr lang="en-US"/>
                    </a:p>
                  </a:txBody>
                  <a:tcP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0">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3</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400565" y="20405427"/>
            <a:ext cx="2330971" cy="115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3565" y="17878647"/>
            <a:ext cx="3582765" cy="2286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4638" y="17878648"/>
            <a:ext cx="3582764" cy="228632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15370" y="19571334"/>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0456859" y="19547161"/>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815370" y="17428796"/>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793565" y="202882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01748" y="13900844"/>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7001030" y="14312063"/>
            <a:ext cx="2763346" cy="284224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7050654" y="17134375"/>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26375" y="17134375"/>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526375" y="14287598"/>
            <a:ext cx="2804757" cy="28888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748045175"/>
              </p:ext>
            </p:extLst>
          </p:nvPr>
        </p:nvGraphicFramePr>
        <p:xfrm>
          <a:off x="16551742" y="23324452"/>
          <a:ext cx="7731171" cy="2194560"/>
        </p:xfrm>
        <a:graphic>
          <a:graphicData uri="http://schemas.openxmlformats.org/drawingml/2006/table">
            <a:tbl>
              <a:tblPr firstRow="1" bandRow="1">
                <a:effectLst/>
                <a:tableStyleId>{5C22544A-7EE6-4342-B048-85BDC9FD1C3A}</a:tableStyleId>
              </a:tblPr>
              <a:tblGrid>
                <a:gridCol w="970471"/>
                <a:gridCol w="640080"/>
                <a:gridCol w="809752"/>
                <a:gridCol w="1098868"/>
                <a:gridCol w="792000"/>
                <a:gridCol w="864000"/>
                <a:gridCol w="756000"/>
                <a:gridCol w="864000"/>
                <a:gridCol w="936000"/>
              </a:tblGrid>
              <a:tr h="0">
                <a:tc>
                  <a:txBody>
                    <a:bodyPr/>
                    <a:lstStyle/>
                    <a:p>
                      <a:endParaRPr lang="en-CA" sz="1800" dirty="0">
                        <a:latin typeface="+mn-lt"/>
                      </a:endParaRPr>
                    </a:p>
                  </a:txBody>
                  <a:tcPr>
                    <a:noFill/>
                  </a:tcPr>
                </a:tc>
                <a:tc>
                  <a:txBody>
                    <a:bodyPr/>
                    <a:lstStyle/>
                    <a:p>
                      <a:r>
                        <a:rPr lang="en-CA" sz="1800" dirty="0" smtClean="0">
                          <a:latin typeface="+mn-lt"/>
                        </a:rPr>
                        <a:t>!( )</a:t>
                      </a:r>
                      <a:endParaRPr lang="en-CA" sz="1800" dirty="0">
                        <a:latin typeface="+mn-lt"/>
                      </a:endParaRPr>
                    </a:p>
                  </a:txBody>
                  <a:tcPr>
                    <a:solidFill>
                      <a:schemeClr val="accent1"/>
                    </a:solidFill>
                  </a:tcPr>
                </a:tc>
                <a:tc>
                  <a:txBody>
                    <a:bodyPr/>
                    <a:lstStyle/>
                    <a:p>
                      <a:r>
                        <a:rPr lang="en-CA" sz="1800" baseline="0" dirty="0" smtClean="0">
                          <a:latin typeface="+mn-lt"/>
                        </a:rPr>
                        <a:t>!(Jaw)</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a:t>
                      </a:r>
                      <a:r>
                        <a:rPr lang="en-CA" sz="1800" baseline="0" dirty="0" smtClean="0">
                          <a:latin typeface="+mn-lt"/>
                        </a:rPr>
                        <a:t>Mouth)</a:t>
                      </a:r>
                      <a:endParaRPr lang="en-CA" sz="1800" dirty="0" smtClean="0">
                        <a:latin typeface="+mn-lt"/>
                      </a:endParaRPr>
                    </a:p>
                  </a:txBody>
                  <a:tcPr/>
                </a:tc>
                <a:tc>
                  <a:txBody>
                    <a:bodyPr/>
                    <a:lstStyle/>
                    <a:p>
                      <a:r>
                        <a:rPr lang="en-CA" sz="1800" dirty="0" smtClean="0">
                          <a:latin typeface="+mn-lt"/>
                        </a:rPr>
                        <a:t>!(Jaw, Nose)</a:t>
                      </a:r>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 Eyes</a:t>
                      </a:r>
                      <a:r>
                        <a:rPr lang="en-CA" sz="1800" baseline="0" dirty="0" smtClean="0">
                          <a:latin typeface="+mn-lt"/>
                        </a:rPr>
                        <a:t>)</a:t>
                      </a:r>
                      <a:endParaRPr lang="en-CA" sz="1800" dirty="0" smtClean="0">
                        <a:latin typeface="+mn-lt"/>
                      </a:endParaRPr>
                    </a:p>
                    <a:p>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 Eyes)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a:t>
                      </a:r>
                      <a:r>
                        <a:rPr lang="en-CA" sz="1800" baseline="0" dirty="0" smtClean="0">
                          <a:latin typeface="+mn-lt"/>
                        </a:rPr>
                        <a:t> Mouth)</a:t>
                      </a:r>
                      <a:endParaRPr lang="en-CA" sz="1800" dirty="0" smtClean="0">
                        <a:latin typeface="+mn-lt"/>
                      </a:endParaRPr>
                    </a:p>
                  </a:txBody>
                  <a:tcPr/>
                </a:tc>
              </a:tr>
              <a:tr h="0">
                <a:tc>
                  <a:txBody>
                    <a:bodyPr/>
                    <a:lstStyle/>
                    <a:p>
                      <a:r>
                        <a:rPr lang="en-CA" sz="1800" dirty="0" smtClean="0">
                          <a:latin typeface="+mn-lt"/>
                        </a:rPr>
                        <a:t>Training</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84.2</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97.3</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95.9</a:t>
                      </a:r>
                      <a:endParaRPr lang="en-CA" sz="1800" dirty="0">
                        <a:latin typeface="+mn-lt"/>
                      </a:endParaRPr>
                    </a:p>
                  </a:txBody>
                  <a:tcPr/>
                </a:tc>
              </a:tr>
              <a:tr h="0">
                <a:tc>
                  <a:txBody>
                    <a:bodyPr/>
                    <a:lstStyle/>
                    <a:p>
                      <a:r>
                        <a:rPr lang="en-CA" sz="1800" dirty="0" smtClean="0">
                          <a:latin typeface="+mn-lt"/>
                        </a:rPr>
                        <a:t>Testing</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60.8</a:t>
                      </a:r>
                      <a:endParaRPr lang="en-CA" sz="1800" dirty="0">
                        <a:latin typeface="+mn-lt"/>
                      </a:endParaRPr>
                    </a:p>
                  </a:txBody>
                  <a:tcPr/>
                </a:tc>
                <a:tc>
                  <a:txBody>
                    <a:bodyPr/>
                    <a:lstStyle/>
                    <a:p>
                      <a:r>
                        <a:rPr lang="en-CA" sz="1800" dirty="0" smtClean="0">
                          <a:latin typeface="+mn-lt"/>
                        </a:rPr>
                        <a:t>91.1</a:t>
                      </a:r>
                      <a:endParaRPr lang="en-CA" sz="1800" dirty="0">
                        <a:latin typeface="+mn-lt"/>
                      </a:endParaRPr>
                    </a:p>
                  </a:txBody>
                  <a:tcPr/>
                </a:tc>
                <a:tc>
                  <a:txBody>
                    <a:bodyPr/>
                    <a:lstStyle/>
                    <a:p>
                      <a:r>
                        <a:rPr lang="en-CA" sz="1800" dirty="0" smtClean="0">
                          <a:latin typeface="+mn-lt"/>
                        </a:rPr>
                        <a:t>93.7</a:t>
                      </a:r>
                    </a:p>
                  </a:txBody>
                  <a:tcPr/>
                </a:tc>
                <a:tc>
                  <a:txBody>
                    <a:bodyPr/>
                    <a:lstStyle/>
                    <a:p>
                      <a:r>
                        <a:rPr lang="en-CA" sz="1800" dirty="0" smtClean="0">
                          <a:latin typeface="+mn-lt"/>
                        </a:rPr>
                        <a:t>87.3</a:t>
                      </a:r>
                      <a:endParaRPr lang="en-CA" sz="1800" dirty="0">
                        <a:latin typeface="+mn-lt"/>
                      </a:endParaRPr>
                    </a:p>
                  </a:txBody>
                  <a:tcPr/>
                </a:tc>
                <a:tc>
                  <a:txBody>
                    <a:bodyPr/>
                    <a:lstStyle/>
                    <a:p>
                      <a:r>
                        <a:rPr lang="en-CA" sz="1800" b="1" dirty="0" smtClean="0">
                          <a:latin typeface="+mn-lt"/>
                        </a:rPr>
                        <a:t>93.7</a:t>
                      </a:r>
                    </a:p>
                  </a:txBody>
                  <a:tcPr>
                    <a:solidFill>
                      <a:srgbClr val="FFFF00"/>
                    </a:solidFill>
                  </a:tcPr>
                </a:tc>
                <a:tc>
                  <a:txBody>
                    <a:bodyPr/>
                    <a:lstStyle/>
                    <a:p>
                      <a:r>
                        <a:rPr lang="en-CA" sz="1800" dirty="0" smtClean="0">
                          <a:latin typeface="+mn-lt"/>
                        </a:rPr>
                        <a:t>65.8</a:t>
                      </a:r>
                      <a:endParaRPr lang="en-CA" sz="1800" dirty="0">
                        <a:latin typeface="+mn-lt"/>
                      </a:endParaRPr>
                    </a:p>
                  </a:txBody>
                  <a:tcPr/>
                </a:tc>
              </a:tr>
            </a:tbl>
          </a:graphicData>
        </a:graphic>
      </p:graphicFrame>
      <p:sp>
        <p:nvSpPr>
          <p:cNvPr id="50" name="Text Box 20"/>
          <p:cNvSpPr txBox="1">
            <a:spLocks noChangeArrowheads="1"/>
          </p:cNvSpPr>
          <p:nvPr/>
        </p:nvSpPr>
        <p:spPr bwMode="auto">
          <a:xfrm>
            <a:off x="16767761" y="229186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a:t>
            </a:r>
            <a:r>
              <a:rPr lang="en-GB" altLang="en-US" sz="2000" b="1" dirty="0" smtClean="0">
                <a:solidFill>
                  <a:srgbClr val="000000"/>
                </a:solidFill>
                <a:latin typeface="Georgia" pitchFamily="18" charset="0"/>
              </a:rPr>
              <a:t>of Size of Input</a:t>
            </a:r>
            <a:endParaRPr lang="en-GB" altLang="en-US" sz="3200" b="1" dirty="0">
              <a:solidFill>
                <a:srgbClr val="000000"/>
              </a:solidFill>
              <a:latin typeface="Georgia" pitchFamily="18" charset="0"/>
            </a:endParaRPr>
          </a:p>
        </p:txBody>
      </p:sp>
      <p:sp>
        <p:nvSpPr>
          <p:cNvPr id="51" name="TextBox 50"/>
          <p:cNvSpPr txBox="1"/>
          <p:nvPr/>
        </p:nvSpPr>
        <p:spPr>
          <a:xfrm>
            <a:off x="16871546" y="12146584"/>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563</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Corey</cp:lastModifiedBy>
  <cp:revision>79</cp:revision>
  <dcterms:created xsi:type="dcterms:W3CDTF">2015-03-23T20:52:18Z</dcterms:created>
  <dcterms:modified xsi:type="dcterms:W3CDTF">2015-03-30T05:01:41Z</dcterms:modified>
</cp:coreProperties>
</file>