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81" autoAdjust="0"/>
  </p:normalViewPr>
  <p:slideViewPr>
    <p:cSldViewPr>
      <p:cViewPr>
        <p:scale>
          <a:sx n="50" d="100"/>
          <a:sy n="50" d="100"/>
        </p:scale>
        <p:origin x="-834" y="6168"/>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28/03/2015</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altLang="en-US" dirty="0" smtClean="0"/>
              <a:t>- Not</a:t>
            </a:r>
            <a:r>
              <a:rPr lang="en-US" altLang="en-US" baseline="0" dirty="0" smtClean="0"/>
              <a:t> simple to change </a:t>
            </a:r>
            <a:r>
              <a:rPr lang="en-US" altLang="en-US" baseline="0" dirty="0" err="1" smtClean="0"/>
              <a:t>Matlab</a:t>
            </a:r>
            <a:r>
              <a:rPr lang="en-US" altLang="en-US" baseline="0" dirty="0" smtClean="0"/>
              <a:t> code </a:t>
            </a:r>
            <a:r>
              <a:rPr lang="en-US" altLang="en-US" baseline="0" smtClean="0"/>
              <a:t>for multi-hidden layer</a:t>
            </a:r>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28/03/2015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28/03/2015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28/03/2015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28/03/2015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28/03/2015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28/03/2015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28/03/2015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28/03/2015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28/03/2015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28/03/2015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28/03/2015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28/03/2015</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0495272"/>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351735" y="11120069"/>
            <a:ext cx="8600363" cy="19225356"/>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7151770" y="1620220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a:solidFill>
                  <a:srgbClr val="000000"/>
                </a:solidFill>
                <a:latin typeface="Georgia" pitchFamily="18" charset="0"/>
              </a:rPr>
              <a:t>Evaluation Metrics</a:t>
            </a:r>
          </a:p>
        </p:txBody>
      </p:sp>
      <p:sp>
        <p:nvSpPr>
          <p:cNvPr id="3094" name="Text Box 20"/>
          <p:cNvSpPr txBox="1">
            <a:spLocks noChangeArrowheads="1"/>
          </p:cNvSpPr>
          <p:nvPr/>
        </p:nvSpPr>
        <p:spPr bwMode="auto">
          <a:xfrm>
            <a:off x="17151770" y="19287999"/>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pic>
        <p:nvPicPr>
          <p:cNvPr id="3095" name="Picture 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51754" y="21173759"/>
            <a:ext cx="7425315" cy="3059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71546" y="24345274"/>
            <a:ext cx="7450315" cy="508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24791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r>
              <a:rPr lang="en-CA" sz="3400" b="1" dirty="0">
                <a:solidFill>
                  <a:prstClr val="black"/>
                </a:solidFill>
                <a:latin typeface="Georgia" charset="0"/>
              </a:rPr>
              <a:t>Method 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pic>
        <p:nvPicPr>
          <p:cNvPr id="1026" name="Picture 2" descr="N:\ECE 457B\Happy.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626" t="-992" r="15273" b="10367"/>
          <a:stretch/>
        </p:blipFill>
        <p:spPr bwMode="auto">
          <a:xfrm>
            <a:off x="8944415" y="13885144"/>
            <a:ext cx="1371160" cy="16918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N:\ECE 457B\Surprise.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3968" r="10568" b="10031"/>
          <a:stretch/>
        </p:blipFill>
        <p:spPr bwMode="auto">
          <a:xfrm>
            <a:off x="10702336" y="13934933"/>
            <a:ext cx="1462328" cy="1642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CE 457B\Happy.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694" r="12816" b="10301"/>
          <a:stretch/>
        </p:blipFill>
        <p:spPr bwMode="auto">
          <a:xfrm>
            <a:off x="12457974" y="13900844"/>
            <a:ext cx="1462328" cy="162397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N:\ECE 457B\Anger.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5606" r="13684" b="10417"/>
          <a:stretch/>
        </p:blipFill>
        <p:spPr bwMode="auto">
          <a:xfrm>
            <a:off x="14207244" y="13880490"/>
            <a:ext cx="1475037" cy="1636048"/>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2"/>
          <p:cNvSpPr>
            <a:spLocks noChangeArrowheads="1"/>
          </p:cNvSpPr>
          <p:nvPr/>
        </p:nvSpPr>
        <p:spPr bwMode="auto">
          <a:xfrm>
            <a:off x="8271183" y="21697727"/>
            <a:ext cx="7930547" cy="8595912"/>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407854" y="21930521"/>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362537" y="2290856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407854" y="2348865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25% 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405</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Kirschbaum, Corey Adam</cp:lastModifiedBy>
  <cp:revision>49</cp:revision>
  <dcterms:created xsi:type="dcterms:W3CDTF">2015-03-23T20:52:18Z</dcterms:created>
  <dcterms:modified xsi:type="dcterms:W3CDTF">2015-03-28T21:13:45Z</dcterms:modified>
</cp:coreProperties>
</file>