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A2081-C923-35A8-913B-358263591830}" v="284" dt="2025-02-24T01:15:10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65796" autoAdjust="0"/>
  </p:normalViewPr>
  <p:slideViewPr>
    <p:cSldViewPr snapToGrid="0">
      <p:cViewPr varScale="1">
        <p:scale>
          <a:sx n="71" d="100"/>
          <a:sy n="71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Corey Wallace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0000"/>
                </a:solidFill>
              </a:rPr>
              <a:t>Two Functional Requirements</a:t>
            </a:r>
            <a:endParaRPr lang="en-US" sz="2400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Let customers have the ability to choose one of the packages offered.</a:t>
            </a:r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Let students be able to schedule their own lessons for driving.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0000"/>
                </a:solidFill>
              </a:rPr>
              <a:t>Two Nonfunctional Requirements</a:t>
            </a:r>
            <a:endParaRPr lang="en-US" sz="2400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Reliability</a:t>
            </a:r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Performance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 descr="A diagram of a diagram&#10;&#10;AI-generated content may be incorrect.">
            <a:extLst>
              <a:ext uri="{FF2B5EF4-FFF2-40B4-BE49-F238E27FC236}">
                <a16:creationId xmlns:a16="http://schemas.microsoft.com/office/drawing/2014/main" id="{D35D434D-25B5-A56C-F34F-D948A54E7A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81" b="5556"/>
          <a:stretch/>
        </p:blipFill>
        <p:spPr>
          <a:xfrm>
            <a:off x="5338233" y="394003"/>
            <a:ext cx="6858000" cy="6313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FACD2-58BF-2568-F313-1AAD1B7DD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745" y="245729"/>
            <a:ext cx="5886555" cy="63761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User can have no more than three failed login attempts.</a:t>
            </a:r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User has password (they create) that is case sensitive. The password must have uppercase, lowercase and special characters in it.</a:t>
            </a:r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Systems must stay up to date to help prevent security issues.</a:t>
            </a:r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Time to finish product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Customer Hardware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Client Hardware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Budget from client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Their IT department's knowledge of the program after we release it</a:t>
            </a:r>
          </a:p>
          <a:p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1342</TotalTime>
  <Words>308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Russo, Jordan</cp:lastModifiedBy>
  <cp:revision>113</cp:revision>
  <dcterms:created xsi:type="dcterms:W3CDTF">2019-10-14T02:36:52Z</dcterms:created>
  <dcterms:modified xsi:type="dcterms:W3CDTF">2025-02-24T01:15:42Z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