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1" r:id="rId17"/>
    <p:sldId id="277"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3" d="100"/>
          <a:sy n="73" d="100"/>
        </p:scale>
        <p:origin x="1242" y="54"/>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Adaptive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0330"/>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Accessibility</a:t>
          </a:r>
          <a:endParaRPr lang="en-US" sz="5100" kern="1200" dirty="0"/>
        </a:p>
      </dsp:txBody>
      <dsp:txXfrm>
        <a:off x="59713" y="90043"/>
        <a:ext cx="7255041" cy="1103809"/>
      </dsp:txXfrm>
    </dsp:sp>
    <dsp:sp modelId="{5F5B2010-9F7C-4F85-BA19-0E749BF12EAC}">
      <dsp:nvSpPr>
        <dsp:cNvPr id="0" name=""/>
        <dsp:cNvSpPr/>
      </dsp:nvSpPr>
      <dsp:spPr>
        <a:xfrm>
          <a:off x="0" y="1400445"/>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Disability</a:t>
          </a:r>
          <a:endParaRPr lang="en-US" sz="5100" kern="1200" dirty="0"/>
        </a:p>
      </dsp:txBody>
      <dsp:txXfrm>
        <a:off x="59713" y="1460158"/>
        <a:ext cx="7255041" cy="1103809"/>
      </dsp:txXfrm>
    </dsp:sp>
    <dsp:sp modelId="{BFFE1686-2C08-410B-9B46-1898A88DB390}">
      <dsp:nvSpPr>
        <dsp:cNvPr id="0" name=""/>
        <dsp:cNvSpPr/>
      </dsp:nvSpPr>
      <dsp:spPr>
        <a:xfrm>
          <a:off x="0" y="2770559"/>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Adaptive Technology</a:t>
          </a:r>
        </a:p>
      </dsp:txBody>
      <dsp:txXfrm>
        <a:off x="59713" y="2830272"/>
        <a:ext cx="7255041" cy="1103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7/25/2023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7/25/2023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7/25/2023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7/25/2023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7/25/2023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7/25/2023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7/25/2023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540734635"/>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14448</TotalTime>
  <Words>1191</Words>
  <Application>Microsoft Office PowerPoint</Application>
  <PresentationFormat>Widescreen</PresentationFormat>
  <Paragraphs>128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45</cp:revision>
  <dcterms:created xsi:type="dcterms:W3CDTF">2020-07-15T00:49:10Z</dcterms:created>
  <dcterms:modified xsi:type="dcterms:W3CDTF">2023-07-25T19:57:26Z</dcterms:modified>
</cp:coreProperties>
</file>