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7" r:id="rId16"/>
    <p:sldId id="271" r:id="rId17"/>
    <p:sldId id="272" r:id="rId18"/>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10/19/2023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10/19/2023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10/19/2023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10/19/2023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10/19/2023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10/19/2023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everyone: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encourage innovation and progress</a:t>
            </a:r>
          </a:p>
          <a:p>
            <a:r>
              <a:rPr lang="en-US" dirty="0"/>
              <a:t>avoid missing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lnSpcReduction="10000"/>
          </a:bodyPr>
          <a:lstStyle/>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15998</TotalTime>
  <Words>1203</Words>
  <Application>Microsoft Office PowerPoint</Application>
  <PresentationFormat>Widescreen</PresentationFormat>
  <Paragraphs>127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Erissa Duvall</dc:creator>
  <cp:lastModifiedBy>Erissa Duvall</cp:lastModifiedBy>
  <cp:revision>65</cp:revision>
  <cp:lastPrinted>2023-09-04T17:18:57Z</cp:lastPrinted>
  <dcterms:created xsi:type="dcterms:W3CDTF">2020-07-15T00:49:10Z</dcterms:created>
  <dcterms:modified xsi:type="dcterms:W3CDTF">2023-10-19T16:53:58Z</dcterms:modified>
</cp:coreProperties>
</file>