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73" r:id="rId5"/>
    <p:sldId id="256" r:id="rId6"/>
    <p:sldId id="258" r:id="rId7"/>
    <p:sldId id="287" r:id="rId8"/>
    <p:sldId id="272" r:id="rId9"/>
    <p:sldId id="285" r:id="rId10"/>
    <p:sldId id="283" r:id="rId11"/>
    <p:sldId id="284" r:id="rId12"/>
    <p:sldId id="282" r:id="rId13"/>
    <p:sldId id="281" r:id="rId14"/>
    <p:sldId id="271" r:id="rId15"/>
    <p:sldId id="278" r:id="rId16"/>
    <p:sldId id="261" r:id="rId17"/>
    <p:sldId id="288" r:id="rId18"/>
    <p:sldId id="268" r:id="rId19"/>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66707" autoAdjust="0"/>
  </p:normalViewPr>
  <p:slideViewPr>
    <p:cSldViewPr snapToGrid="0">
      <p:cViewPr>
        <p:scale>
          <a:sx n="75" d="100"/>
          <a:sy n="75" d="100"/>
        </p:scale>
        <p:origin x="-168" y="-701"/>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9/17/2024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9/17/2024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15</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9/17/2024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9/17/2024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9/17/2024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9/17/2024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9/17/2024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9/17/2024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9/17/2024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9/17/2024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7B41-D9B4-BBAD-9802-B471195DC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64927-A252-AEA2-E933-427DDC444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F368D-D8FC-E140-3E0F-7A97C4086820}"/>
              </a:ext>
            </a:extLst>
          </p:cNvPr>
          <p:cNvSpPr>
            <a:spLocks noGrp="1"/>
          </p:cNvSpPr>
          <p:nvPr>
            <p:ph type="dt" sz="half" idx="10"/>
          </p:nvPr>
        </p:nvSpPr>
        <p:spPr/>
        <p:txBody>
          <a:bodyPr/>
          <a:lstStyle/>
          <a:p>
            <a:fld id="{1CDD1011-52DE-44F5-AF09-B2E3E40690F0}" type="datetimeFigureOut">
              <a:rPr lang="en-US" smtClean="0"/>
              <a:t>9/17/2024</a:t>
            </a:fld>
            <a:endParaRPr lang="en-US"/>
          </a:p>
        </p:txBody>
      </p:sp>
      <p:sp>
        <p:nvSpPr>
          <p:cNvPr id="5" name="Footer Placeholder 4">
            <a:extLst>
              <a:ext uri="{FF2B5EF4-FFF2-40B4-BE49-F238E27FC236}">
                <a16:creationId xmlns:a16="http://schemas.microsoft.com/office/drawing/2014/main" id="{77D2A256-EBAB-38E6-1967-8304E2D0E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441A9-AA62-0030-5B33-501D3793305F}"/>
              </a:ext>
            </a:extLst>
          </p:cNvPr>
          <p:cNvSpPr>
            <a:spLocks noGrp="1"/>
          </p:cNvSpPr>
          <p:nvPr>
            <p:ph type="sldNum" sz="quarter" idx="12"/>
          </p:nvPr>
        </p:nvSpPr>
        <p:spPr/>
        <p:txBody>
          <a:bodyPr/>
          <a:lstStyle/>
          <a:p>
            <a:fld id="{47D65F0C-29E2-4FEC-B81B-D3F7F8C5DD59}" type="slidenum">
              <a:rPr lang="en-US" smtClean="0"/>
              <a:t>‹#›</a:t>
            </a:fld>
            <a:endParaRPr lang="en-US"/>
          </a:p>
        </p:txBody>
      </p:sp>
    </p:spTree>
    <p:extLst>
      <p:ext uri="{BB962C8B-B14F-4D97-AF65-F5344CB8AC3E}">
        <p14:creationId xmlns:p14="http://schemas.microsoft.com/office/powerpoint/2010/main" val="150969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9/17/2024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9/17/2024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9/17/2024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9/17/2024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9/17/2024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9/17/2024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9/17/2024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9/17/2024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9/17/2024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 id="2147483677"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techbash.com/#Sponsors" TargetMode="External"/><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5.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9/17/2024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9/17/2024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9/17/2024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9/17/2024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9/17/2024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b="1" dirty="0"/>
              <a:t>Feedback @</a:t>
            </a:r>
            <a:r>
              <a:rPr lang="en-US" sz="1600" dirty="0"/>
              <a:t> accessibility@corgidev.com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9/17/2024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814AD-445A-4FAC-975F-8C03118C22E0}"/>
              </a:ext>
            </a:extLst>
          </p:cNvPr>
          <p:cNvSpPr>
            <a:spLocks noGrp="1"/>
          </p:cNvSpPr>
          <p:nvPr>
            <p:ph type="title"/>
          </p:nvPr>
        </p:nvSpPr>
        <p:spPr>
          <a:xfrm>
            <a:off x="641350" y="315450"/>
            <a:ext cx="10907016" cy="873612"/>
          </a:xfrm>
        </p:spPr>
        <p:txBody>
          <a:bodyPr vert="horz" lIns="91440" tIns="45720" rIns="91440" bIns="45720" rtlCol="0" anchor="ctr">
            <a:normAutofit/>
          </a:bodyPr>
          <a:lstStyle/>
          <a:p>
            <a:r>
              <a:rPr lang="en-US" sz="3700" kern="1200" dirty="0">
                <a:latin typeface="+mj-lt"/>
                <a:ea typeface="+mj-ea"/>
                <a:cs typeface="+mj-cs"/>
              </a:rPr>
              <a:t>Thank you </a:t>
            </a:r>
            <a:r>
              <a:rPr lang="en-US" sz="3700" kern="1200" dirty="0" err="1">
                <a:latin typeface="+mj-lt"/>
                <a:ea typeface="+mj-ea"/>
                <a:cs typeface="+mj-cs"/>
              </a:rPr>
              <a:t>TechBash</a:t>
            </a:r>
            <a:r>
              <a:rPr lang="en-US" sz="3700" kern="1200" dirty="0">
                <a:latin typeface="+mj-lt"/>
                <a:ea typeface="+mj-ea"/>
                <a:cs typeface="+mj-cs"/>
              </a:rPr>
              <a:t> 2024 sponsors!</a:t>
            </a:r>
          </a:p>
        </p:txBody>
      </p:sp>
      <p:pic>
        <p:nvPicPr>
          <p:cNvPr id="7" name="Content Placeholder 6" descr="Sponsors listed: &quot;CloudAMQP by 84codes&quot;, &quot;TextControl&quot;, &quot;UNO Platform&quot;, &quot;Clear Measure&quot;, &quot;metalama by postsharp&quot;, &quot;kube creers&quot;, &quot;kube events&quot;, &quot;Effectus Software&quot;, devIT: DevITjobs.com&quot;, &quot;dymptic&quot;, &quot;Geneca&quot;, &quot;Voyado&quot;, and &quot;Code Magazine&quot;.">
            <a:extLst>
              <a:ext uri="{FF2B5EF4-FFF2-40B4-BE49-F238E27FC236}">
                <a16:creationId xmlns:a16="http://schemas.microsoft.com/office/drawing/2014/main" id="{5E95E34E-578D-8925-B7F4-92B1BE665211}"/>
              </a:ext>
            </a:extLst>
          </p:cNvPr>
          <p:cNvPicPr>
            <a:picLocks noGrp="1" noChangeAspect="1"/>
          </p:cNvPicPr>
          <p:nvPr>
            <p:ph sz="quarter" idx="10"/>
          </p:nvPr>
        </p:nvPicPr>
        <p:blipFill>
          <a:blip r:embed="rId2"/>
          <a:stretch>
            <a:fillRect/>
          </a:stretch>
        </p:blipFill>
        <p:spPr>
          <a:xfrm>
            <a:off x="1932916" y="1477671"/>
            <a:ext cx="8323883" cy="4314555"/>
          </a:xfrm>
          <a:prstGeom prst="rect">
            <a:avLst/>
          </a:prstGeom>
        </p:spPr>
      </p:pic>
      <p:sp>
        <p:nvSpPr>
          <p:cNvPr id="2" name="Text Placeholder 1">
            <a:extLst>
              <a:ext uri="{FF2B5EF4-FFF2-40B4-BE49-F238E27FC236}">
                <a16:creationId xmlns:a16="http://schemas.microsoft.com/office/drawing/2014/main" id="{008F32FB-AB3A-2F7B-20D0-1C6C6397CD5A}"/>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A252CF31-6F51-E05B-4725-ABE0FEB014AC}"/>
              </a:ext>
            </a:extLst>
          </p:cNvPr>
          <p:cNvSpPr txBox="1"/>
          <p:nvPr/>
        </p:nvSpPr>
        <p:spPr>
          <a:xfrm>
            <a:off x="381002" y="1053614"/>
            <a:ext cx="11442698" cy="402336"/>
          </a:xfrm>
          <a:prstGeom prst="rect">
            <a:avLst/>
          </a:prstGeom>
        </p:spPr>
        <p:txBody>
          <a:bodyPr vert="horz" lIns="91440" tIns="45720" rIns="91440" bIns="45720" rtlCol="0" anchor="ctr">
            <a:normAutofit/>
          </a:bodyPr>
          <a:lstStyle/>
          <a:p>
            <a:pPr algn="ctr">
              <a:lnSpc>
                <a:spcPct val="90000"/>
              </a:lnSpc>
              <a:spcBef>
                <a:spcPts val="1000"/>
              </a:spcBef>
            </a:pPr>
            <a:r>
              <a:rPr lang="en-US" sz="1400" kern="1200" dirty="0">
                <a:latin typeface="+mn-lt"/>
                <a:ea typeface="+mn-ea"/>
                <a:cs typeface="+mn-cs"/>
              </a:rPr>
              <a:t>Visit </a:t>
            </a:r>
            <a:r>
              <a:rPr lang="en-US" sz="1400" kern="1200" dirty="0">
                <a:latin typeface="+mn-lt"/>
                <a:ea typeface="+mn-ea"/>
                <a:cs typeface="+mn-cs"/>
                <a:hlinkClick r:id="rId3">
                  <a:extLst>
                    <a:ext uri="{A12FA001-AC4F-418D-AE19-62706E023703}">
                      <ahyp:hlinkClr xmlns:ahyp="http://schemas.microsoft.com/office/drawing/2018/hyperlinkcolor" val="tx"/>
                    </a:ext>
                  </a:extLst>
                </a:hlinkClick>
              </a:rPr>
              <a:t>https://techbash.com/#Sponsors</a:t>
            </a:r>
            <a:r>
              <a:rPr lang="en-US" sz="1400" kern="1200" dirty="0">
                <a:latin typeface="+mn-lt"/>
                <a:ea typeface="+mn-ea"/>
                <a:cs typeface="+mn-cs"/>
              </a:rPr>
              <a:t> to visit our sponsors’ websites and learn more about them!</a:t>
            </a:r>
          </a:p>
        </p:txBody>
      </p:sp>
    </p:spTree>
    <p:extLst>
      <p:ext uri="{BB962C8B-B14F-4D97-AF65-F5344CB8AC3E}">
        <p14:creationId xmlns:p14="http://schemas.microsoft.com/office/powerpoint/2010/main" val="360654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9/17/2024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9/17/2024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9/17/2024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9/17/2024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9/17/2024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9/17/2024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9/17/2024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52E68-191B-4883-A1EE-52F93DB694AA}">
  <ds:schemaRefs>
    <ds:schemaRef ds:uri="http://schemas.microsoft.com/sharepoint/v3/contenttype/forms"/>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8413</TotalTime>
  <Words>822</Words>
  <Application>Microsoft Office PowerPoint</Application>
  <PresentationFormat>Widescreen</PresentationFormat>
  <Paragraphs>198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Century Gothic</vt:lpstr>
      <vt:lpstr>Jumble</vt:lpstr>
      <vt:lpstr>Custom</vt:lpstr>
      <vt:lpstr>Accessibility Testing with Screen Readers &amp; More</vt:lpstr>
      <vt:lpstr>Thank you TechBash 2024 sponsors!</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38</cp:revision>
  <cp:lastPrinted>2024-03-28T17:17:39Z</cp:lastPrinted>
  <dcterms:created xsi:type="dcterms:W3CDTF">2024-02-29T03:05:25Z</dcterms:created>
  <dcterms:modified xsi:type="dcterms:W3CDTF">2024-09-17T16:34:58Z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