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3" r:id="rId5"/>
    <p:sldId id="258" r:id="rId6"/>
    <p:sldId id="287" r:id="rId7"/>
    <p:sldId id="272" r:id="rId8"/>
    <p:sldId id="285" r:id="rId9"/>
    <p:sldId id="283" r:id="rId10"/>
    <p:sldId id="284" r:id="rId11"/>
    <p:sldId id="282" r:id="rId12"/>
    <p:sldId id="281" r:id="rId13"/>
    <p:sldId id="271" r:id="rId14"/>
    <p:sldId id="278" r:id="rId15"/>
    <p:sldId id="261" r:id="rId16"/>
    <p:sldId id="288" r:id="rId17"/>
    <p:sldId id="268" r:id="rId18"/>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66707" autoAdjust="0"/>
  </p:normalViewPr>
  <p:slideViewPr>
    <p:cSldViewPr snapToGrid="0">
      <p:cViewPr varScale="1">
        <p:scale>
          <a:sx n="60" d="100"/>
          <a:sy n="60" d="100"/>
        </p:scale>
        <p:origin x="341" y="4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7/24/2024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7/24/2024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7/24/2024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7/24/2024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7/24/2024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7/24/2024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7/24/2024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7/24/2024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7/24/2024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7/24/2024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7/24/2024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7/24/2024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7/24/2024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7/24/2024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7/24/2024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7/24/2024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7/24/2024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7/24/2024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7/24/2024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7/24/2024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7/24/2024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7/24/2024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7/24/2024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7/24/2024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7/24/2024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8395</TotalTime>
  <Words>796</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36</cp:revision>
  <cp:lastPrinted>2024-03-28T17:17:39Z</cp:lastPrinted>
  <dcterms:created xsi:type="dcterms:W3CDTF">2024-02-29T03:05:25Z</dcterms:created>
  <dcterms:modified xsi:type="dcterms:W3CDTF">2024-07-25T02:30:34Z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