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1" r:id="rId16"/>
    <p:sldId id="27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63" d="100"/>
          <a:sy n="63" d="100"/>
        </p:scale>
        <p:origin x="754"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5/18/2023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5/18/2023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5/18/2023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5/18/2023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5/18/2023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5/18/2023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5/18/2023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76702736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14406</TotalTime>
  <Words>1178</Words>
  <Application>Microsoft Office PowerPoint</Application>
  <PresentationFormat>Widescreen</PresentationFormat>
  <Paragraphs>120</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41</cp:revision>
  <dcterms:created xsi:type="dcterms:W3CDTF">2020-07-15T00:49:10Z</dcterms:created>
  <dcterms:modified xsi:type="dcterms:W3CDTF">2023-05-18T20:42:10Z</dcterms:modified>
</cp:coreProperties>
</file>