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4"/>
  </p:notesMasterIdLst>
  <p:sldIdLst>
    <p:sldId id="1864" r:id="rId5"/>
    <p:sldId id="1845" r:id="rId6"/>
    <p:sldId id="1846" r:id="rId7"/>
    <p:sldId id="1848" r:id="rId8"/>
    <p:sldId id="1866" r:id="rId9"/>
    <p:sldId id="1863" r:id="rId10"/>
    <p:sldId id="1852" r:id="rId11"/>
    <p:sldId id="1865" r:id="rId12"/>
    <p:sldId id="1859" r:id="rId13"/>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EDFF"/>
    <a:srgbClr val="15E3FF"/>
    <a:srgbClr val="FFFFFF"/>
    <a:srgbClr val="FF2625"/>
    <a:srgbClr val="007788"/>
    <a:srgbClr val="297C2A"/>
    <a:srgbClr val="FE4387"/>
    <a:srgbClr val="F69000"/>
    <a:srgbClr val="01C2D1"/>
    <a:srgbClr val="D6D73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3"/>
  </p:normalViewPr>
  <p:slideViewPr>
    <p:cSldViewPr snapToGrid="0">
      <p:cViewPr varScale="1">
        <p:scale>
          <a:sx n="74" d="100"/>
          <a:sy n="74" d="100"/>
        </p:scale>
        <p:origin x="101" y="355"/>
      </p:cViewPr>
      <p:guideLst>
        <p:guide orient="horz" pos="2160"/>
        <p:guide pos="480"/>
        <p:guide pos="7200"/>
        <p:guide pos="4368"/>
      </p:guideLst>
    </p:cSldViewPr>
  </p:slideViewPr>
  <p:notesTextViewPr>
    <p:cViewPr>
      <p:scale>
        <a:sx n="1" d="1"/>
        <a:sy n="1" d="1"/>
      </p:scale>
      <p:origin x="0" y="0"/>
    </p:cViewPr>
  </p:notesTextViewPr>
  <p:sorterViewPr>
    <p:cViewPr>
      <p:scale>
        <a:sx n="140" d="100"/>
        <a:sy n="140" d="100"/>
      </p:scale>
      <p:origin x="0" y="-175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stagram.com/jeremyandrewdavis/"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youtube.com/@CinemaTherapyShow" TargetMode="External"/><Relationship Id="rId4" Type="http://schemas.openxmlformats.org/officeDocument/2006/relationships/hyperlink" Target="https://www.linkedin.com/in/jeremyandrewdavi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2</a:t>
            </a:fld>
            <a:endParaRPr lang="en-US" altLang="en-US" dirty="0"/>
          </a:p>
        </p:txBody>
      </p:sp>
    </p:spTree>
    <p:extLst>
      <p:ext uri="{BB962C8B-B14F-4D97-AF65-F5344CB8AC3E}">
        <p14:creationId xmlns:p14="http://schemas.microsoft.com/office/powerpoint/2010/main" val="163227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a:p>
            <a:r>
              <a:rPr lang="en-US" dirty="0"/>
              <a:t>Jeremy Andrew Davis has awesome videos describing the differences between the Social and Medical models on Instagram and LinkedIn:</a:t>
            </a:r>
          </a:p>
          <a:p>
            <a:r>
              <a:rPr lang="en-US" dirty="0" err="1">
                <a:hlinkClick r:id="rId3"/>
              </a:rPr>
              <a:t>JeremyAndrewDavis</a:t>
            </a:r>
            <a:r>
              <a:rPr lang="en-US" dirty="0">
                <a:hlinkClick r:id="rId3"/>
              </a:rPr>
              <a:t> (@jeremyandrewdavis) • Instagram photos and videos</a:t>
            </a:r>
            <a:endParaRPr lang="en-US" dirty="0"/>
          </a:p>
          <a:p>
            <a:r>
              <a:rPr lang="en-US" dirty="0">
                <a:hlinkClick r:id="rId4"/>
              </a:rPr>
              <a:t>(8) Jeremy Andrew Davis | LinkedIn</a:t>
            </a:r>
            <a:endParaRPr lang="en-US" dirty="0"/>
          </a:p>
          <a:p>
            <a:endParaRPr lang="en-US" dirty="0"/>
          </a:p>
          <a:p>
            <a:r>
              <a:rPr lang="en-US" dirty="0">
                <a:hlinkClick r:id="rId5"/>
              </a:rPr>
              <a:t>(63) Cinema Therapy - YouTube</a:t>
            </a:r>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210166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3834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29AFA-6D9C-C2C6-7DAC-ACEE0F168B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D2BD42-6B8C-7E5A-7AA8-1707B46944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F764D3-0BED-1035-04E7-A680B10994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BB9BF8-9EB2-A3BB-F100-2966F8BCADB6}"/>
              </a:ext>
            </a:extLst>
          </p:cNvPr>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1861481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1">
            <a:extLst>
              <a:ext uri="{FF2B5EF4-FFF2-40B4-BE49-F238E27FC236}">
                <a16:creationId xmlns:a16="http://schemas.microsoft.com/office/drawing/2014/main" id="{243A5AC0-459E-4425-91E3-48F0DAB26F1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6275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7CC5C-1DB2-C471-8A9D-1D0C1FA6F3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7296D1-8621-1861-A3E3-8C358A6D09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682A0E-86AB-F116-EF8B-979B766B6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0D469-00F8-A9FB-0A1F-A07E1DF0CC59}"/>
              </a:ext>
            </a:extLst>
          </p:cNvPr>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1652568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40952882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69BE3FD0-1382-4F0E-A01F-F6C205E7DCDC}"/>
              </a:ext>
            </a:extLst>
          </p:cNvPr>
          <p:cNvSpPr>
            <a:spLocks noGrp="1"/>
          </p:cNvSpPr>
          <p:nvPr>
            <p:ph type="body" sz="quarter" idx="10"/>
          </p:nvPr>
        </p:nvSpPr>
        <p:spPr>
          <a:xfrm>
            <a:off x="4612641" y="3554917"/>
            <a:ext cx="6438912" cy="763083"/>
          </a:xfrm>
        </p:spPr>
        <p:txBody>
          <a:bodyPr>
            <a:noAutofit/>
          </a:bodyPr>
          <a:lstStyle>
            <a:lvl1pPr marL="0" indent="0">
              <a:buNone/>
              <a:defRPr sz="4000">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7" name="Rectangle 2">
            <a:extLst>
              <a:ext uri="{FF2B5EF4-FFF2-40B4-BE49-F238E27FC236}">
                <a16:creationId xmlns:a16="http://schemas.microsoft.com/office/drawing/2014/main" id="{2E0BC0C9-E1C8-43B4-B02D-558783360CD4}"/>
              </a:ext>
            </a:extLst>
          </p:cNvPr>
          <p:cNvSpPr>
            <a:spLocks noGrp="1" noChangeArrowheads="1"/>
          </p:cNvSpPr>
          <p:nvPr>
            <p:ph type="ctrTitle" idx="4294967295"/>
          </p:nvPr>
        </p:nvSpPr>
        <p:spPr>
          <a:xfrm>
            <a:off x="4612640" y="2311400"/>
            <a:ext cx="5156200" cy="1117600"/>
          </a:xfrm>
        </p:spPr>
        <p:txBody>
          <a:bodyPr anchor="ctr">
            <a:normAutofit fontScale="90000"/>
          </a:bodyPr>
          <a:lstStyle>
            <a:lvl1pPr>
              <a:defRPr>
                <a:latin typeface="+mj-lt"/>
              </a:defRPr>
            </a:lvl1pPr>
          </a:lstStyle>
          <a:p>
            <a:pPr algn="l" eaLnBrk="1" hangingPunct="1"/>
            <a:r>
              <a:rPr lang="en-US" altLang="en-US" sz="6600" b="1">
                <a:latin typeface="+mn-lt"/>
              </a:rPr>
              <a:t>Click to edit Master title style</a:t>
            </a:r>
            <a:endParaRPr lang="en-US" altLang="en-US" sz="6600" b="1" dirty="0">
              <a:latin typeface="+mn-lt"/>
            </a:endParaRPr>
          </a:p>
        </p:txBody>
      </p:sp>
      <p:pic>
        <p:nvPicPr>
          <p:cNvPr id="3" name="Picture 2">
            <a:extLst>
              <a:ext uri="{FF2B5EF4-FFF2-40B4-BE49-F238E27FC236}">
                <a16:creationId xmlns:a16="http://schemas.microsoft.com/office/drawing/2014/main" id="{D685578F-CE23-4B1E-8B29-2B29EC47FA2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3527592" cy="6858000"/>
          </a:xfrm>
          <a:prstGeom prst="rect">
            <a:avLst/>
          </a:prstGeom>
        </p:spPr>
      </p:pic>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3"/>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
        <p:nvSpPr>
          <p:cNvPr id="2" name="Title 1">
            <a:extLst>
              <a:ext uri="{FF2B5EF4-FFF2-40B4-BE49-F238E27FC236}">
                <a16:creationId xmlns:a16="http://schemas.microsoft.com/office/drawing/2014/main" id="{AF513624-9AD4-4B61-B3D1-7B21213507C0}"/>
              </a:ext>
            </a:extLst>
          </p:cNvPr>
          <p:cNvSpPr>
            <a:spLocks noGrp="1"/>
          </p:cNvSpPr>
          <p:nvPr>
            <p:ph type="title"/>
          </p:nvPr>
        </p:nvSpPr>
        <p:spPr>
          <a:xfrm>
            <a:off x="762000" y="715964"/>
            <a:ext cx="10591800" cy="646332"/>
          </a:xfrm>
        </p:spPr>
        <p:txBody>
          <a:bodyPr>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42291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1378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indent="-228600">
              <a:spcBef>
                <a:spcPts val="1000"/>
              </a:spcBef>
              <a:tabLst/>
              <a:defRPr sz="1800"/>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6858000" y="715963"/>
            <a:ext cx="4572000" cy="5113336"/>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C19AE8D-05DC-434E-8BAB-DB7EE74623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3" name="Title 2">
            <a:extLst>
              <a:ext uri="{FF2B5EF4-FFF2-40B4-BE49-F238E27FC236}">
                <a16:creationId xmlns:a16="http://schemas.microsoft.com/office/drawing/2014/main" id="{33CCC0B9-F174-4BEA-B4A2-17F39F974373}"/>
              </a:ext>
            </a:extLst>
          </p:cNvPr>
          <p:cNvSpPr>
            <a:spLocks noGrp="1"/>
          </p:cNvSpPr>
          <p:nvPr>
            <p:ph type="title"/>
          </p:nvPr>
        </p:nvSpPr>
        <p:spPr>
          <a:xfrm>
            <a:off x="762000" y="715962"/>
            <a:ext cx="5334000" cy="1189038"/>
          </a:xfrm>
        </p:spPr>
        <p:txBody>
          <a:bodyPr anchor="t">
            <a:no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310494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2"/>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2000" b="1"/>
            </a:lvl1pPr>
            <a:lvl2pPr marL="228600">
              <a:spcBef>
                <a:spcPts val="1000"/>
              </a:spcBef>
              <a:defRPr sz="1800"/>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p:spPr>
        <p:txBody>
          <a:bodyPr/>
          <a:lstStyle>
            <a:lvl1pPr>
              <a:buNone/>
              <a:defRPr/>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p:spPr>
        <p:txBody>
          <a:bodyPr/>
          <a:lstStyle>
            <a:lvl1pPr>
              <a:buNone/>
              <a:defRPr/>
            </a:lvl1pPr>
          </a:lstStyle>
          <a:p>
            <a:r>
              <a:rPr lang="en-US"/>
              <a:t>Click icon to add picture</a:t>
            </a:r>
            <a:endParaRPr lang="en-US" dirty="0"/>
          </a:p>
        </p:txBody>
      </p:sp>
      <p:pic>
        <p:nvPicPr>
          <p:cNvPr id="2" name="Picture 1">
            <a:extLst>
              <a:ext uri="{FF2B5EF4-FFF2-40B4-BE49-F238E27FC236}">
                <a16:creationId xmlns:a16="http://schemas.microsoft.com/office/drawing/2014/main" id="{15BEAC93-2E5F-4D18-864F-810515C3602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
        <p:nvSpPr>
          <p:cNvPr id="10" name="Title 2">
            <a:extLst>
              <a:ext uri="{FF2B5EF4-FFF2-40B4-BE49-F238E27FC236}">
                <a16:creationId xmlns:a16="http://schemas.microsoft.com/office/drawing/2014/main" id="{3F45076F-4240-4B40-8CE4-637DD751A68B}"/>
              </a:ext>
            </a:extLst>
          </p:cNvPr>
          <p:cNvSpPr>
            <a:spLocks noGrp="1"/>
          </p:cNvSpPr>
          <p:nvPr>
            <p:ph type="title"/>
          </p:nvPr>
        </p:nvSpPr>
        <p:spPr>
          <a:xfrm>
            <a:off x="762000" y="715963"/>
            <a:ext cx="5334000" cy="1189038"/>
          </a:xfrm>
        </p:spPr>
        <p:txBody>
          <a:bodyPr anchor="t">
            <a:normAutofit/>
          </a:bodyPr>
          <a:lstStyle>
            <a:lvl1pPr>
              <a:spcBef>
                <a:spcPts val="1000"/>
              </a:spcBef>
              <a:defRPr sz="4000" b="1"/>
            </a:lvl1pPr>
          </a:lstStyle>
          <a:p>
            <a:r>
              <a:rPr lang="en-US"/>
              <a:t>Click to edit Master title style</a:t>
            </a:r>
            <a:endParaRPr lang="en-US" dirty="0"/>
          </a:p>
        </p:txBody>
      </p:sp>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490D68-B82F-49A4-A08B-9A8AF3A6F17D}"/>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7721600" y="0"/>
            <a:ext cx="4470400" cy="6858000"/>
          </a:xfrm>
          <a:prstGeom prst="rect">
            <a:avLst/>
          </a:prstGeom>
        </p:spPr>
      </p:pic>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2000" b="1">
                <a:solidFill>
                  <a:schemeClr val="bg2"/>
                </a:solidFill>
              </a:defRPr>
            </a:lvl1pPr>
            <a:lvl2pPr marL="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3" name="Picture 2">
            <a:extLst>
              <a:ext uri="{FF2B5EF4-FFF2-40B4-BE49-F238E27FC236}">
                <a16:creationId xmlns:a16="http://schemas.microsoft.com/office/drawing/2014/main" id="{C807187F-739A-422C-9E4F-F94E6DE092E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7721600" y="0"/>
            <a:ext cx="4470400" cy="6858000"/>
          </a:xfrm>
          <a:prstGeom prst="rect">
            <a:avLst/>
          </a:prstGeom>
        </p:spPr>
      </p:pic>
      <p:sp>
        <p:nvSpPr>
          <p:cNvPr id="2" name="Title 1">
            <a:extLst>
              <a:ext uri="{FF2B5EF4-FFF2-40B4-BE49-F238E27FC236}">
                <a16:creationId xmlns:a16="http://schemas.microsoft.com/office/drawing/2014/main" id="{6EF87E8F-5716-4A71-B64F-EC5A742B45D2}"/>
              </a:ext>
            </a:extLst>
          </p:cNvPr>
          <p:cNvSpPr>
            <a:spLocks noGrp="1"/>
          </p:cNvSpPr>
          <p:nvPr>
            <p:ph type="title"/>
          </p:nvPr>
        </p:nvSpPr>
        <p:spPr>
          <a:xfrm>
            <a:off x="762000" y="715961"/>
            <a:ext cx="6477000" cy="1189038"/>
          </a:xfrm>
        </p:spPr>
        <p:txBody>
          <a:bodyPr anchor="t">
            <a:noAutofit/>
          </a:bodyPr>
          <a:lstStyle>
            <a:lvl1pPr>
              <a:spcBef>
                <a:spcPts val="1000"/>
              </a:spcBef>
              <a:defRPr sz="4000" b="1">
                <a:solidFill>
                  <a:schemeClr val="accent2"/>
                </a:solidFill>
              </a:defRPr>
            </a:lvl1pPr>
          </a:lstStyle>
          <a:p>
            <a:r>
              <a:rPr lang="en-US"/>
              <a:t>Click to edit Master title style</a:t>
            </a:r>
            <a:endParaRPr lang="en-US" dirty="0"/>
          </a:p>
        </p:txBody>
      </p:sp>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tx1"/>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5199743" y="1905000"/>
            <a:ext cx="6477000" cy="3276600"/>
          </a:xfrm>
        </p:spPr>
        <p:txBody>
          <a:bodyPr/>
          <a:lstStyle>
            <a:lvl1pPr marL="0" indent="0">
              <a:buNone/>
              <a:defRPr sz="2000" b="1">
                <a:solidFill>
                  <a:schemeClr val="bg2"/>
                </a:solidFill>
              </a:defRPr>
            </a:lvl1pPr>
            <a:lvl2pPr marL="228600" indent="-228600">
              <a:spcBef>
                <a:spcPts val="1000"/>
              </a:spcBef>
              <a:defRPr sz="1800">
                <a:solidFill>
                  <a:schemeClr val="bg2"/>
                </a:solidFill>
              </a:defRPr>
            </a:lvl2pPr>
          </a:lstStyle>
          <a:p>
            <a:pPr lvl="0"/>
            <a:r>
              <a:rPr lang="en-US"/>
              <a:t>Click to edit Master text styles</a:t>
            </a:r>
          </a:p>
          <a:p>
            <a:pPr lvl="1"/>
            <a:r>
              <a:rPr lang="en-US"/>
              <a:t>Second level</a:t>
            </a:r>
          </a:p>
        </p:txBody>
      </p:sp>
      <p:pic>
        <p:nvPicPr>
          <p:cNvPr id="2" name="Picture 1">
            <a:extLst>
              <a:ext uri="{FF2B5EF4-FFF2-40B4-BE49-F238E27FC236}">
                <a16:creationId xmlns:a16="http://schemas.microsoft.com/office/drawing/2014/main" id="{F683DB48-CF57-4729-916D-E4E70143AC6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16200000">
            <a:off x="-1200150" y="1200150"/>
            <a:ext cx="6858000" cy="4457700"/>
          </a:xfrm>
          <a:prstGeom prst="rect">
            <a:avLst/>
          </a:prstGeom>
        </p:spPr>
      </p:pic>
      <p:sp>
        <p:nvSpPr>
          <p:cNvPr id="3" name="Title 2">
            <a:extLst>
              <a:ext uri="{FF2B5EF4-FFF2-40B4-BE49-F238E27FC236}">
                <a16:creationId xmlns:a16="http://schemas.microsoft.com/office/drawing/2014/main" id="{C7668F4E-0433-49FD-9D92-3B60E9B0AEE6}"/>
              </a:ext>
            </a:extLst>
          </p:cNvPr>
          <p:cNvSpPr>
            <a:spLocks noGrp="1"/>
          </p:cNvSpPr>
          <p:nvPr>
            <p:ph type="title"/>
          </p:nvPr>
        </p:nvSpPr>
        <p:spPr>
          <a:xfrm>
            <a:off x="5199742" y="715961"/>
            <a:ext cx="6477000" cy="1189037"/>
          </a:xfrm>
        </p:spPr>
        <p:txBody>
          <a:bodyPr anchor="t">
            <a:normAutofit/>
          </a:bodyPr>
          <a:lstStyle>
            <a:lvl1pPr>
              <a:spcBef>
                <a:spcPts val="1000"/>
              </a:spcBef>
              <a:defRPr sz="4000" b="1" spc="-50" baseline="0">
                <a:solidFill>
                  <a:schemeClr val="accent4"/>
                </a:solidFill>
              </a:defRPr>
            </a:lvl1pPr>
          </a:lstStyle>
          <a:p>
            <a:r>
              <a:rPr lang="en-US"/>
              <a:t>Click to edit Master title style</a:t>
            </a:r>
            <a:endParaRPr lang="en-US" dirty="0"/>
          </a:p>
        </p:txBody>
      </p:sp>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119" name="Freeform 5">
            <a:extLst>
              <a:ext uri="{FF2B5EF4-FFF2-40B4-BE49-F238E27FC236}">
                <a16:creationId xmlns:a16="http://schemas.microsoft.com/office/drawing/2014/main" id="{83D44B3A-DC81-4CDB-80B8-F943DED435E9}"/>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51569B0-9C86-438F-A1AE-05ED60D0F265}"/>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CCD311FE-1421-46A5-92B9-3C8A6A7F5E8C}"/>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2B789E47-10B7-479F-B3E4-97A211C54085}"/>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E771A75F-B91F-4601-B829-BEEA9E2B5912}"/>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12BE88AE-786D-4978-8E31-4015DBC2A4C3}"/>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315D8FE8-C69A-44FB-BD09-7F0E768518E0}"/>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50F99163-4524-4752-96D9-AA617FC04D65}"/>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C777E46D-D756-4BDA-A3B4-2DB1DE6E61D7}"/>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25B709C5-D087-49F1-A8A6-2D75DE33C76B}"/>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519D68D8-74F8-44F1-B73F-42156F9FDC23}"/>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543E355E-5790-4E21-8382-3C55A04CB9DC}"/>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C6494B8B-41CF-4993-B667-E00F064C385F}"/>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C4265E16-2BDF-4C97-8374-E88DBA6F3A72}"/>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066F27C5-C1F6-4034-8DFE-3FD5C1AC0452}"/>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831DC9A-E543-4101-A138-7EFCEC705713}"/>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48394A84-CE37-4002-93F8-44426484CDA8}"/>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B961E482-D999-4A66-AD86-3542D3D18CF4}"/>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B3AB249E-9AC7-4283-9819-84552EE8DA60}"/>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143194C4-B8D5-40E8-AA29-09CCFCCB1AAD}"/>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7D46313C-EB02-4047-89F6-D334E1D6555E}"/>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9D574720-4432-414F-A755-2165DB6A12B1}"/>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60DBF99C-FDEF-4EB8-BEB3-6016CF556C4E}"/>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F9BECBFC-E4BA-40A6-9C5C-2A5A5DF6702C}"/>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083D96D8-F927-4368-82B6-DF0B012BEAB0}"/>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C2459E27-74A6-4C11-B416-60F8ACAF5632}"/>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8740CA-03F5-4DE6-A689-9CF8CD6403FD}"/>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5EB10864-3F2A-490B-9AD9-34D31A126051}"/>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CA75FFEE-499C-4285-A7E5-05E7568C3C07}"/>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8932D4FB-D460-4F89-84DC-C0E9B85A0925}"/>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D74F4718-2831-43DD-B0C3-FFFAF19748B8}"/>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520F6E80-8A84-4DB2-A47F-74399197A10E}"/>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6741FEE2-217E-4F02-A93D-3EC0B83DDFDF}"/>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5AAF5A42-C6C0-4FAC-BE66-8AEB7C834AA4}"/>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4A6B066C-DCAA-422A-9702-95152A0B04CB}"/>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9" name="Freeform 5">
            <a:extLst>
              <a:ext uri="{FF2B5EF4-FFF2-40B4-BE49-F238E27FC236}">
                <a16:creationId xmlns:a16="http://schemas.microsoft.com/office/drawing/2014/main" id="{C1DD997A-6B6A-49DA-83B4-A6974F09A420}"/>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1" name="Freeform 5">
            <a:extLst>
              <a:ext uri="{FF2B5EF4-FFF2-40B4-BE49-F238E27FC236}">
                <a16:creationId xmlns:a16="http://schemas.microsoft.com/office/drawing/2014/main" id="{17A31390-9BB8-4FE9-8FAB-88549A24175C}"/>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3" name="Freeform 5">
            <a:extLst>
              <a:ext uri="{FF2B5EF4-FFF2-40B4-BE49-F238E27FC236}">
                <a16:creationId xmlns:a16="http://schemas.microsoft.com/office/drawing/2014/main" id="{20FAE2A1-8F27-49B8-8541-3C13B47AD6AC}"/>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5" name="Freeform 5">
            <a:extLst>
              <a:ext uri="{FF2B5EF4-FFF2-40B4-BE49-F238E27FC236}">
                <a16:creationId xmlns:a16="http://schemas.microsoft.com/office/drawing/2014/main" id="{2F19ADC6-9832-4580-9A14-D1B481D11E29}"/>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7" name="Freeform 5">
            <a:extLst>
              <a:ext uri="{FF2B5EF4-FFF2-40B4-BE49-F238E27FC236}">
                <a16:creationId xmlns:a16="http://schemas.microsoft.com/office/drawing/2014/main" id="{C1561070-E604-473F-8E55-B4502DA7BD6D}"/>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9" name="Freeform 5">
            <a:extLst>
              <a:ext uri="{FF2B5EF4-FFF2-40B4-BE49-F238E27FC236}">
                <a16:creationId xmlns:a16="http://schemas.microsoft.com/office/drawing/2014/main" id="{4669F3F3-7F13-41B1-98EA-A04A88CE469C}"/>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1" name="Freeform 5">
            <a:extLst>
              <a:ext uri="{FF2B5EF4-FFF2-40B4-BE49-F238E27FC236}">
                <a16:creationId xmlns:a16="http://schemas.microsoft.com/office/drawing/2014/main" id="{42BD7F25-AB3C-4D00-977B-E773BA10807B}"/>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3" name="Freeform 5">
            <a:extLst>
              <a:ext uri="{FF2B5EF4-FFF2-40B4-BE49-F238E27FC236}">
                <a16:creationId xmlns:a16="http://schemas.microsoft.com/office/drawing/2014/main" id="{7B466185-3DA7-4D33-85BF-EAAB41254563}"/>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5" name="Freeform 5">
            <a:extLst>
              <a:ext uri="{FF2B5EF4-FFF2-40B4-BE49-F238E27FC236}">
                <a16:creationId xmlns:a16="http://schemas.microsoft.com/office/drawing/2014/main" id="{067FBB6E-9FD4-4A30-8C7C-B36C4AA32A09}"/>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7" name="Freeform 5">
            <a:extLst>
              <a:ext uri="{FF2B5EF4-FFF2-40B4-BE49-F238E27FC236}">
                <a16:creationId xmlns:a16="http://schemas.microsoft.com/office/drawing/2014/main" id="{0D0C4E3C-A37B-4027-B20D-46357FB3665E}"/>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9" name="Freeform 5">
            <a:extLst>
              <a:ext uri="{FF2B5EF4-FFF2-40B4-BE49-F238E27FC236}">
                <a16:creationId xmlns:a16="http://schemas.microsoft.com/office/drawing/2014/main" id="{0FD2391E-D304-4294-8A05-6EC9E58FC417}"/>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1" name="Freeform 5">
            <a:extLst>
              <a:ext uri="{FF2B5EF4-FFF2-40B4-BE49-F238E27FC236}">
                <a16:creationId xmlns:a16="http://schemas.microsoft.com/office/drawing/2014/main" id="{079D2452-BC77-4742-AB7B-30508A68E3CA}"/>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3" name="Freeform 5">
            <a:extLst>
              <a:ext uri="{FF2B5EF4-FFF2-40B4-BE49-F238E27FC236}">
                <a16:creationId xmlns:a16="http://schemas.microsoft.com/office/drawing/2014/main" id="{7BCEC5E2-D648-46C8-8C64-94FDDCE7685B}"/>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5" name="Freeform 5">
            <a:extLst>
              <a:ext uri="{FF2B5EF4-FFF2-40B4-BE49-F238E27FC236}">
                <a16:creationId xmlns:a16="http://schemas.microsoft.com/office/drawing/2014/main" id="{6E6770F7-8B3D-46A2-BB80-73A1D63F34D1}"/>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7" name="Freeform 5">
            <a:extLst>
              <a:ext uri="{FF2B5EF4-FFF2-40B4-BE49-F238E27FC236}">
                <a16:creationId xmlns:a16="http://schemas.microsoft.com/office/drawing/2014/main" id="{DA305386-2CA9-4CB1-B6C1-3B6D7F722A4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9" name="Freeform 5">
            <a:extLst>
              <a:ext uri="{FF2B5EF4-FFF2-40B4-BE49-F238E27FC236}">
                <a16:creationId xmlns:a16="http://schemas.microsoft.com/office/drawing/2014/main" id="{7F1BBA34-10D4-44F3-AE4C-203CE5E635E3}"/>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1" name="Freeform 5">
            <a:extLst>
              <a:ext uri="{FF2B5EF4-FFF2-40B4-BE49-F238E27FC236}">
                <a16:creationId xmlns:a16="http://schemas.microsoft.com/office/drawing/2014/main" id="{3E3BBB0A-F44B-4418-9AB5-90C76F47B65C}"/>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3" name="Freeform 5">
            <a:extLst>
              <a:ext uri="{FF2B5EF4-FFF2-40B4-BE49-F238E27FC236}">
                <a16:creationId xmlns:a16="http://schemas.microsoft.com/office/drawing/2014/main" id="{786EAD10-8FDE-4463-AB44-FA22D4E08EB6}"/>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5" name="Freeform 5">
            <a:extLst>
              <a:ext uri="{FF2B5EF4-FFF2-40B4-BE49-F238E27FC236}">
                <a16:creationId xmlns:a16="http://schemas.microsoft.com/office/drawing/2014/main" id="{F7762CAA-ACEF-45F9-9F8B-D4F10B020BC3}"/>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7" name="Freeform 5">
            <a:extLst>
              <a:ext uri="{FF2B5EF4-FFF2-40B4-BE49-F238E27FC236}">
                <a16:creationId xmlns:a16="http://schemas.microsoft.com/office/drawing/2014/main" id="{386FE2DA-52B1-4946-89A1-7E807D6B8820}"/>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9" name="Freeform 5">
            <a:extLst>
              <a:ext uri="{FF2B5EF4-FFF2-40B4-BE49-F238E27FC236}">
                <a16:creationId xmlns:a16="http://schemas.microsoft.com/office/drawing/2014/main" id="{630CDC40-690A-4572-8E6C-F852F589C734}"/>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1" name="Freeform 5">
            <a:extLst>
              <a:ext uri="{FF2B5EF4-FFF2-40B4-BE49-F238E27FC236}">
                <a16:creationId xmlns:a16="http://schemas.microsoft.com/office/drawing/2014/main" id="{0CBE04A5-557D-4ED8-9367-4965DF872CB7}"/>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3" name="Freeform 5">
            <a:extLst>
              <a:ext uri="{FF2B5EF4-FFF2-40B4-BE49-F238E27FC236}">
                <a16:creationId xmlns:a16="http://schemas.microsoft.com/office/drawing/2014/main" id="{18C1D1A8-8F8A-49D6-AD02-B410DE26F0BE}"/>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5" name="Freeform 5">
            <a:extLst>
              <a:ext uri="{FF2B5EF4-FFF2-40B4-BE49-F238E27FC236}">
                <a16:creationId xmlns:a16="http://schemas.microsoft.com/office/drawing/2014/main" id="{0919F9FD-AAF0-47C3-BF09-F46DC2147B65}"/>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7" name="Freeform 5">
            <a:extLst>
              <a:ext uri="{FF2B5EF4-FFF2-40B4-BE49-F238E27FC236}">
                <a16:creationId xmlns:a16="http://schemas.microsoft.com/office/drawing/2014/main" id="{37375F0B-BC73-4249-8F6A-670E30ED9D64}"/>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9" name="Freeform 5">
            <a:extLst>
              <a:ext uri="{FF2B5EF4-FFF2-40B4-BE49-F238E27FC236}">
                <a16:creationId xmlns:a16="http://schemas.microsoft.com/office/drawing/2014/main" id="{21E5C0A4-FAA3-4924-9412-BBA867E80D39}"/>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1" name="Freeform 5">
            <a:extLst>
              <a:ext uri="{FF2B5EF4-FFF2-40B4-BE49-F238E27FC236}">
                <a16:creationId xmlns:a16="http://schemas.microsoft.com/office/drawing/2014/main" id="{DA9355A1-AFF3-49B5-8161-79FD9B4B2D1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Freeform 5">
            <a:extLst>
              <a:ext uri="{FF2B5EF4-FFF2-40B4-BE49-F238E27FC236}">
                <a16:creationId xmlns:a16="http://schemas.microsoft.com/office/drawing/2014/main" id="{2DC4114B-0609-4C4D-B543-47A78CCD924E}"/>
              </a:ext>
            </a:extLst>
          </p:cNvPr>
          <p:cNvSpPr>
            <a:spLocks/>
          </p:cNvSpPr>
          <p:nvPr userDrawn="1"/>
        </p:nvSpPr>
        <p:spPr bwMode="auto">
          <a:xfrm>
            <a:off x="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Freeform 5">
            <a:extLst>
              <a:ext uri="{FF2B5EF4-FFF2-40B4-BE49-F238E27FC236}">
                <a16:creationId xmlns:a16="http://schemas.microsoft.com/office/drawing/2014/main" id="{F4991A45-6BE7-41F5-A26B-FEDE1476FA01}"/>
              </a:ext>
            </a:extLst>
          </p:cNvPr>
          <p:cNvSpPr>
            <a:spLocks/>
          </p:cNvSpPr>
          <p:nvPr userDrawn="1"/>
        </p:nvSpPr>
        <p:spPr bwMode="auto">
          <a:xfrm>
            <a:off x="4032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Freeform 5">
            <a:extLst>
              <a:ext uri="{FF2B5EF4-FFF2-40B4-BE49-F238E27FC236}">
                <a16:creationId xmlns:a16="http://schemas.microsoft.com/office/drawing/2014/main" id="{1E524AC6-1148-4420-9876-811DD3A6CFA3}"/>
              </a:ext>
            </a:extLst>
          </p:cNvPr>
          <p:cNvSpPr>
            <a:spLocks/>
          </p:cNvSpPr>
          <p:nvPr userDrawn="1"/>
        </p:nvSpPr>
        <p:spPr bwMode="auto">
          <a:xfrm>
            <a:off x="8064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5">
            <a:extLst>
              <a:ext uri="{FF2B5EF4-FFF2-40B4-BE49-F238E27FC236}">
                <a16:creationId xmlns:a16="http://schemas.microsoft.com/office/drawing/2014/main" id="{3FB0D408-43F7-461D-BFDF-08A3F869B01B}"/>
              </a:ext>
            </a:extLst>
          </p:cNvPr>
          <p:cNvSpPr>
            <a:spLocks/>
          </p:cNvSpPr>
          <p:nvPr userDrawn="1"/>
        </p:nvSpPr>
        <p:spPr bwMode="auto">
          <a:xfrm>
            <a:off x="12096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5">
            <a:extLst>
              <a:ext uri="{FF2B5EF4-FFF2-40B4-BE49-F238E27FC236}">
                <a16:creationId xmlns:a16="http://schemas.microsoft.com/office/drawing/2014/main" id="{3BFEC4BA-AD08-41E5-B485-5D76779BD22C}"/>
              </a:ext>
            </a:extLst>
          </p:cNvPr>
          <p:cNvSpPr>
            <a:spLocks/>
          </p:cNvSpPr>
          <p:nvPr userDrawn="1"/>
        </p:nvSpPr>
        <p:spPr bwMode="auto">
          <a:xfrm>
            <a:off x="16129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Freeform 5">
            <a:extLst>
              <a:ext uri="{FF2B5EF4-FFF2-40B4-BE49-F238E27FC236}">
                <a16:creationId xmlns:a16="http://schemas.microsoft.com/office/drawing/2014/main" id="{DCADCEEA-F24D-44AB-922F-8772E0343F65}"/>
              </a:ext>
            </a:extLst>
          </p:cNvPr>
          <p:cNvSpPr>
            <a:spLocks/>
          </p:cNvSpPr>
          <p:nvPr userDrawn="1"/>
        </p:nvSpPr>
        <p:spPr bwMode="auto">
          <a:xfrm>
            <a:off x="20161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Freeform 5">
            <a:extLst>
              <a:ext uri="{FF2B5EF4-FFF2-40B4-BE49-F238E27FC236}">
                <a16:creationId xmlns:a16="http://schemas.microsoft.com/office/drawing/2014/main" id="{A787DE99-F548-4F27-BD73-008223ADC626}"/>
              </a:ext>
            </a:extLst>
          </p:cNvPr>
          <p:cNvSpPr>
            <a:spLocks/>
          </p:cNvSpPr>
          <p:nvPr userDrawn="1"/>
        </p:nvSpPr>
        <p:spPr bwMode="auto">
          <a:xfrm>
            <a:off x="24193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5">
            <a:extLst>
              <a:ext uri="{FF2B5EF4-FFF2-40B4-BE49-F238E27FC236}">
                <a16:creationId xmlns:a16="http://schemas.microsoft.com/office/drawing/2014/main" id="{7684DD24-7DDA-4D86-9D3A-4AF92794D2AB}"/>
              </a:ext>
            </a:extLst>
          </p:cNvPr>
          <p:cNvSpPr>
            <a:spLocks/>
          </p:cNvSpPr>
          <p:nvPr userDrawn="1"/>
        </p:nvSpPr>
        <p:spPr bwMode="auto">
          <a:xfrm>
            <a:off x="28225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9" name="Freeform 5">
            <a:extLst>
              <a:ext uri="{FF2B5EF4-FFF2-40B4-BE49-F238E27FC236}">
                <a16:creationId xmlns:a16="http://schemas.microsoft.com/office/drawing/2014/main" id="{1B9B85DC-2B9F-4D61-8259-DFBAE7153C86}"/>
              </a:ext>
            </a:extLst>
          </p:cNvPr>
          <p:cNvSpPr>
            <a:spLocks/>
          </p:cNvSpPr>
          <p:nvPr userDrawn="1"/>
        </p:nvSpPr>
        <p:spPr bwMode="auto">
          <a:xfrm>
            <a:off x="32258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Freeform 5">
            <a:extLst>
              <a:ext uri="{FF2B5EF4-FFF2-40B4-BE49-F238E27FC236}">
                <a16:creationId xmlns:a16="http://schemas.microsoft.com/office/drawing/2014/main" id="{A3C2DDF8-77DE-44E7-82EB-BD2B109B8FDF}"/>
              </a:ext>
            </a:extLst>
          </p:cNvPr>
          <p:cNvSpPr>
            <a:spLocks/>
          </p:cNvSpPr>
          <p:nvPr userDrawn="1"/>
        </p:nvSpPr>
        <p:spPr bwMode="auto">
          <a:xfrm>
            <a:off x="36290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Freeform 5">
            <a:extLst>
              <a:ext uri="{FF2B5EF4-FFF2-40B4-BE49-F238E27FC236}">
                <a16:creationId xmlns:a16="http://schemas.microsoft.com/office/drawing/2014/main" id="{FA74D4D0-7595-4C86-991E-ACC5FA41CC6C}"/>
              </a:ext>
            </a:extLst>
          </p:cNvPr>
          <p:cNvSpPr>
            <a:spLocks/>
          </p:cNvSpPr>
          <p:nvPr userDrawn="1"/>
        </p:nvSpPr>
        <p:spPr bwMode="auto">
          <a:xfrm>
            <a:off x="40322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5">
            <a:extLst>
              <a:ext uri="{FF2B5EF4-FFF2-40B4-BE49-F238E27FC236}">
                <a16:creationId xmlns:a16="http://schemas.microsoft.com/office/drawing/2014/main" id="{23157884-97DA-4B49-BAA8-4F244EF86883}"/>
              </a:ext>
            </a:extLst>
          </p:cNvPr>
          <p:cNvSpPr>
            <a:spLocks/>
          </p:cNvSpPr>
          <p:nvPr userDrawn="1"/>
        </p:nvSpPr>
        <p:spPr bwMode="auto">
          <a:xfrm>
            <a:off x="44354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7" name="Freeform 5">
            <a:extLst>
              <a:ext uri="{FF2B5EF4-FFF2-40B4-BE49-F238E27FC236}">
                <a16:creationId xmlns:a16="http://schemas.microsoft.com/office/drawing/2014/main" id="{07CDB3B0-5CB6-43DA-A0C1-5990C23AB10D}"/>
              </a:ext>
            </a:extLst>
          </p:cNvPr>
          <p:cNvSpPr>
            <a:spLocks/>
          </p:cNvSpPr>
          <p:nvPr userDrawn="1"/>
        </p:nvSpPr>
        <p:spPr bwMode="auto">
          <a:xfrm>
            <a:off x="48387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Freeform 5">
            <a:extLst>
              <a:ext uri="{FF2B5EF4-FFF2-40B4-BE49-F238E27FC236}">
                <a16:creationId xmlns:a16="http://schemas.microsoft.com/office/drawing/2014/main" id="{A932886D-EB20-4026-9D6E-687F61B1AA23}"/>
              </a:ext>
            </a:extLst>
          </p:cNvPr>
          <p:cNvSpPr>
            <a:spLocks/>
          </p:cNvSpPr>
          <p:nvPr userDrawn="1"/>
        </p:nvSpPr>
        <p:spPr bwMode="auto">
          <a:xfrm>
            <a:off x="52419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1" name="Freeform 5">
            <a:extLst>
              <a:ext uri="{FF2B5EF4-FFF2-40B4-BE49-F238E27FC236}">
                <a16:creationId xmlns:a16="http://schemas.microsoft.com/office/drawing/2014/main" id="{3E812D95-DE21-4AE5-8F40-2DB182F3DEB9}"/>
              </a:ext>
            </a:extLst>
          </p:cNvPr>
          <p:cNvSpPr>
            <a:spLocks/>
          </p:cNvSpPr>
          <p:nvPr userDrawn="1"/>
        </p:nvSpPr>
        <p:spPr bwMode="auto">
          <a:xfrm>
            <a:off x="56451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3" name="Freeform 5">
            <a:extLst>
              <a:ext uri="{FF2B5EF4-FFF2-40B4-BE49-F238E27FC236}">
                <a16:creationId xmlns:a16="http://schemas.microsoft.com/office/drawing/2014/main" id="{210B2D4F-6E86-4287-8EA1-EA3A728A112A}"/>
              </a:ext>
            </a:extLst>
          </p:cNvPr>
          <p:cNvSpPr>
            <a:spLocks/>
          </p:cNvSpPr>
          <p:nvPr userDrawn="1"/>
        </p:nvSpPr>
        <p:spPr bwMode="auto">
          <a:xfrm>
            <a:off x="60483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5">
            <a:extLst>
              <a:ext uri="{FF2B5EF4-FFF2-40B4-BE49-F238E27FC236}">
                <a16:creationId xmlns:a16="http://schemas.microsoft.com/office/drawing/2014/main" id="{1E976474-73A7-4C5B-9BBB-2F877FE899E6}"/>
              </a:ext>
            </a:extLst>
          </p:cNvPr>
          <p:cNvSpPr>
            <a:spLocks/>
          </p:cNvSpPr>
          <p:nvPr userDrawn="1"/>
        </p:nvSpPr>
        <p:spPr bwMode="auto">
          <a:xfrm>
            <a:off x="64516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5">
            <a:extLst>
              <a:ext uri="{FF2B5EF4-FFF2-40B4-BE49-F238E27FC236}">
                <a16:creationId xmlns:a16="http://schemas.microsoft.com/office/drawing/2014/main" id="{465A6564-AC40-4493-A583-1FFB6C3E9DD9}"/>
              </a:ext>
            </a:extLst>
          </p:cNvPr>
          <p:cNvSpPr>
            <a:spLocks/>
          </p:cNvSpPr>
          <p:nvPr userDrawn="1"/>
        </p:nvSpPr>
        <p:spPr bwMode="auto">
          <a:xfrm>
            <a:off x="68548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5">
            <a:extLst>
              <a:ext uri="{FF2B5EF4-FFF2-40B4-BE49-F238E27FC236}">
                <a16:creationId xmlns:a16="http://schemas.microsoft.com/office/drawing/2014/main" id="{6954C064-7CB0-4288-BE96-E91AC7F876F2}"/>
              </a:ext>
            </a:extLst>
          </p:cNvPr>
          <p:cNvSpPr>
            <a:spLocks/>
          </p:cNvSpPr>
          <p:nvPr userDrawn="1"/>
        </p:nvSpPr>
        <p:spPr bwMode="auto">
          <a:xfrm>
            <a:off x="72580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5">
            <a:extLst>
              <a:ext uri="{FF2B5EF4-FFF2-40B4-BE49-F238E27FC236}">
                <a16:creationId xmlns:a16="http://schemas.microsoft.com/office/drawing/2014/main" id="{90BB86D8-7370-4CF9-8DCC-597757CFC2FB}"/>
              </a:ext>
            </a:extLst>
          </p:cNvPr>
          <p:cNvSpPr>
            <a:spLocks/>
          </p:cNvSpPr>
          <p:nvPr userDrawn="1"/>
        </p:nvSpPr>
        <p:spPr bwMode="auto">
          <a:xfrm>
            <a:off x="76612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 name="Freeform 5">
            <a:extLst>
              <a:ext uri="{FF2B5EF4-FFF2-40B4-BE49-F238E27FC236}">
                <a16:creationId xmlns:a16="http://schemas.microsoft.com/office/drawing/2014/main" id="{D8B61089-5F8D-4533-AFA2-5E4CFABC7955}"/>
              </a:ext>
            </a:extLst>
          </p:cNvPr>
          <p:cNvSpPr>
            <a:spLocks/>
          </p:cNvSpPr>
          <p:nvPr userDrawn="1"/>
        </p:nvSpPr>
        <p:spPr bwMode="auto">
          <a:xfrm>
            <a:off x="80645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5">
            <a:extLst>
              <a:ext uri="{FF2B5EF4-FFF2-40B4-BE49-F238E27FC236}">
                <a16:creationId xmlns:a16="http://schemas.microsoft.com/office/drawing/2014/main" id="{C3DAA582-A4E2-4D0D-9142-F0A4E91DF0FF}"/>
              </a:ext>
            </a:extLst>
          </p:cNvPr>
          <p:cNvSpPr>
            <a:spLocks/>
          </p:cNvSpPr>
          <p:nvPr userDrawn="1"/>
        </p:nvSpPr>
        <p:spPr bwMode="auto">
          <a:xfrm>
            <a:off x="84677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 name="Freeform 5">
            <a:extLst>
              <a:ext uri="{FF2B5EF4-FFF2-40B4-BE49-F238E27FC236}">
                <a16:creationId xmlns:a16="http://schemas.microsoft.com/office/drawing/2014/main" id="{0330153D-7AC7-4FEE-B014-E16DDA9F990D}"/>
              </a:ext>
            </a:extLst>
          </p:cNvPr>
          <p:cNvSpPr>
            <a:spLocks/>
          </p:cNvSpPr>
          <p:nvPr userDrawn="1"/>
        </p:nvSpPr>
        <p:spPr bwMode="auto">
          <a:xfrm>
            <a:off x="88709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 name="Freeform 5">
            <a:extLst>
              <a:ext uri="{FF2B5EF4-FFF2-40B4-BE49-F238E27FC236}">
                <a16:creationId xmlns:a16="http://schemas.microsoft.com/office/drawing/2014/main" id="{9FE05360-0BAD-4CD0-912B-2EFB0A93B25F}"/>
              </a:ext>
            </a:extLst>
          </p:cNvPr>
          <p:cNvSpPr>
            <a:spLocks/>
          </p:cNvSpPr>
          <p:nvPr userDrawn="1"/>
        </p:nvSpPr>
        <p:spPr bwMode="auto">
          <a:xfrm>
            <a:off x="92741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1" name="Freeform 5">
            <a:extLst>
              <a:ext uri="{FF2B5EF4-FFF2-40B4-BE49-F238E27FC236}">
                <a16:creationId xmlns:a16="http://schemas.microsoft.com/office/drawing/2014/main" id="{2BB69768-4BF4-4369-941D-7F83EA731EC1}"/>
              </a:ext>
            </a:extLst>
          </p:cNvPr>
          <p:cNvSpPr>
            <a:spLocks/>
          </p:cNvSpPr>
          <p:nvPr userDrawn="1"/>
        </p:nvSpPr>
        <p:spPr bwMode="auto">
          <a:xfrm>
            <a:off x="1048385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3" name="Freeform 5">
            <a:extLst>
              <a:ext uri="{FF2B5EF4-FFF2-40B4-BE49-F238E27FC236}">
                <a16:creationId xmlns:a16="http://schemas.microsoft.com/office/drawing/2014/main" id="{51F585F2-FB0F-4846-9CD2-11F7FF96FD97}"/>
              </a:ext>
            </a:extLst>
          </p:cNvPr>
          <p:cNvSpPr>
            <a:spLocks/>
          </p:cNvSpPr>
          <p:nvPr userDrawn="1"/>
        </p:nvSpPr>
        <p:spPr bwMode="auto">
          <a:xfrm>
            <a:off x="96774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7" name="Freeform 5">
            <a:extLst>
              <a:ext uri="{FF2B5EF4-FFF2-40B4-BE49-F238E27FC236}">
                <a16:creationId xmlns:a16="http://schemas.microsoft.com/office/drawing/2014/main" id="{CBE3430D-F606-4308-B49E-D9AAD7125090}"/>
              </a:ext>
            </a:extLst>
          </p:cNvPr>
          <p:cNvSpPr>
            <a:spLocks/>
          </p:cNvSpPr>
          <p:nvPr userDrawn="1"/>
        </p:nvSpPr>
        <p:spPr bwMode="auto">
          <a:xfrm>
            <a:off x="100806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9" name="Freeform 5">
            <a:extLst>
              <a:ext uri="{FF2B5EF4-FFF2-40B4-BE49-F238E27FC236}">
                <a16:creationId xmlns:a16="http://schemas.microsoft.com/office/drawing/2014/main" id="{DBCBDCF3-6847-4191-A872-E8389FEBE08D}"/>
              </a:ext>
            </a:extLst>
          </p:cNvPr>
          <p:cNvSpPr>
            <a:spLocks/>
          </p:cNvSpPr>
          <p:nvPr userDrawn="1"/>
        </p:nvSpPr>
        <p:spPr bwMode="auto">
          <a:xfrm>
            <a:off x="1088707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1" name="Freeform 5">
            <a:extLst>
              <a:ext uri="{FF2B5EF4-FFF2-40B4-BE49-F238E27FC236}">
                <a16:creationId xmlns:a16="http://schemas.microsoft.com/office/drawing/2014/main" id="{1F7B483D-EB1A-45B5-B1AD-0EAE7F64763C}"/>
              </a:ext>
            </a:extLst>
          </p:cNvPr>
          <p:cNvSpPr>
            <a:spLocks/>
          </p:cNvSpPr>
          <p:nvPr userDrawn="1"/>
        </p:nvSpPr>
        <p:spPr bwMode="auto">
          <a:xfrm>
            <a:off x="11290300"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3" name="Freeform 5">
            <a:extLst>
              <a:ext uri="{FF2B5EF4-FFF2-40B4-BE49-F238E27FC236}">
                <a16:creationId xmlns:a16="http://schemas.microsoft.com/office/drawing/2014/main" id="{B3466B6D-9C19-4F9A-8173-BC98E52B1023}"/>
              </a:ext>
            </a:extLst>
          </p:cNvPr>
          <p:cNvSpPr>
            <a:spLocks/>
          </p:cNvSpPr>
          <p:nvPr userDrawn="1"/>
        </p:nvSpPr>
        <p:spPr bwMode="auto">
          <a:xfrm>
            <a:off x="11693525"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5" name="Freeform 5">
            <a:extLst>
              <a:ext uri="{FF2B5EF4-FFF2-40B4-BE49-F238E27FC236}">
                <a16:creationId xmlns:a16="http://schemas.microsoft.com/office/drawing/2014/main" id="{9C4E25A9-A7F7-4238-B98D-A72344849620}"/>
              </a:ext>
            </a:extLst>
          </p:cNvPr>
          <p:cNvSpPr>
            <a:spLocks/>
          </p:cNvSpPr>
          <p:nvPr userDrawn="1"/>
        </p:nvSpPr>
        <p:spPr bwMode="auto">
          <a:xfrm>
            <a:off x="12096738" y="328748"/>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7" name="Freeform 5">
            <a:extLst>
              <a:ext uri="{FF2B5EF4-FFF2-40B4-BE49-F238E27FC236}">
                <a16:creationId xmlns:a16="http://schemas.microsoft.com/office/drawing/2014/main" id="{582162BB-6F36-41B5-B5AD-B7FD4177E530}"/>
              </a:ext>
            </a:extLst>
          </p:cNvPr>
          <p:cNvSpPr>
            <a:spLocks/>
          </p:cNvSpPr>
          <p:nvPr userDrawn="1"/>
        </p:nvSpPr>
        <p:spPr bwMode="auto">
          <a:xfrm>
            <a:off x="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9" name="Freeform 5">
            <a:extLst>
              <a:ext uri="{FF2B5EF4-FFF2-40B4-BE49-F238E27FC236}">
                <a16:creationId xmlns:a16="http://schemas.microsoft.com/office/drawing/2014/main" id="{652516D9-F1FA-4063-ADA2-9B081A2D5A2E}"/>
              </a:ext>
            </a:extLst>
          </p:cNvPr>
          <p:cNvSpPr>
            <a:spLocks/>
          </p:cNvSpPr>
          <p:nvPr userDrawn="1"/>
        </p:nvSpPr>
        <p:spPr bwMode="auto">
          <a:xfrm>
            <a:off x="4032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1" name="Freeform 5">
            <a:extLst>
              <a:ext uri="{FF2B5EF4-FFF2-40B4-BE49-F238E27FC236}">
                <a16:creationId xmlns:a16="http://schemas.microsoft.com/office/drawing/2014/main" id="{1C6A6B49-4641-48E9-8819-769AAE00B198}"/>
              </a:ext>
            </a:extLst>
          </p:cNvPr>
          <p:cNvSpPr>
            <a:spLocks/>
          </p:cNvSpPr>
          <p:nvPr userDrawn="1"/>
        </p:nvSpPr>
        <p:spPr bwMode="auto">
          <a:xfrm>
            <a:off x="8064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3" name="Freeform 5">
            <a:extLst>
              <a:ext uri="{FF2B5EF4-FFF2-40B4-BE49-F238E27FC236}">
                <a16:creationId xmlns:a16="http://schemas.microsoft.com/office/drawing/2014/main" id="{B1530B27-CB32-4FD6-ADCD-696B9A77D606}"/>
              </a:ext>
            </a:extLst>
          </p:cNvPr>
          <p:cNvSpPr>
            <a:spLocks/>
          </p:cNvSpPr>
          <p:nvPr userDrawn="1"/>
        </p:nvSpPr>
        <p:spPr bwMode="auto">
          <a:xfrm>
            <a:off x="12096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5" name="Freeform 5">
            <a:extLst>
              <a:ext uri="{FF2B5EF4-FFF2-40B4-BE49-F238E27FC236}">
                <a16:creationId xmlns:a16="http://schemas.microsoft.com/office/drawing/2014/main" id="{BAFEEEB6-FF84-414F-A371-D3F809A1C86D}"/>
              </a:ext>
            </a:extLst>
          </p:cNvPr>
          <p:cNvSpPr>
            <a:spLocks/>
          </p:cNvSpPr>
          <p:nvPr userDrawn="1"/>
        </p:nvSpPr>
        <p:spPr bwMode="auto">
          <a:xfrm>
            <a:off x="16129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7" name="Freeform 5">
            <a:extLst>
              <a:ext uri="{FF2B5EF4-FFF2-40B4-BE49-F238E27FC236}">
                <a16:creationId xmlns:a16="http://schemas.microsoft.com/office/drawing/2014/main" id="{0F8F801F-06E9-4E1C-A137-226729983354}"/>
              </a:ext>
            </a:extLst>
          </p:cNvPr>
          <p:cNvSpPr>
            <a:spLocks/>
          </p:cNvSpPr>
          <p:nvPr userDrawn="1"/>
        </p:nvSpPr>
        <p:spPr bwMode="auto">
          <a:xfrm>
            <a:off x="20161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9" name="Freeform 5">
            <a:extLst>
              <a:ext uri="{FF2B5EF4-FFF2-40B4-BE49-F238E27FC236}">
                <a16:creationId xmlns:a16="http://schemas.microsoft.com/office/drawing/2014/main" id="{3062C679-537B-4565-B111-60C31A15ACF4}"/>
              </a:ext>
            </a:extLst>
          </p:cNvPr>
          <p:cNvSpPr>
            <a:spLocks/>
          </p:cNvSpPr>
          <p:nvPr userDrawn="1"/>
        </p:nvSpPr>
        <p:spPr bwMode="auto">
          <a:xfrm>
            <a:off x="24193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1" name="Freeform 5">
            <a:extLst>
              <a:ext uri="{FF2B5EF4-FFF2-40B4-BE49-F238E27FC236}">
                <a16:creationId xmlns:a16="http://schemas.microsoft.com/office/drawing/2014/main" id="{887EEB3A-4213-464A-87A3-D2DAF47421F5}"/>
              </a:ext>
            </a:extLst>
          </p:cNvPr>
          <p:cNvSpPr>
            <a:spLocks/>
          </p:cNvSpPr>
          <p:nvPr userDrawn="1"/>
        </p:nvSpPr>
        <p:spPr bwMode="auto">
          <a:xfrm>
            <a:off x="28225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3" name="Freeform 5">
            <a:extLst>
              <a:ext uri="{FF2B5EF4-FFF2-40B4-BE49-F238E27FC236}">
                <a16:creationId xmlns:a16="http://schemas.microsoft.com/office/drawing/2014/main" id="{ADC86261-F90C-45E0-A168-7581A8C02C38}"/>
              </a:ext>
            </a:extLst>
          </p:cNvPr>
          <p:cNvSpPr>
            <a:spLocks/>
          </p:cNvSpPr>
          <p:nvPr userDrawn="1"/>
        </p:nvSpPr>
        <p:spPr bwMode="auto">
          <a:xfrm>
            <a:off x="32258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5" name="Freeform 5">
            <a:extLst>
              <a:ext uri="{FF2B5EF4-FFF2-40B4-BE49-F238E27FC236}">
                <a16:creationId xmlns:a16="http://schemas.microsoft.com/office/drawing/2014/main" id="{504DD272-AA18-4EE6-AA29-9F6F74F23909}"/>
              </a:ext>
            </a:extLst>
          </p:cNvPr>
          <p:cNvSpPr>
            <a:spLocks/>
          </p:cNvSpPr>
          <p:nvPr userDrawn="1"/>
        </p:nvSpPr>
        <p:spPr bwMode="auto">
          <a:xfrm>
            <a:off x="36290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7" name="Freeform 5">
            <a:extLst>
              <a:ext uri="{FF2B5EF4-FFF2-40B4-BE49-F238E27FC236}">
                <a16:creationId xmlns:a16="http://schemas.microsoft.com/office/drawing/2014/main" id="{8BCD198C-85D1-4065-9D67-82D3B38E1C37}"/>
              </a:ext>
            </a:extLst>
          </p:cNvPr>
          <p:cNvSpPr>
            <a:spLocks/>
          </p:cNvSpPr>
          <p:nvPr userDrawn="1"/>
        </p:nvSpPr>
        <p:spPr bwMode="auto">
          <a:xfrm>
            <a:off x="40322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9" name="Freeform 5">
            <a:extLst>
              <a:ext uri="{FF2B5EF4-FFF2-40B4-BE49-F238E27FC236}">
                <a16:creationId xmlns:a16="http://schemas.microsoft.com/office/drawing/2014/main" id="{2900C489-4586-4F04-BD13-FF483556032E}"/>
              </a:ext>
            </a:extLst>
          </p:cNvPr>
          <p:cNvSpPr>
            <a:spLocks/>
          </p:cNvSpPr>
          <p:nvPr userDrawn="1"/>
        </p:nvSpPr>
        <p:spPr bwMode="auto">
          <a:xfrm>
            <a:off x="44354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1" name="Freeform 5">
            <a:extLst>
              <a:ext uri="{FF2B5EF4-FFF2-40B4-BE49-F238E27FC236}">
                <a16:creationId xmlns:a16="http://schemas.microsoft.com/office/drawing/2014/main" id="{FFF75EF5-F4A4-47DF-B2E8-27AF735DAE67}"/>
              </a:ext>
            </a:extLst>
          </p:cNvPr>
          <p:cNvSpPr>
            <a:spLocks/>
          </p:cNvSpPr>
          <p:nvPr userDrawn="1"/>
        </p:nvSpPr>
        <p:spPr bwMode="auto">
          <a:xfrm>
            <a:off x="48387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3" name="Freeform 5">
            <a:extLst>
              <a:ext uri="{FF2B5EF4-FFF2-40B4-BE49-F238E27FC236}">
                <a16:creationId xmlns:a16="http://schemas.microsoft.com/office/drawing/2014/main" id="{0C8AD0A5-DBDC-4519-871E-FE913951AE59}"/>
              </a:ext>
            </a:extLst>
          </p:cNvPr>
          <p:cNvSpPr>
            <a:spLocks/>
          </p:cNvSpPr>
          <p:nvPr userDrawn="1"/>
        </p:nvSpPr>
        <p:spPr bwMode="auto">
          <a:xfrm>
            <a:off x="52419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5" name="Freeform 5">
            <a:extLst>
              <a:ext uri="{FF2B5EF4-FFF2-40B4-BE49-F238E27FC236}">
                <a16:creationId xmlns:a16="http://schemas.microsoft.com/office/drawing/2014/main" id="{5417658F-66B2-4FE7-A854-CC3AE0F7EB74}"/>
              </a:ext>
            </a:extLst>
          </p:cNvPr>
          <p:cNvSpPr>
            <a:spLocks/>
          </p:cNvSpPr>
          <p:nvPr userDrawn="1"/>
        </p:nvSpPr>
        <p:spPr bwMode="auto">
          <a:xfrm>
            <a:off x="56451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7" name="Freeform 5">
            <a:extLst>
              <a:ext uri="{FF2B5EF4-FFF2-40B4-BE49-F238E27FC236}">
                <a16:creationId xmlns:a16="http://schemas.microsoft.com/office/drawing/2014/main" id="{A81C42B8-9501-457C-9DBC-BA397001DE6B}"/>
              </a:ext>
            </a:extLst>
          </p:cNvPr>
          <p:cNvSpPr>
            <a:spLocks/>
          </p:cNvSpPr>
          <p:nvPr userDrawn="1"/>
        </p:nvSpPr>
        <p:spPr bwMode="auto">
          <a:xfrm>
            <a:off x="60483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9" name="Freeform 5">
            <a:extLst>
              <a:ext uri="{FF2B5EF4-FFF2-40B4-BE49-F238E27FC236}">
                <a16:creationId xmlns:a16="http://schemas.microsoft.com/office/drawing/2014/main" id="{1E20BB75-9E81-42DF-B4BF-5B6987919CEC}"/>
              </a:ext>
            </a:extLst>
          </p:cNvPr>
          <p:cNvSpPr>
            <a:spLocks/>
          </p:cNvSpPr>
          <p:nvPr userDrawn="1"/>
        </p:nvSpPr>
        <p:spPr bwMode="auto">
          <a:xfrm>
            <a:off x="64516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1" name="Freeform 5">
            <a:extLst>
              <a:ext uri="{FF2B5EF4-FFF2-40B4-BE49-F238E27FC236}">
                <a16:creationId xmlns:a16="http://schemas.microsoft.com/office/drawing/2014/main" id="{D01EE500-D7A1-4352-BAD2-B850ACC4BC6A}"/>
              </a:ext>
            </a:extLst>
          </p:cNvPr>
          <p:cNvSpPr>
            <a:spLocks/>
          </p:cNvSpPr>
          <p:nvPr userDrawn="1"/>
        </p:nvSpPr>
        <p:spPr bwMode="auto">
          <a:xfrm>
            <a:off x="68548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3" name="Freeform 5">
            <a:extLst>
              <a:ext uri="{FF2B5EF4-FFF2-40B4-BE49-F238E27FC236}">
                <a16:creationId xmlns:a16="http://schemas.microsoft.com/office/drawing/2014/main" id="{1587723F-EB9C-433F-ACA5-343CDE53B4CA}"/>
              </a:ext>
            </a:extLst>
          </p:cNvPr>
          <p:cNvSpPr>
            <a:spLocks/>
          </p:cNvSpPr>
          <p:nvPr userDrawn="1"/>
        </p:nvSpPr>
        <p:spPr bwMode="auto">
          <a:xfrm>
            <a:off x="72580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5" name="Freeform 5">
            <a:extLst>
              <a:ext uri="{FF2B5EF4-FFF2-40B4-BE49-F238E27FC236}">
                <a16:creationId xmlns:a16="http://schemas.microsoft.com/office/drawing/2014/main" id="{3B89FD7D-E9C3-4C00-9808-59AAFB03163F}"/>
              </a:ext>
            </a:extLst>
          </p:cNvPr>
          <p:cNvSpPr>
            <a:spLocks/>
          </p:cNvSpPr>
          <p:nvPr userDrawn="1"/>
        </p:nvSpPr>
        <p:spPr bwMode="auto">
          <a:xfrm>
            <a:off x="76612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7" name="Freeform 5">
            <a:extLst>
              <a:ext uri="{FF2B5EF4-FFF2-40B4-BE49-F238E27FC236}">
                <a16:creationId xmlns:a16="http://schemas.microsoft.com/office/drawing/2014/main" id="{6E04DD36-8E16-472A-941F-022D2E9A88A8}"/>
              </a:ext>
            </a:extLst>
          </p:cNvPr>
          <p:cNvSpPr>
            <a:spLocks/>
          </p:cNvSpPr>
          <p:nvPr userDrawn="1"/>
        </p:nvSpPr>
        <p:spPr bwMode="auto">
          <a:xfrm>
            <a:off x="80645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9" name="Freeform 5">
            <a:extLst>
              <a:ext uri="{FF2B5EF4-FFF2-40B4-BE49-F238E27FC236}">
                <a16:creationId xmlns:a16="http://schemas.microsoft.com/office/drawing/2014/main" id="{12E1B3B0-875B-4233-B21E-CFCC3D054FB2}"/>
              </a:ext>
            </a:extLst>
          </p:cNvPr>
          <p:cNvSpPr>
            <a:spLocks/>
          </p:cNvSpPr>
          <p:nvPr userDrawn="1"/>
        </p:nvSpPr>
        <p:spPr bwMode="auto">
          <a:xfrm>
            <a:off x="84677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1" name="Freeform 5">
            <a:extLst>
              <a:ext uri="{FF2B5EF4-FFF2-40B4-BE49-F238E27FC236}">
                <a16:creationId xmlns:a16="http://schemas.microsoft.com/office/drawing/2014/main" id="{EEFA6ADA-AE04-43D9-AEBA-6D4B6101D19D}"/>
              </a:ext>
            </a:extLst>
          </p:cNvPr>
          <p:cNvSpPr>
            <a:spLocks/>
          </p:cNvSpPr>
          <p:nvPr userDrawn="1"/>
        </p:nvSpPr>
        <p:spPr bwMode="auto">
          <a:xfrm>
            <a:off x="88709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3" name="Freeform 5">
            <a:extLst>
              <a:ext uri="{FF2B5EF4-FFF2-40B4-BE49-F238E27FC236}">
                <a16:creationId xmlns:a16="http://schemas.microsoft.com/office/drawing/2014/main" id="{EF5B0E26-2791-4B14-B592-172C2FAC6FE5}"/>
              </a:ext>
            </a:extLst>
          </p:cNvPr>
          <p:cNvSpPr>
            <a:spLocks/>
          </p:cNvSpPr>
          <p:nvPr userDrawn="1"/>
        </p:nvSpPr>
        <p:spPr bwMode="auto">
          <a:xfrm>
            <a:off x="92741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5" name="Freeform 5">
            <a:extLst>
              <a:ext uri="{FF2B5EF4-FFF2-40B4-BE49-F238E27FC236}">
                <a16:creationId xmlns:a16="http://schemas.microsoft.com/office/drawing/2014/main" id="{7CDA8C23-F3D0-475C-8B0B-D2483AECFAB8}"/>
              </a:ext>
            </a:extLst>
          </p:cNvPr>
          <p:cNvSpPr>
            <a:spLocks/>
          </p:cNvSpPr>
          <p:nvPr userDrawn="1"/>
        </p:nvSpPr>
        <p:spPr bwMode="auto">
          <a:xfrm>
            <a:off x="1048385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7" name="Freeform 5">
            <a:extLst>
              <a:ext uri="{FF2B5EF4-FFF2-40B4-BE49-F238E27FC236}">
                <a16:creationId xmlns:a16="http://schemas.microsoft.com/office/drawing/2014/main" id="{A6895141-163A-4201-B333-6467D533F440}"/>
              </a:ext>
            </a:extLst>
          </p:cNvPr>
          <p:cNvSpPr>
            <a:spLocks/>
          </p:cNvSpPr>
          <p:nvPr userDrawn="1"/>
        </p:nvSpPr>
        <p:spPr bwMode="auto">
          <a:xfrm>
            <a:off x="96774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9" name="Freeform 5">
            <a:extLst>
              <a:ext uri="{FF2B5EF4-FFF2-40B4-BE49-F238E27FC236}">
                <a16:creationId xmlns:a16="http://schemas.microsoft.com/office/drawing/2014/main" id="{96857859-9A05-4D31-8334-CDC677051A05}"/>
              </a:ext>
            </a:extLst>
          </p:cNvPr>
          <p:cNvSpPr>
            <a:spLocks/>
          </p:cNvSpPr>
          <p:nvPr userDrawn="1"/>
        </p:nvSpPr>
        <p:spPr bwMode="auto">
          <a:xfrm>
            <a:off x="100806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1" name="Freeform 5">
            <a:extLst>
              <a:ext uri="{FF2B5EF4-FFF2-40B4-BE49-F238E27FC236}">
                <a16:creationId xmlns:a16="http://schemas.microsoft.com/office/drawing/2014/main" id="{EBBC59FD-BB44-465C-9882-47450B890D91}"/>
              </a:ext>
            </a:extLst>
          </p:cNvPr>
          <p:cNvSpPr>
            <a:spLocks/>
          </p:cNvSpPr>
          <p:nvPr userDrawn="1"/>
        </p:nvSpPr>
        <p:spPr bwMode="auto">
          <a:xfrm>
            <a:off x="1088707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3" name="Freeform 5">
            <a:extLst>
              <a:ext uri="{FF2B5EF4-FFF2-40B4-BE49-F238E27FC236}">
                <a16:creationId xmlns:a16="http://schemas.microsoft.com/office/drawing/2014/main" id="{B55E93B0-6435-4CBB-9B59-5C2C61984C86}"/>
              </a:ext>
            </a:extLst>
          </p:cNvPr>
          <p:cNvSpPr>
            <a:spLocks/>
          </p:cNvSpPr>
          <p:nvPr userDrawn="1"/>
        </p:nvSpPr>
        <p:spPr bwMode="auto">
          <a:xfrm>
            <a:off x="11290300"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5" name="Freeform 5">
            <a:extLst>
              <a:ext uri="{FF2B5EF4-FFF2-40B4-BE49-F238E27FC236}">
                <a16:creationId xmlns:a16="http://schemas.microsoft.com/office/drawing/2014/main" id="{CB08B145-8F37-4A8A-A4CE-4438007E168A}"/>
              </a:ext>
            </a:extLst>
          </p:cNvPr>
          <p:cNvSpPr>
            <a:spLocks/>
          </p:cNvSpPr>
          <p:nvPr userDrawn="1"/>
        </p:nvSpPr>
        <p:spPr bwMode="auto">
          <a:xfrm>
            <a:off x="11693525"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7" name="Freeform 5">
            <a:extLst>
              <a:ext uri="{FF2B5EF4-FFF2-40B4-BE49-F238E27FC236}">
                <a16:creationId xmlns:a16="http://schemas.microsoft.com/office/drawing/2014/main" id="{3B0D020A-90FC-400F-B7B5-63FC994068E4}"/>
              </a:ext>
            </a:extLst>
          </p:cNvPr>
          <p:cNvSpPr>
            <a:spLocks/>
          </p:cNvSpPr>
          <p:nvPr userDrawn="1"/>
        </p:nvSpPr>
        <p:spPr bwMode="auto">
          <a:xfrm>
            <a:off x="12096738" y="6263821"/>
            <a:ext cx="101092" cy="265431"/>
          </a:xfrm>
          <a:custGeom>
            <a:avLst/>
            <a:gdLst>
              <a:gd name="T0" fmla="*/ 0 w 314"/>
              <a:gd name="T1" fmla="*/ 1332 h 1332"/>
              <a:gd name="T2" fmla="*/ 0 w 314"/>
              <a:gd name="T3" fmla="*/ 1332 h 1332"/>
              <a:gd name="T4" fmla="*/ 314 w 314"/>
              <a:gd name="T5" fmla="*/ 1332 h 1332"/>
              <a:gd name="T6" fmla="*/ 314 w 314"/>
              <a:gd name="T7" fmla="*/ 0 h 1332"/>
              <a:gd name="T8" fmla="*/ 0 w 314"/>
              <a:gd name="T9" fmla="*/ 0 h 1332"/>
              <a:gd name="T10" fmla="*/ 0 w 314"/>
              <a:gd name="T11" fmla="*/ 1332 h 1332"/>
            </a:gdLst>
            <a:ahLst/>
            <a:cxnLst>
              <a:cxn ang="0">
                <a:pos x="T0" y="T1"/>
              </a:cxn>
              <a:cxn ang="0">
                <a:pos x="T2" y="T3"/>
              </a:cxn>
              <a:cxn ang="0">
                <a:pos x="T4" y="T5"/>
              </a:cxn>
              <a:cxn ang="0">
                <a:pos x="T6" y="T7"/>
              </a:cxn>
              <a:cxn ang="0">
                <a:pos x="T8" y="T9"/>
              </a:cxn>
              <a:cxn ang="0">
                <a:pos x="T10" y="T11"/>
              </a:cxn>
            </a:cxnLst>
            <a:rect l="0" t="0" r="r" b="b"/>
            <a:pathLst>
              <a:path w="314" h="1332">
                <a:moveTo>
                  <a:pt x="0" y="1332"/>
                </a:moveTo>
                <a:lnTo>
                  <a:pt x="0" y="1332"/>
                </a:lnTo>
                <a:lnTo>
                  <a:pt x="314" y="1332"/>
                </a:lnTo>
                <a:lnTo>
                  <a:pt x="314" y="0"/>
                </a:lnTo>
                <a:lnTo>
                  <a:pt x="0" y="0"/>
                </a:lnTo>
                <a:lnTo>
                  <a:pt x="0" y="1332"/>
                </a:lnTo>
                <a:close/>
              </a:path>
            </a:pathLst>
          </a:custGeom>
          <a:solidFill>
            <a:srgbClr val="D6D73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ottom Pattern Black">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a:t>Insert Text Here</a:t>
            </a:r>
          </a:p>
        </p:txBody>
      </p:sp>
      <p:pic>
        <p:nvPicPr>
          <p:cNvPr id="3" name="Picture 2">
            <a:extLst>
              <a:ext uri="{FF2B5EF4-FFF2-40B4-BE49-F238E27FC236}">
                <a16:creationId xmlns:a16="http://schemas.microsoft.com/office/drawing/2014/main" id="{9C8B4846-4E60-4E5B-9695-28F923D1D76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tx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91440" tIns="0" rIns="9144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91440" tIns="0" rIns="91440" bIns="0">
            <a:noAutofit/>
          </a:bodyPr>
          <a:lstStyle>
            <a:lvl1pPr marL="0" indent="0" algn="l">
              <a:spcBef>
                <a:spcPts val="0"/>
              </a:spcBef>
              <a:spcAft>
                <a:spcPts val="0"/>
              </a:spcAft>
              <a:buFont typeface="Arial" panose="020B0604020202020204" pitchFamily="34" charset="0"/>
              <a:buNone/>
              <a:defRPr lang="en-US" sz="1800" kern="1200" dirty="0">
                <a:solidFill>
                  <a:schemeClr val="bg2"/>
                </a:solidFill>
                <a:latin typeface="+mn-lt"/>
                <a:ea typeface="+mn-ea"/>
                <a:cs typeface="+mn-cs"/>
              </a:defRPr>
            </a:lvl1pPr>
          </a:lstStyle>
          <a:p>
            <a:pPr lvl="0"/>
            <a:r>
              <a:rPr lang="en-US"/>
              <a:t>Insert content here</a:t>
            </a:r>
          </a:p>
        </p:txBody>
      </p:sp>
      <p:pic>
        <p:nvPicPr>
          <p:cNvPr id="3" name="Picture 2">
            <a:extLst>
              <a:ext uri="{FF2B5EF4-FFF2-40B4-BE49-F238E27FC236}">
                <a16:creationId xmlns:a16="http://schemas.microsoft.com/office/drawing/2014/main" id="{8D8AAE41-A985-425A-934D-615BBE36028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rot="5400000">
            <a:off x="5753100" y="419100"/>
            <a:ext cx="685800" cy="12192000"/>
          </a:xfrm>
          <a:prstGeom prst="rect">
            <a:avLst/>
          </a:prstGeom>
        </p:spPr>
      </p:pic>
    </p:spTree>
    <p:extLst>
      <p:ext uri="{BB962C8B-B14F-4D97-AF65-F5344CB8AC3E}">
        <p14:creationId xmlns:p14="http://schemas.microsoft.com/office/powerpoint/2010/main" val="249900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1/15/2025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88" r:id="rId2"/>
    <p:sldLayoutId id="2147483702" r:id="rId3"/>
    <p:sldLayoutId id="2147483699" r:id="rId4"/>
    <p:sldLayoutId id="2147483701" r:id="rId5"/>
    <p:sldLayoutId id="2147483700" r:id="rId6"/>
    <p:sldLayoutId id="2147483703" r:id="rId7"/>
    <p:sldLayoutId id="2147483690" r:id="rId8"/>
    <p:sldLayoutId id="2147483704" r:id="rId9"/>
    <p:sldLayoutId id="2147483691" r:id="rId10"/>
    <p:sldLayoutId id="214748369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image" Target="../media/image20.sv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6.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7.svg"/><Relationship Id="rId4" Type="http://schemas.openxmlformats.org/officeDocument/2006/relationships/image" Target="../media/image31.sv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3" Type="http://schemas.openxmlformats.org/officeDocument/2006/relationships/hyperlink" Target="https://overlayfactsheet.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39.sv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13" Type="http://schemas.openxmlformats.org/officeDocument/2006/relationships/hyperlink" Target="https://section508coordinators.github.io/TrustedTester/"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12" Type="http://schemas.openxmlformats.org/officeDocument/2006/relationships/hyperlink" Target="https://ictbaseline.access-board.gov/"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developer.visa.com/pages/accessibility" TargetMode="External"/><Relationship Id="rId5" Type="http://schemas.openxmlformats.org/officeDocument/2006/relationships/hyperlink" Target="https://dequeuniversity.com/screenreaders/nvda-keyboard-shortcuts" TargetMode="External"/><Relationship Id="rId15" Type="http://schemas.openxmlformats.org/officeDocument/2006/relationships/hyperlink" Target="https://www.w3.org/WAI/policie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 Id="rId14" Type="http://schemas.openxmlformats.org/officeDocument/2006/relationships/hyperlink" Target="https://www.section508.gov/manage/laws-and-policie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ctrTitle" idx="4294967295"/>
          </p:nvPr>
        </p:nvSpPr>
        <p:spPr>
          <a:xfrm>
            <a:off x="3525715" y="2311400"/>
            <a:ext cx="8666285" cy="2235200"/>
          </a:xfrm>
        </p:spPr>
        <p:txBody>
          <a:bodyPr anchor="ctr">
            <a:noAutofit/>
          </a:bodyPr>
          <a:lstStyle/>
          <a:p>
            <a:pPr algn="ctr" eaLnBrk="1" hangingPunct="1"/>
            <a:r>
              <a:rPr lang="en-US" altLang="en-US" b="1" dirty="0">
                <a:solidFill>
                  <a:srgbClr val="01C2D1"/>
                </a:solidFill>
              </a:rPr>
              <a:t>Introduction </a:t>
            </a:r>
            <a:r>
              <a:rPr lang="en-US" altLang="en-US" b="1" dirty="0">
                <a:solidFill>
                  <a:srgbClr val="FE4387"/>
                </a:solidFill>
              </a:rPr>
              <a:t>to </a:t>
            </a:r>
            <a:r>
              <a:rPr lang="en-US" altLang="en-US" b="1" dirty="0">
                <a:solidFill>
                  <a:srgbClr val="F69000"/>
                </a:solidFill>
              </a:rPr>
              <a:t>Accessibility</a:t>
            </a:r>
            <a:endParaRPr lang="en-US" altLang="en-US" b="1" dirty="0">
              <a:latin typeface="+mn-lt"/>
            </a:endParaRPr>
          </a:p>
        </p:txBody>
      </p:sp>
    </p:spTree>
    <p:extLst>
      <p:ext uri="{BB962C8B-B14F-4D97-AF65-F5344CB8AC3E}">
        <p14:creationId xmlns:p14="http://schemas.microsoft.com/office/powerpoint/2010/main" val="1543265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9E38B3-4686-8247-9625-49018D29F408}"/>
              </a:ext>
            </a:extLst>
          </p:cNvPr>
          <p:cNvSpPr>
            <a:spLocks noGrp="1"/>
          </p:cNvSpPr>
          <p:nvPr>
            <p:ph type="title"/>
          </p:nvPr>
        </p:nvSpPr>
        <p:spPr/>
        <p:txBody>
          <a:bodyPr/>
          <a:lstStyle/>
          <a:p>
            <a:r>
              <a:rPr lang="en-US" dirty="0"/>
              <a:t>Disclaimer</a:t>
            </a:r>
          </a:p>
        </p:txBody>
      </p:sp>
      <p:sp>
        <p:nvSpPr>
          <p:cNvPr id="6" name="Text Placeholder 5">
            <a:extLst>
              <a:ext uri="{FF2B5EF4-FFF2-40B4-BE49-F238E27FC236}">
                <a16:creationId xmlns:a16="http://schemas.microsoft.com/office/drawing/2014/main" id="{7DCBA01B-ECA4-4938-872A-B38BEB13AC06}"/>
              </a:ext>
            </a:extLst>
          </p:cNvPr>
          <p:cNvSpPr>
            <a:spLocks noGrp="1"/>
          </p:cNvSpPr>
          <p:nvPr>
            <p:ph type="body" sz="quarter" idx="12"/>
          </p:nvPr>
        </p:nvSpPr>
        <p:spPr/>
        <p:txBody>
          <a:bodyPr/>
          <a:lstStyle/>
          <a:p>
            <a:r>
              <a:rPr lang="en-US" dirty="0"/>
              <a:t>Everything said here is my own opinions and not representative of my current or former employers.</a:t>
            </a:r>
          </a:p>
          <a:p>
            <a:endParaRPr lang="en-US" dirty="0"/>
          </a:p>
          <a:p>
            <a:r>
              <a:rPr lang="en-US" dirty="0"/>
              <a:t>While I will mention regulations, I am not able to provide legal representation/consult.</a:t>
            </a:r>
          </a:p>
          <a:p>
            <a:endParaRPr lang="en-US" dirty="0"/>
          </a:p>
        </p:txBody>
      </p:sp>
    </p:spTree>
    <p:extLst>
      <p:ext uri="{BB962C8B-B14F-4D97-AF65-F5344CB8AC3E}">
        <p14:creationId xmlns:p14="http://schemas.microsoft.com/office/powerpoint/2010/main" val="803542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solidFill>
                  <a:schemeClr val="tx1"/>
                </a:solidFill>
              </a:rPr>
              <a:t>What is Accessibility?</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762000" y="1904999"/>
            <a:ext cx="2781300" cy="4627685"/>
          </a:xfrm>
        </p:spPr>
        <p:txBody>
          <a:bodyPr>
            <a:normAutofit/>
          </a:bodyPr>
          <a:lstStyle/>
          <a:p>
            <a:r>
              <a:rPr lang="en-US" altLang="en-US" dirty="0">
                <a:solidFill>
                  <a:schemeClr val="tx1"/>
                </a:solidFill>
              </a:rPr>
              <a:t>A11y</a:t>
            </a:r>
          </a:p>
          <a:p>
            <a:pPr lvl="1"/>
            <a:r>
              <a:rPr lang="en-US" dirty="0" err="1">
                <a:solidFill>
                  <a:schemeClr val="tx1"/>
                </a:solidFill>
              </a:rPr>
              <a:t>Numeronym</a:t>
            </a:r>
            <a:endParaRPr lang="en-US" altLang="en-US" dirty="0">
              <a:solidFill>
                <a:schemeClr val="tx1"/>
              </a:solidFill>
            </a:endParaRPr>
          </a:p>
          <a:p>
            <a:r>
              <a:rPr lang="en-US" altLang="en-US" dirty="0">
                <a:solidFill>
                  <a:schemeClr val="tx1"/>
                </a:solidFill>
              </a:rPr>
              <a:t>Disability</a:t>
            </a:r>
          </a:p>
          <a:p>
            <a:pPr lvl="1"/>
            <a:r>
              <a:rPr lang="en-US" altLang="en-US" dirty="0">
                <a:solidFill>
                  <a:schemeClr val="tx1"/>
                </a:solidFill>
              </a:rPr>
              <a:t>Medical vs Social</a:t>
            </a:r>
          </a:p>
          <a:p>
            <a:pPr lvl="1"/>
            <a:r>
              <a:rPr lang="en-US" altLang="en-US" dirty="0">
                <a:solidFill>
                  <a:schemeClr val="tx1"/>
                </a:solidFill>
              </a:rPr>
              <a:t>Visibility</a:t>
            </a:r>
          </a:p>
          <a:p>
            <a:pPr lvl="1"/>
            <a:r>
              <a:rPr lang="en-US" altLang="en-US" dirty="0">
                <a:solidFill>
                  <a:schemeClr val="tx1"/>
                </a:solidFill>
              </a:rPr>
              <a:t>Duration</a:t>
            </a:r>
          </a:p>
          <a:p>
            <a:pPr lvl="1"/>
            <a:r>
              <a:rPr lang="en-US" altLang="en-US" dirty="0">
                <a:solidFill>
                  <a:schemeClr val="tx1"/>
                </a:solidFill>
              </a:rPr>
              <a:t>Area of Impact</a:t>
            </a:r>
          </a:p>
          <a:p>
            <a:r>
              <a:rPr lang="en-US" altLang="en-US" dirty="0">
                <a:solidFill>
                  <a:schemeClr val="tx1"/>
                </a:solidFill>
              </a:rPr>
              <a:t>Assistive Technology</a:t>
            </a:r>
          </a:p>
          <a:p>
            <a:pPr lvl="1"/>
            <a:r>
              <a:rPr lang="en-US" dirty="0">
                <a:solidFill>
                  <a:schemeClr val="tx1"/>
                </a:solidFill>
              </a:rPr>
              <a:t>Low tech v High Tech</a:t>
            </a:r>
            <a:endParaRPr lang="en-US" altLang="en-US" dirty="0">
              <a:solidFill>
                <a:schemeClr val="tx1"/>
              </a:solidFill>
            </a:endParaRPr>
          </a:p>
          <a:p>
            <a:r>
              <a:rPr lang="en-US" altLang="en-US" dirty="0">
                <a:solidFill>
                  <a:schemeClr val="tx1"/>
                </a:solidFill>
              </a:rPr>
              <a:t>Accessibility</a:t>
            </a:r>
          </a:p>
          <a:p>
            <a:pPr lvl="1"/>
            <a:r>
              <a:rPr lang="en-US" dirty="0">
                <a:solidFill>
                  <a:schemeClr val="tx1"/>
                </a:solidFill>
              </a:rPr>
              <a:t>Flexibility</a:t>
            </a:r>
            <a:endParaRPr lang="en-US" altLang="en-US" dirty="0">
              <a:solidFill>
                <a:schemeClr val="tx1"/>
              </a:solidFill>
            </a:endParaRPr>
          </a:p>
          <a:p>
            <a:pPr lvl="1"/>
            <a:endParaRPr lang="en-US" dirty="0">
              <a:solidFill>
                <a:schemeClr val="tx1"/>
              </a:solidFill>
            </a:endParaRPr>
          </a:p>
        </p:txBody>
      </p:sp>
      <p:pic>
        <p:nvPicPr>
          <p:cNvPr id="4" name="Graphic 3">
            <a:extLst>
              <a:ext uri="{FF2B5EF4-FFF2-40B4-BE49-F238E27FC236}">
                <a16:creationId xmlns:a16="http://schemas.microsoft.com/office/drawing/2014/main" id="{D780B2BB-1C9B-167B-9BC9-C4FED8F5637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7321" y="4392449"/>
            <a:ext cx="1657287" cy="1657287"/>
          </a:xfrm>
          <a:prstGeom prst="rect">
            <a:avLst/>
          </a:prstGeom>
        </p:spPr>
      </p:pic>
      <p:pic>
        <p:nvPicPr>
          <p:cNvPr id="6" name="Graphic 5">
            <a:extLst>
              <a:ext uri="{FF2B5EF4-FFF2-40B4-BE49-F238E27FC236}">
                <a16:creationId xmlns:a16="http://schemas.microsoft.com/office/drawing/2014/main" id="{1E465F69-F971-0588-A0FB-E8113D63FD8A}"/>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59404" y="1904999"/>
            <a:ext cx="1657287" cy="560553"/>
          </a:xfrm>
          <a:prstGeom prst="rect">
            <a:avLst/>
          </a:prstGeom>
        </p:spPr>
      </p:pic>
      <p:pic>
        <p:nvPicPr>
          <p:cNvPr id="9" name="Graphic 8">
            <a:extLst>
              <a:ext uri="{FF2B5EF4-FFF2-40B4-BE49-F238E27FC236}">
                <a16:creationId xmlns:a16="http://schemas.microsoft.com/office/drawing/2014/main" id="{57D0726E-FE3A-E753-6A8B-990346B1F5C8}"/>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4711" y="3194"/>
            <a:ext cx="1312599" cy="2723643"/>
          </a:xfrm>
          <a:prstGeom prst="rect">
            <a:avLst/>
          </a:prstGeom>
        </p:spPr>
      </p:pic>
      <p:pic>
        <p:nvPicPr>
          <p:cNvPr id="11" name="Graphic 10">
            <a:extLst>
              <a:ext uri="{FF2B5EF4-FFF2-40B4-BE49-F238E27FC236}">
                <a16:creationId xmlns:a16="http://schemas.microsoft.com/office/drawing/2014/main" id="{8CB1D3E9-0A8A-3E4D-6863-341E25039802}"/>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000752" y="4313582"/>
            <a:ext cx="1287295" cy="2544418"/>
          </a:xfrm>
          <a:prstGeom prst="rect">
            <a:avLst/>
          </a:prstGeom>
        </p:spPr>
      </p:pic>
    </p:spTree>
    <p:extLst>
      <p:ext uri="{BB962C8B-B14F-4D97-AF65-F5344CB8AC3E}">
        <p14:creationId xmlns:p14="http://schemas.microsoft.com/office/powerpoint/2010/main" val="461669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8FBE6B-DC67-4E64-80F4-CADE978D2FE3}"/>
              </a:ext>
            </a:extLst>
          </p:cNvPr>
          <p:cNvSpPr>
            <a:spLocks noGrp="1"/>
          </p:cNvSpPr>
          <p:nvPr>
            <p:ph type="title"/>
          </p:nvPr>
        </p:nvSpPr>
        <p:spPr/>
        <p:txBody>
          <a:bodyPr/>
          <a:lstStyle/>
          <a:p>
            <a:r>
              <a:rPr lang="en-US" dirty="0">
                <a:solidFill>
                  <a:schemeClr val="tx1"/>
                </a:solidFill>
              </a:rPr>
              <a:t>Accessibility Guidelines</a:t>
            </a:r>
          </a:p>
        </p:txBody>
      </p:sp>
      <p:graphicFrame>
        <p:nvGraphicFramePr>
          <p:cNvPr id="7" name="Group 85">
            <a:extLst>
              <a:ext uri="{FF2B5EF4-FFF2-40B4-BE49-F238E27FC236}">
                <a16:creationId xmlns:a16="http://schemas.microsoft.com/office/drawing/2014/main" id="{AD3D3348-39B0-440D-88BE-1A8FA9891931}"/>
              </a:ext>
            </a:extLst>
          </p:cNvPr>
          <p:cNvGraphicFramePr>
            <a:graphicFrameLocks/>
          </p:cNvGraphicFramePr>
          <p:nvPr>
            <p:extLst>
              <p:ext uri="{D42A27DB-BD31-4B8C-83A1-F6EECF244321}">
                <p14:modId xmlns:p14="http://schemas.microsoft.com/office/powerpoint/2010/main" val="3383458733"/>
              </p:ext>
            </p:extLst>
          </p:nvPr>
        </p:nvGraphicFramePr>
        <p:xfrm>
          <a:off x="1645181" y="2762059"/>
          <a:ext cx="8890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gridCol w="1778000">
                  <a:extLst>
                    <a:ext uri="{9D8B030D-6E8A-4147-A177-3AD203B41FA5}">
                      <a16:colId xmlns:a16="http://schemas.microsoft.com/office/drawing/2014/main" val="20003"/>
                    </a:ext>
                  </a:extLst>
                </a:gridCol>
                <a:gridCol w="1778000">
                  <a:extLst>
                    <a:ext uri="{9D8B030D-6E8A-4147-A177-3AD203B41FA5}">
                      <a16:colId xmlns:a16="http://schemas.microsoft.com/office/drawing/2014/main" val="20004"/>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WCAG</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ATAG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UAAG</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ARIA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PDF/UA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 name="Graphic 4">
            <a:extLst>
              <a:ext uri="{FF2B5EF4-FFF2-40B4-BE49-F238E27FC236}">
                <a16:creationId xmlns:a16="http://schemas.microsoft.com/office/drawing/2014/main" id="{E9CD675D-590F-EBA4-0043-2F6DAF56FEB8}"/>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76004" y="3429000"/>
            <a:ext cx="914400" cy="914400"/>
          </a:xfrm>
          <a:prstGeom prst="rect">
            <a:avLst/>
          </a:prstGeom>
        </p:spPr>
      </p:pic>
      <p:pic>
        <p:nvPicPr>
          <p:cNvPr id="3" name="Graphic 2">
            <a:extLst>
              <a:ext uri="{FF2B5EF4-FFF2-40B4-BE49-F238E27FC236}">
                <a16:creationId xmlns:a16="http://schemas.microsoft.com/office/drawing/2014/main" id="{AF0B3187-D0F8-F345-5AEA-DE4CB23E8FD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0338" y="3429000"/>
            <a:ext cx="914400" cy="914400"/>
          </a:xfrm>
          <a:prstGeom prst="rect">
            <a:avLst/>
          </a:prstGeom>
        </p:spPr>
      </p:pic>
      <p:pic>
        <p:nvPicPr>
          <p:cNvPr id="8" name="Graphic 7">
            <a:extLst>
              <a:ext uri="{FF2B5EF4-FFF2-40B4-BE49-F238E27FC236}">
                <a16:creationId xmlns:a16="http://schemas.microsoft.com/office/drawing/2014/main" id="{15032F1E-8A09-6E21-882B-6A895FD204ED}"/>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70953" y="3429000"/>
            <a:ext cx="914400" cy="914400"/>
          </a:xfrm>
          <a:prstGeom prst="rect">
            <a:avLst/>
          </a:prstGeom>
        </p:spPr>
      </p:pic>
      <p:pic>
        <p:nvPicPr>
          <p:cNvPr id="10" name="Graphic 9">
            <a:extLst>
              <a:ext uri="{FF2B5EF4-FFF2-40B4-BE49-F238E27FC236}">
                <a16:creationId xmlns:a16="http://schemas.microsoft.com/office/drawing/2014/main" id="{8F04F092-3126-06F5-A3FF-C9E9CF36BDF5}"/>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61568" y="3429000"/>
            <a:ext cx="914400" cy="914400"/>
          </a:xfrm>
          <a:prstGeom prst="rect">
            <a:avLst/>
          </a:prstGeom>
        </p:spPr>
      </p:pic>
      <p:pic>
        <p:nvPicPr>
          <p:cNvPr id="12" name="Picture 11">
            <a:extLst>
              <a:ext uri="{FF2B5EF4-FFF2-40B4-BE49-F238E27FC236}">
                <a16:creationId xmlns:a16="http://schemas.microsoft.com/office/drawing/2014/main" id="{2ECF7EC4-8FBB-995F-AB0F-45317C8086C2}"/>
              </a:ext>
              <a:ext uri="{C183D7F6-B498-43B3-948B-1728B52AA6E4}">
                <adec:decorative xmlns:adec="http://schemas.microsoft.com/office/drawing/2017/decorative" val="1"/>
              </a:ext>
            </a:extLst>
          </p:cNvPr>
          <p:cNvPicPr>
            <a:picLocks noChangeAspect="1"/>
          </p:cNvPicPr>
          <p:nvPr/>
        </p:nvPicPr>
        <p:blipFill>
          <a:blip r:embed="rId11"/>
          <a:stretch>
            <a:fillRect/>
          </a:stretch>
        </p:blipFill>
        <p:spPr>
          <a:xfrm>
            <a:off x="9252183" y="3429000"/>
            <a:ext cx="845566" cy="1040046"/>
          </a:xfrm>
          <a:prstGeom prst="rect">
            <a:avLst/>
          </a:prstGeom>
        </p:spPr>
      </p:pic>
    </p:spTree>
    <p:extLst>
      <p:ext uri="{BB962C8B-B14F-4D97-AF65-F5344CB8AC3E}">
        <p14:creationId xmlns:p14="http://schemas.microsoft.com/office/powerpoint/2010/main" val="295767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50000"/>
          </a:schemeClr>
        </a:solidFill>
        <a:effectLst/>
      </p:bgPr>
    </p:bg>
    <p:spTree>
      <p:nvGrpSpPr>
        <p:cNvPr id="1" name="">
          <a:extLst>
            <a:ext uri="{FF2B5EF4-FFF2-40B4-BE49-F238E27FC236}">
              <a16:creationId xmlns:a16="http://schemas.microsoft.com/office/drawing/2014/main" id="{4B239345-41FB-DC50-A88D-5C75E5945F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C8F3CC-1CC6-659D-1617-10C3855A4EA5}"/>
              </a:ext>
            </a:extLst>
          </p:cNvPr>
          <p:cNvSpPr>
            <a:spLocks noGrp="1"/>
          </p:cNvSpPr>
          <p:nvPr>
            <p:ph type="title"/>
          </p:nvPr>
        </p:nvSpPr>
        <p:spPr/>
        <p:txBody>
          <a:bodyPr/>
          <a:lstStyle/>
          <a:p>
            <a:r>
              <a:rPr lang="en-US" dirty="0">
                <a:solidFill>
                  <a:schemeClr val="tx1"/>
                </a:solidFill>
              </a:rPr>
              <a:t>Accessibility Regulations</a:t>
            </a:r>
          </a:p>
        </p:txBody>
      </p:sp>
      <p:graphicFrame>
        <p:nvGraphicFramePr>
          <p:cNvPr id="7" name="Group 85">
            <a:extLst>
              <a:ext uri="{FF2B5EF4-FFF2-40B4-BE49-F238E27FC236}">
                <a16:creationId xmlns:a16="http://schemas.microsoft.com/office/drawing/2014/main" id="{B41746D4-D153-E411-290E-5A39C90AFC2E}"/>
              </a:ext>
            </a:extLst>
          </p:cNvPr>
          <p:cNvGraphicFramePr>
            <a:graphicFrameLocks/>
          </p:cNvGraphicFramePr>
          <p:nvPr>
            <p:extLst>
              <p:ext uri="{D42A27DB-BD31-4B8C-83A1-F6EECF244321}">
                <p14:modId xmlns:p14="http://schemas.microsoft.com/office/powerpoint/2010/main" val="1160417343"/>
              </p:ext>
            </p:extLst>
          </p:nvPr>
        </p:nvGraphicFramePr>
        <p:xfrm>
          <a:off x="4318000" y="2561092"/>
          <a:ext cx="3556000" cy="2286000"/>
        </p:xfrm>
        <a:graphic>
          <a:graphicData uri="http://schemas.openxmlformats.org/drawingml/2006/table">
            <a:tbl>
              <a:tblPr firstRow="1"/>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tblGrid>
              <a:tr h="54864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Section 508</a:t>
                      </a:r>
                    </a:p>
                  </a:txBody>
                  <a:tcPr anchor="ctr"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r>
                        <a:rPr kumimoji="0" lang="en-US" sz="1400" b="1" i="0" u="none" strike="noStrike" cap="none" normalizeH="0" baseline="0" dirty="0">
                          <a:ln>
                            <a:noFill/>
                          </a:ln>
                          <a:solidFill>
                            <a:schemeClr val="tx1"/>
                          </a:solidFill>
                          <a:effectLst/>
                          <a:latin typeface="+mn-lt"/>
                        </a:rPr>
                        <a:t>ADA</a:t>
                      </a:r>
                    </a:p>
                  </a:txBody>
                  <a:tcPr anchor="ctr"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7360">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28575" cap="flat" cmpd="sng" algn="ctr">
                      <a:no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1"/>
                        </a:buClr>
                        <a:buSzTx/>
                        <a:buFontTx/>
                        <a:buNone/>
                        <a:tabLst/>
                      </a:pPr>
                      <a:endParaRPr kumimoji="0" lang="en-US" sz="1400" b="0" i="0" u="none" strike="noStrike" cap="none" normalizeH="0" baseline="0" dirty="0">
                        <a:ln>
                          <a:noFill/>
                        </a:ln>
                        <a:solidFill>
                          <a:schemeClr val="tx1"/>
                        </a:solidFill>
                        <a:effectLst/>
                        <a:latin typeface="+mn-lt"/>
                      </a:endParaRPr>
                    </a:p>
                  </a:txBody>
                  <a:tcPr marT="182880" horzOverflow="overflow">
                    <a:lnL w="6350" cap="flat" cmpd="sng" algn="ctr">
                      <a:solidFill>
                        <a:schemeClr val="tx2">
                          <a:lumMod val="90000"/>
                        </a:schemeClr>
                      </a:solidFill>
                      <a:prstDash val="solid"/>
                      <a:round/>
                      <a:headEnd type="none" w="med" len="med"/>
                      <a:tailEnd type="none" w="med" len="med"/>
                    </a:lnL>
                    <a:lnR w="6350" cap="flat" cmpd="sng" algn="ctr">
                      <a:solidFill>
                        <a:schemeClr val="tx2">
                          <a:lumMod val="90000"/>
                        </a:schemeClr>
                      </a:solid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6" name="Graphic 5">
            <a:extLst>
              <a:ext uri="{FF2B5EF4-FFF2-40B4-BE49-F238E27FC236}">
                <a16:creationId xmlns:a16="http://schemas.microsoft.com/office/drawing/2014/main" id="{517AF512-EEAF-ACB3-D959-6E1A99E03AF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14835" y="3152670"/>
            <a:ext cx="914400" cy="914400"/>
          </a:xfrm>
          <a:prstGeom prst="rect">
            <a:avLst/>
          </a:prstGeom>
        </p:spPr>
      </p:pic>
      <p:pic>
        <p:nvPicPr>
          <p:cNvPr id="11" name="Graphic 10">
            <a:extLst>
              <a:ext uri="{FF2B5EF4-FFF2-40B4-BE49-F238E27FC236}">
                <a16:creationId xmlns:a16="http://schemas.microsoft.com/office/drawing/2014/main" id="{21E20D55-A759-D902-8172-23E8970B949C}"/>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62767" y="3152670"/>
            <a:ext cx="914400" cy="914400"/>
          </a:xfrm>
          <a:prstGeom prst="rect">
            <a:avLst/>
          </a:prstGeom>
        </p:spPr>
      </p:pic>
    </p:spTree>
    <p:extLst>
      <p:ext uri="{BB962C8B-B14F-4D97-AF65-F5344CB8AC3E}">
        <p14:creationId xmlns:p14="http://schemas.microsoft.com/office/powerpoint/2010/main" val="31721658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4004F6-2668-4FC1-838D-4ECB627E3359}"/>
              </a:ext>
            </a:extLst>
          </p:cNvPr>
          <p:cNvSpPr>
            <a:spLocks noGrp="1"/>
          </p:cNvSpPr>
          <p:nvPr>
            <p:ph type="title"/>
          </p:nvPr>
        </p:nvSpPr>
        <p:spPr/>
        <p:txBody>
          <a:bodyPr/>
          <a:lstStyle/>
          <a:p>
            <a:r>
              <a:rPr lang="en-US" dirty="0"/>
              <a:t>Why care?</a:t>
            </a:r>
          </a:p>
        </p:txBody>
      </p:sp>
      <p:grpSp>
        <p:nvGrpSpPr>
          <p:cNvPr id="18" name="Group 17">
            <a:extLst>
              <a:ext uri="{FF2B5EF4-FFF2-40B4-BE49-F238E27FC236}">
                <a16:creationId xmlns:a16="http://schemas.microsoft.com/office/drawing/2014/main" id="{15E11FB1-136D-F9C2-C7DF-6A986EB60C2A}"/>
              </a:ext>
            </a:extLst>
          </p:cNvPr>
          <p:cNvGrpSpPr/>
          <p:nvPr/>
        </p:nvGrpSpPr>
        <p:grpSpPr>
          <a:xfrm>
            <a:off x="0" y="2845017"/>
            <a:ext cx="3962400" cy="3497418"/>
            <a:chOff x="7872208" y="792480"/>
            <a:chExt cx="1914525" cy="1724025"/>
          </a:xfrm>
        </p:grpSpPr>
        <p:grpSp>
          <p:nvGrpSpPr>
            <p:cNvPr id="15" name="Group 14">
              <a:extLst>
                <a:ext uri="{FF2B5EF4-FFF2-40B4-BE49-F238E27FC236}">
                  <a16:creationId xmlns:a16="http://schemas.microsoft.com/office/drawing/2014/main" id="{B9F8EC76-B97E-962C-B937-631CEA2E919C}"/>
                </a:ext>
              </a:extLst>
            </p:cNvPr>
            <p:cNvGrpSpPr/>
            <p:nvPr/>
          </p:nvGrpSpPr>
          <p:grpSpPr>
            <a:xfrm>
              <a:off x="7872208" y="792480"/>
              <a:ext cx="1914525" cy="1724025"/>
              <a:chOff x="7872208" y="781050"/>
              <a:chExt cx="1914525" cy="1724025"/>
            </a:xfrm>
          </p:grpSpPr>
          <p:pic>
            <p:nvPicPr>
              <p:cNvPr id="7" name="Graphic 6" descr="Woman raising hands">
                <a:extLst>
                  <a:ext uri="{FF2B5EF4-FFF2-40B4-BE49-F238E27FC236}">
                    <a16:creationId xmlns:a16="http://schemas.microsoft.com/office/drawing/2014/main" id="{67280BF0-D357-089E-492A-CA036D77CA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2208" y="1304925"/>
                <a:ext cx="1914525" cy="1200150"/>
              </a:xfrm>
              <a:prstGeom prst="rect">
                <a:avLst/>
              </a:prstGeom>
            </p:spPr>
          </p:pic>
          <p:pic>
            <p:nvPicPr>
              <p:cNvPr id="13" name="Graphic 12" descr="Woman with long hair">
                <a:extLst>
                  <a:ext uri="{FF2B5EF4-FFF2-40B4-BE49-F238E27FC236}">
                    <a16:creationId xmlns:a16="http://schemas.microsoft.com/office/drawing/2014/main" id="{0EF2B3EB-465B-4DB0-99AA-CB9688C397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83019" y="781050"/>
                <a:ext cx="942975" cy="1047750"/>
              </a:xfrm>
              <a:prstGeom prst="rect">
                <a:avLst/>
              </a:prstGeom>
            </p:spPr>
          </p:pic>
        </p:grpSp>
        <p:pic>
          <p:nvPicPr>
            <p:cNvPr id="17" name="Graphic 16" descr="A bored face">
              <a:extLst>
                <a:ext uri="{FF2B5EF4-FFF2-40B4-BE49-F238E27FC236}">
                  <a16:creationId xmlns:a16="http://schemas.microsoft.com/office/drawing/2014/main" id="{6090E2D9-BAB0-8BD0-C9AC-DCA7C5BDBC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82990" y="1044373"/>
              <a:ext cx="325516" cy="427240"/>
            </a:xfrm>
            <a:prstGeom prst="rect">
              <a:avLst/>
            </a:prstGeom>
          </p:spPr>
        </p:pic>
      </p:grpSp>
      <p:pic>
        <p:nvPicPr>
          <p:cNvPr id="20" name="Graphic 19" descr="Curly haired woman raising hand">
            <a:extLst>
              <a:ext uri="{FF2B5EF4-FFF2-40B4-BE49-F238E27FC236}">
                <a16:creationId xmlns:a16="http://schemas.microsoft.com/office/drawing/2014/main" id="{877637E3-3562-CA99-44B3-E0E0035427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flipH="1">
            <a:off x="9204128" y="3137819"/>
            <a:ext cx="2451365" cy="3101727"/>
          </a:xfrm>
          <a:prstGeom prst="rect">
            <a:avLst/>
          </a:prstGeom>
        </p:spPr>
      </p:pic>
      <p:sp>
        <p:nvSpPr>
          <p:cNvPr id="24" name="Graphic 22" descr="Speech with solid fill">
            <a:extLst>
              <a:ext uri="{FF2B5EF4-FFF2-40B4-BE49-F238E27FC236}">
                <a16:creationId xmlns:a16="http://schemas.microsoft.com/office/drawing/2014/main" id="{68F0C341-FCA4-C958-00C4-20C1FA031B6D}"/>
              </a:ext>
            </a:extLst>
          </p:cNvPr>
          <p:cNvSpPr/>
          <p:nvPr/>
        </p:nvSpPr>
        <p:spPr>
          <a:xfrm>
            <a:off x="6224155" y="883227"/>
            <a:ext cx="4360328" cy="3024541"/>
          </a:xfrm>
          <a:custGeom>
            <a:avLst/>
            <a:gdLst>
              <a:gd name="connsiteX0" fmla="*/ 5025073 w 5289550"/>
              <a:gd name="connsiteY0" fmla="*/ 0 h 2630251"/>
              <a:gd name="connsiteX1" fmla="*/ 264477 w 5289550"/>
              <a:gd name="connsiteY1" fmla="*/ 0 h 2630251"/>
              <a:gd name="connsiteX2" fmla="*/ 0 w 5289550"/>
              <a:gd name="connsiteY2" fmla="*/ 144240 h 2630251"/>
              <a:gd name="connsiteX3" fmla="*/ 0 w 5289550"/>
              <a:gd name="connsiteY3" fmla="*/ 1896326 h 2630251"/>
              <a:gd name="connsiteX4" fmla="*/ 264477 w 5289550"/>
              <a:gd name="connsiteY4" fmla="*/ 2040566 h 2630251"/>
              <a:gd name="connsiteX5" fmla="*/ 3173730 w 5289550"/>
              <a:gd name="connsiteY5" fmla="*/ 2040566 h 2630251"/>
              <a:gd name="connsiteX6" fmla="*/ 4231640 w 5289550"/>
              <a:gd name="connsiteY6" fmla="*/ 2630251 h 2630251"/>
              <a:gd name="connsiteX7" fmla="*/ 4231640 w 5289550"/>
              <a:gd name="connsiteY7" fmla="*/ 2044808 h 2630251"/>
              <a:gd name="connsiteX8" fmla="*/ 5025073 w 5289550"/>
              <a:gd name="connsiteY8" fmla="*/ 2044808 h 2630251"/>
              <a:gd name="connsiteX9" fmla="*/ 5289550 w 5289550"/>
              <a:gd name="connsiteY9" fmla="*/ 1900569 h 2630251"/>
              <a:gd name="connsiteX10" fmla="*/ 5289550 w 5289550"/>
              <a:gd name="connsiteY10" fmla="*/ 148482 h 2630251"/>
              <a:gd name="connsiteX11" fmla="*/ 5025073 w 5289550"/>
              <a:gd name="connsiteY11" fmla="*/ 0 h 2630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89550" h="2630251">
                <a:moveTo>
                  <a:pt x="5025073" y="0"/>
                </a:moveTo>
                <a:lnTo>
                  <a:pt x="264477" y="0"/>
                </a:lnTo>
                <a:cubicBezTo>
                  <a:pt x="116681" y="0"/>
                  <a:pt x="0" y="67877"/>
                  <a:pt x="0" y="144240"/>
                </a:cubicBezTo>
                <a:lnTo>
                  <a:pt x="0" y="1896326"/>
                </a:lnTo>
                <a:cubicBezTo>
                  <a:pt x="0" y="1976931"/>
                  <a:pt x="116681" y="2040566"/>
                  <a:pt x="264477" y="2040566"/>
                </a:cubicBezTo>
                <a:lnTo>
                  <a:pt x="3173730" y="2040566"/>
                </a:lnTo>
                <a:lnTo>
                  <a:pt x="4231640" y="2630251"/>
                </a:lnTo>
                <a:lnTo>
                  <a:pt x="4231640" y="2044808"/>
                </a:lnTo>
                <a:lnTo>
                  <a:pt x="5025073" y="2044808"/>
                </a:lnTo>
                <a:cubicBezTo>
                  <a:pt x="5172869" y="2044808"/>
                  <a:pt x="5289550" y="1976931"/>
                  <a:pt x="5289550" y="1900569"/>
                </a:cubicBezTo>
                <a:lnTo>
                  <a:pt x="5289550" y="148482"/>
                </a:lnTo>
                <a:cubicBezTo>
                  <a:pt x="5289550" y="67877"/>
                  <a:pt x="5172869" y="0"/>
                  <a:pt x="5025073" y="0"/>
                </a:cubicBezTo>
                <a:close/>
              </a:path>
            </a:pathLst>
          </a:custGeom>
          <a:solidFill>
            <a:srgbClr val="FFFFFF"/>
          </a:solidFill>
          <a:ln w="77788" cap="flat">
            <a:noFill/>
            <a:prstDash val="solid"/>
            <a:miter/>
          </a:ln>
        </p:spPr>
        <p:txBody>
          <a:bodyPr rtlCol="0" anchor="ctr"/>
          <a:lstStyle/>
          <a:p>
            <a:pPr lvl="1"/>
            <a:endParaRPr lang="en-US" altLang="en-US" dirty="0">
              <a:solidFill>
                <a:schemeClr val="bg1"/>
              </a:solidFill>
            </a:endParaRPr>
          </a:p>
          <a:p>
            <a:pPr marL="742950" lvl="1" indent="-285750">
              <a:buFont typeface="Arial" panose="020B0604020202020204" pitchFamily="34" charset="0"/>
              <a:buChar char="•"/>
            </a:pPr>
            <a:r>
              <a:rPr lang="en-US" altLang="en-US" dirty="0">
                <a:solidFill>
                  <a:schemeClr val="bg1"/>
                </a:solidFill>
              </a:rPr>
              <a:t>Helps everyone</a:t>
            </a:r>
          </a:p>
          <a:p>
            <a:pPr marL="742950" lvl="1" indent="-285750">
              <a:buFont typeface="Arial" panose="020B0604020202020204" pitchFamily="34" charset="0"/>
              <a:buChar char="•"/>
            </a:pPr>
            <a:r>
              <a:rPr lang="en-US" altLang="en-US" dirty="0">
                <a:solidFill>
                  <a:schemeClr val="bg1"/>
                </a:solidFill>
              </a:rPr>
              <a:t>Create welcoming environment</a:t>
            </a:r>
          </a:p>
          <a:p>
            <a:pPr marL="742950" lvl="1" indent="-285750">
              <a:buFont typeface="Arial" panose="020B0604020202020204" pitchFamily="34" charset="0"/>
              <a:buChar char="•"/>
            </a:pPr>
            <a:r>
              <a:rPr lang="en-US" altLang="en-US" dirty="0">
                <a:solidFill>
                  <a:schemeClr val="bg1"/>
                </a:solidFill>
              </a:rPr>
              <a:t>Better public image</a:t>
            </a:r>
          </a:p>
          <a:p>
            <a:pPr marL="742950" lvl="1" indent="-285750">
              <a:buFont typeface="Arial" panose="020B0604020202020204" pitchFamily="34" charset="0"/>
              <a:buChar char="•"/>
            </a:pPr>
            <a:r>
              <a:rPr lang="en-US" altLang="en-US" dirty="0">
                <a:solidFill>
                  <a:schemeClr val="bg1"/>
                </a:solidFill>
              </a:rPr>
              <a:t>Increased retention</a:t>
            </a:r>
          </a:p>
          <a:p>
            <a:pPr marL="742950" lvl="1" indent="-285750">
              <a:buFont typeface="Arial" panose="020B0604020202020204" pitchFamily="34" charset="0"/>
              <a:buChar char="•"/>
            </a:pPr>
            <a:r>
              <a:rPr lang="en-US" altLang="en-US" dirty="0">
                <a:solidFill>
                  <a:schemeClr val="bg1"/>
                </a:solidFill>
              </a:rPr>
              <a:t>Increased productivity </a:t>
            </a:r>
          </a:p>
          <a:p>
            <a:pPr marL="742950" lvl="1" indent="-285750">
              <a:buFont typeface="Arial" panose="020B0604020202020204" pitchFamily="34" charset="0"/>
              <a:buChar char="•"/>
            </a:pPr>
            <a:r>
              <a:rPr lang="en-US" altLang="en-US" dirty="0">
                <a:solidFill>
                  <a:schemeClr val="bg1"/>
                </a:solidFill>
              </a:rPr>
              <a:t>Be more innovative</a:t>
            </a:r>
          </a:p>
          <a:p>
            <a:pPr marL="742950" lvl="1" indent="-285750">
              <a:buFont typeface="Arial" panose="020B0604020202020204" pitchFamily="34" charset="0"/>
              <a:buChar char="•"/>
            </a:pPr>
            <a:r>
              <a:rPr lang="en-US" altLang="en-US" dirty="0">
                <a:solidFill>
                  <a:schemeClr val="bg1"/>
                </a:solidFill>
              </a:rPr>
              <a:t>Reach more customers</a:t>
            </a: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a:p>
            <a:pPr lvl="1"/>
            <a:endParaRPr lang="en-US" altLang="en-US" dirty="0">
              <a:solidFill>
                <a:schemeClr val="bg1"/>
              </a:solidFill>
            </a:endParaRPr>
          </a:p>
        </p:txBody>
      </p:sp>
    </p:spTree>
    <p:extLst>
      <p:ext uri="{BB962C8B-B14F-4D97-AF65-F5344CB8AC3E}">
        <p14:creationId xmlns:p14="http://schemas.microsoft.com/office/powerpoint/2010/main" val="39449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58B51BF-780C-45D4-A1D0-32D55EA0F2B4}"/>
              </a:ext>
            </a:extLst>
          </p:cNvPr>
          <p:cNvSpPr>
            <a:spLocks noGrp="1"/>
          </p:cNvSpPr>
          <p:nvPr>
            <p:ph type="title"/>
          </p:nvPr>
        </p:nvSpPr>
        <p:spPr/>
        <p:txBody>
          <a:bodyPr/>
          <a:lstStyle/>
          <a:p>
            <a:r>
              <a:rPr lang="en-US" dirty="0"/>
              <a:t>What can you do?</a:t>
            </a:r>
          </a:p>
        </p:txBody>
      </p:sp>
      <p:sp>
        <p:nvSpPr>
          <p:cNvPr id="9219" name="Rectangle 8">
            <a:extLst>
              <a:ext uri="{FF2B5EF4-FFF2-40B4-BE49-F238E27FC236}">
                <a16:creationId xmlns:a16="http://schemas.microsoft.com/office/drawing/2014/main" id="{A17D04F1-4318-4DD6-B27E-D66AE4D426B2}"/>
              </a:ext>
            </a:extLst>
          </p:cNvPr>
          <p:cNvSpPr>
            <a:spLocks noGrp="1" noChangeArrowheads="1"/>
          </p:cNvSpPr>
          <p:nvPr>
            <p:ph type="body" sz="quarter" idx="11"/>
          </p:nvPr>
        </p:nvSpPr>
        <p:spPr/>
        <p:txBody>
          <a:bodyPr/>
          <a:lstStyle/>
          <a:p>
            <a:pPr marL="342900" indent="-342900">
              <a:buFont typeface="Arial" panose="020B0604020202020204" pitchFamily="34" charset="0"/>
              <a:buChar char="•"/>
            </a:pPr>
            <a:r>
              <a:rPr lang="en-US" altLang="en-US" dirty="0"/>
              <a:t>Shift-left</a:t>
            </a:r>
          </a:p>
          <a:p>
            <a:pPr marL="342900" indent="-342900">
              <a:buFont typeface="Arial" panose="020B0604020202020204" pitchFamily="34" charset="0"/>
              <a:buChar char="•"/>
            </a:pPr>
            <a:r>
              <a:rPr lang="en-US" altLang="en-US" dirty="0"/>
              <a:t>Listen</a:t>
            </a:r>
          </a:p>
          <a:p>
            <a:pPr marL="342900" indent="-342900">
              <a:buFont typeface="Arial" panose="020B0604020202020204" pitchFamily="34" charset="0"/>
              <a:buChar char="•"/>
            </a:pPr>
            <a:r>
              <a:rPr lang="en-US" altLang="en-US" dirty="0"/>
              <a:t>Speak up</a:t>
            </a:r>
          </a:p>
          <a:p>
            <a:pPr marL="342900" indent="-342900">
              <a:buFont typeface="Arial" panose="020B0604020202020204" pitchFamily="34" charset="0"/>
              <a:buChar char="•"/>
            </a:pPr>
            <a:r>
              <a:rPr lang="en-US" altLang="en-US" dirty="0"/>
              <a:t>Respectful, people first language</a:t>
            </a:r>
          </a:p>
          <a:p>
            <a:pPr marL="342900" indent="-342900">
              <a:buFont typeface="Arial" panose="020B0604020202020204" pitchFamily="34" charset="0"/>
              <a:buChar char="•"/>
            </a:pPr>
            <a:r>
              <a:rPr lang="en-US" altLang="en-US" dirty="0"/>
              <a:t>Follow coding best practices</a:t>
            </a:r>
          </a:p>
          <a:p>
            <a:pPr marL="342900" indent="-342900">
              <a:buFont typeface="Arial" panose="020B0604020202020204" pitchFamily="34" charset="0"/>
              <a:buChar char="•"/>
            </a:pPr>
            <a:r>
              <a:rPr lang="en-US" altLang="en-US" dirty="0"/>
              <a:t>Use semantic web elements</a:t>
            </a:r>
          </a:p>
          <a:p>
            <a:pPr marL="342900" indent="-342900">
              <a:buFont typeface="Arial" panose="020B0604020202020204" pitchFamily="34" charset="0"/>
              <a:buChar char="•"/>
            </a:pPr>
            <a:r>
              <a:rPr lang="en-US" altLang="en-US" dirty="0"/>
              <a:t>Don’t use an Accessibility Overlay</a:t>
            </a:r>
          </a:p>
          <a:p>
            <a:pPr marL="571500" lvl="1" indent="-342900"/>
            <a:r>
              <a:rPr lang="en-US" dirty="0"/>
              <a:t>Learn more at: </a:t>
            </a:r>
            <a:r>
              <a:rPr lang="en-US" dirty="0">
                <a:hlinkClick r:id="rId3"/>
              </a:rPr>
              <a:t>https://overlayfactsheet.com/</a:t>
            </a:r>
            <a:endParaRPr lang="en-US" altLang="en-US" dirty="0"/>
          </a:p>
          <a:p>
            <a:pPr marL="342900" indent="-342900">
              <a:buFont typeface="Arial" panose="020B0604020202020204" pitchFamily="34" charset="0"/>
              <a:buChar char="•"/>
            </a:pPr>
            <a:endParaRPr lang="en-US" altLang="en-US" dirty="0"/>
          </a:p>
        </p:txBody>
      </p:sp>
      <p:pic>
        <p:nvPicPr>
          <p:cNvPr id="6" name="Graphic 5" descr="Woman in a wheelchair">
            <a:extLst>
              <a:ext uri="{FF2B5EF4-FFF2-40B4-BE49-F238E27FC236}">
                <a16:creationId xmlns:a16="http://schemas.microsoft.com/office/drawing/2014/main" id="{F2AE461E-6744-EC28-7AA5-60A6E73416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81736" y="1682918"/>
            <a:ext cx="3440958" cy="4539136"/>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a:extLst>
            <a:ext uri="{FF2B5EF4-FFF2-40B4-BE49-F238E27FC236}">
              <a16:creationId xmlns:a16="http://schemas.microsoft.com/office/drawing/2014/main" id="{055E53CC-5A65-9BFB-DBDD-0A2D618434B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BB2887-72BE-B17F-C291-4B60DCCEBA6B}"/>
              </a:ext>
            </a:extLst>
          </p:cNvPr>
          <p:cNvSpPr>
            <a:spLocks noGrp="1"/>
          </p:cNvSpPr>
          <p:nvPr>
            <p:ph type="title"/>
          </p:nvPr>
        </p:nvSpPr>
        <p:spPr>
          <a:xfrm>
            <a:off x="457198" y="897980"/>
            <a:ext cx="5101937" cy="615553"/>
          </a:xfrm>
        </p:spPr>
        <p:txBody>
          <a:bodyPr anchor="ctr"/>
          <a:lstStyle/>
          <a:p>
            <a:pPr algn="l"/>
            <a:r>
              <a:rPr lang="en-US" dirty="0"/>
              <a:t>Tools and Resources</a:t>
            </a:r>
          </a:p>
        </p:txBody>
      </p:sp>
      <p:sp>
        <p:nvSpPr>
          <p:cNvPr id="6" name="Text Placeholder 5">
            <a:extLst>
              <a:ext uri="{FF2B5EF4-FFF2-40B4-BE49-F238E27FC236}">
                <a16:creationId xmlns:a16="http://schemas.microsoft.com/office/drawing/2014/main" id="{5FD82AA1-4545-8583-00AB-D7AB23C3CC45}"/>
              </a:ext>
            </a:extLst>
          </p:cNvPr>
          <p:cNvSpPr>
            <a:spLocks noGrp="1"/>
          </p:cNvSpPr>
          <p:nvPr>
            <p:ph type="body" sz="quarter" idx="12"/>
          </p:nvPr>
        </p:nvSpPr>
        <p:spPr>
          <a:xfrm>
            <a:off x="457198" y="1722850"/>
            <a:ext cx="10387084" cy="1534757"/>
          </a:xfrm>
        </p:spPr>
        <p:txBody>
          <a:bodyPr/>
          <a:lstStyle/>
          <a:p>
            <a:pPr marL="285750" indent="-285750" algn="l">
              <a:buFont typeface="Arial" panose="020B0604020202020204" pitchFamily="34" charset="0"/>
              <a:buChar char="•"/>
            </a:pPr>
            <a:r>
              <a:rPr lang="en-US" sz="1400" b="1" dirty="0">
                <a:hlinkClick r:id="rId3"/>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pPr marL="285750" indent="-285750" algn="l">
              <a:buFont typeface="Arial" panose="020B0604020202020204" pitchFamily="34" charset="0"/>
              <a:buChar char="•"/>
            </a:pPr>
            <a:r>
              <a:rPr lang="en-US" sz="1400" b="1" dirty="0">
                <a:hlinkClick r:id="rId4"/>
              </a:rPr>
              <a:t>NVDA</a:t>
            </a:r>
            <a:r>
              <a:rPr lang="en-US" sz="1400" dirty="0"/>
              <a:t> – free, open-sourced screen reader</a:t>
            </a:r>
          </a:p>
          <a:p>
            <a:pPr lvl="1"/>
            <a:r>
              <a:rPr lang="en-US" sz="1400" dirty="0"/>
              <a:t>View keyboard shortcuts on at the Deque article entitled: </a:t>
            </a:r>
            <a:r>
              <a:rPr lang="en-US" sz="1400" b="1" dirty="0">
                <a:hlinkClick r:id="rId5"/>
              </a:rPr>
              <a:t>NVDA Keyboard Shortcuts</a:t>
            </a:r>
            <a:r>
              <a:rPr lang="en-US" sz="1400" dirty="0"/>
              <a:t>.</a:t>
            </a:r>
          </a:p>
          <a:p>
            <a:pPr marL="285750" indent="-285750" algn="l">
              <a:buFont typeface="Arial" panose="020B0604020202020204" pitchFamily="34" charset="0"/>
              <a:buChar char="•"/>
            </a:pPr>
            <a:r>
              <a:rPr lang="en-US" sz="1400" b="1" dirty="0"/>
              <a:t>Narrator</a:t>
            </a:r>
            <a:r>
              <a:rPr lang="en-US" sz="1400" dirty="0"/>
              <a:t> – screen reader built into Windows.</a:t>
            </a:r>
          </a:p>
          <a:p>
            <a:pPr lvl="1"/>
            <a:r>
              <a:rPr lang="en-US" sz="1400" dirty="0"/>
              <a:t>View keyboard shortcuts for Narrator in the Deque article entitled </a:t>
            </a:r>
            <a:r>
              <a:rPr lang="en-US" sz="1400" b="1" dirty="0">
                <a:hlinkClick r:id="rId6"/>
              </a:rPr>
              <a:t>Narrator Keyboard Shortcuts</a:t>
            </a:r>
            <a:r>
              <a:rPr lang="en-US" sz="1400" dirty="0"/>
              <a:t>.</a:t>
            </a:r>
          </a:p>
          <a:p>
            <a:pPr marL="285750" indent="-285750" algn="l">
              <a:buFont typeface="Arial" panose="020B0604020202020204" pitchFamily="34" charset="0"/>
              <a:buChar char="•"/>
            </a:pPr>
            <a:r>
              <a:rPr lang="en-US" sz="1400" b="1" dirty="0">
                <a:hlinkClick r:id="rId7"/>
              </a:rPr>
              <a:t>Microsoft Accessibility</a:t>
            </a:r>
            <a:r>
              <a:rPr lang="en-US" sz="1400" dirty="0">
                <a:hlinkClick r:id="rId7"/>
              </a:rPr>
              <a:t> </a:t>
            </a:r>
            <a:r>
              <a:rPr lang="en-US" sz="1400" dirty="0"/>
              <a:t>on Twitter at </a:t>
            </a:r>
            <a:r>
              <a:rPr lang="en-US" sz="1400" b="1" dirty="0">
                <a:hlinkClick r:id="rId8"/>
              </a:rPr>
              <a:t>@MSFTEnable</a:t>
            </a:r>
            <a:r>
              <a:rPr lang="en-US" sz="1400" b="1" dirty="0"/>
              <a:t> </a:t>
            </a:r>
            <a:r>
              <a:rPr lang="en-US" sz="1400" dirty="0"/>
              <a:t>and at on the </a:t>
            </a:r>
            <a:r>
              <a:rPr lang="en-US" sz="1400" dirty="0">
                <a:hlinkClick r:id="rId7"/>
              </a:rPr>
              <a:t>Microsoft Accessibility page</a:t>
            </a:r>
            <a:r>
              <a:rPr lang="en-US" sz="1400" dirty="0"/>
              <a:t>.</a:t>
            </a:r>
            <a:endParaRPr lang="en-US" sz="1400" b="1" dirty="0"/>
          </a:p>
          <a:p>
            <a:pPr marL="285750" indent="-285750" algn="l">
              <a:buFont typeface="Arial" panose="020B0604020202020204" pitchFamily="34" charset="0"/>
              <a:buChar char="•"/>
            </a:pPr>
            <a:r>
              <a:rPr lang="en-US" sz="1400" b="1" dirty="0">
                <a:hlinkClick r:id="rId9"/>
              </a:rPr>
              <a:t>Microsoft Accessibility Fundamentals course</a:t>
            </a:r>
            <a:endParaRPr lang="en-US" sz="1400" b="1" dirty="0"/>
          </a:p>
          <a:p>
            <a:pPr marL="285750" indent="-285750" algn="l">
              <a:buFont typeface="Arial" panose="020B0604020202020204" pitchFamily="34" charset="0"/>
              <a:buChar char="•"/>
            </a:pPr>
            <a:r>
              <a:rPr lang="en-US" sz="1400" b="1" dirty="0">
                <a:hlinkClick r:id="rId10"/>
              </a:rPr>
              <a:t>ANDI</a:t>
            </a:r>
            <a:r>
              <a:rPr lang="en-US" sz="1400" b="1" dirty="0"/>
              <a:t> – </a:t>
            </a:r>
            <a:r>
              <a:rPr lang="en-US" sz="1400" dirty="0"/>
              <a:t>Bookmarklet developed by the Social Security Administration to aid in accessibility testing.</a:t>
            </a:r>
          </a:p>
          <a:p>
            <a:pPr marL="285750" indent="-285750" algn="l">
              <a:buFont typeface="Arial" panose="020B0604020202020204" pitchFamily="34" charset="0"/>
              <a:buChar char="•"/>
            </a:pPr>
            <a:r>
              <a:rPr lang="en-US" sz="1400" b="1" dirty="0">
                <a:hlinkClick r:id="rId11"/>
              </a:rPr>
              <a:t>VGAR</a:t>
            </a:r>
            <a:r>
              <a:rPr lang="en-US" sz="1400" dirty="0"/>
              <a:t> – Visa Global Accessibility Requirements</a:t>
            </a:r>
          </a:p>
          <a:p>
            <a:pPr marL="285750" indent="-285750" algn="l">
              <a:buFont typeface="Arial" panose="020B0604020202020204" pitchFamily="34" charset="0"/>
              <a:buChar char="•"/>
            </a:pPr>
            <a:r>
              <a:rPr lang="en-US" sz="1400" b="1" dirty="0">
                <a:hlinkClick r:id="rId12"/>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pPr marL="285750" indent="-285750" algn="l">
              <a:buFont typeface="Arial" panose="020B0604020202020204" pitchFamily="34" charset="0"/>
              <a:buChar char="•"/>
            </a:pPr>
            <a:r>
              <a:rPr lang="en-US" sz="1400" b="1" dirty="0">
                <a:hlinkClick r:id="rId13"/>
              </a:rPr>
              <a:t>Trusted Tester: Section 508 Conformance Test Process for Web</a:t>
            </a:r>
            <a:r>
              <a:rPr lang="en-US" sz="1400" dirty="0"/>
              <a:t> – A standardized approach for manual inspection of web content for conformance with the revised Section 508 Standards.</a:t>
            </a:r>
          </a:p>
          <a:p>
            <a:pPr marL="285750" indent="-285750" algn="l">
              <a:buFont typeface="Arial" panose="020B0604020202020204" pitchFamily="34" charset="0"/>
              <a:buChar char="•"/>
            </a:pPr>
            <a:r>
              <a:rPr lang="en-US" sz="1400" b="1" dirty="0">
                <a:hlinkClick r:id="rId14"/>
              </a:rPr>
              <a:t>IT Accessibility Laws and Policies | Policy &amp; Management | Section508.gov</a:t>
            </a:r>
            <a:r>
              <a:rPr lang="en-US" sz="1400" dirty="0"/>
              <a:t> – A page maintained by the GSA that provides information on some Accessibility related laws and policies</a:t>
            </a:r>
          </a:p>
          <a:p>
            <a:pPr marL="285750" indent="-285750" algn="l">
              <a:buFont typeface="Arial" panose="020B0604020202020204" pitchFamily="34" charset="0"/>
              <a:buChar char="•"/>
            </a:pPr>
            <a:r>
              <a:rPr lang="en-US" sz="1400" b="1" dirty="0">
                <a:hlinkClick r:id="rId15"/>
              </a:rPr>
              <a:t>Web Accessibility Laws &amp; Policies | WAI | W3C</a:t>
            </a:r>
            <a:r>
              <a:rPr lang="en-US" sz="1400" b="1" dirty="0"/>
              <a:t> </a:t>
            </a:r>
            <a:r>
              <a:rPr lang="en-US" sz="1400" dirty="0"/>
              <a:t>– Lists some United States governmental policies, regulations, and standards related to web accessibility.</a:t>
            </a:r>
          </a:p>
        </p:txBody>
      </p:sp>
    </p:spTree>
    <p:extLst>
      <p:ext uri="{BB962C8B-B14F-4D97-AF65-F5344CB8AC3E}">
        <p14:creationId xmlns:p14="http://schemas.microsoft.com/office/powerpoint/2010/main" val="2814559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8DF32A-D165-40DA-AAE8-A6E9579E2F79}"/>
              </a:ext>
            </a:extLst>
          </p:cNvPr>
          <p:cNvSpPr>
            <a:spLocks noGrp="1"/>
          </p:cNvSpPr>
          <p:nvPr>
            <p:ph type="title"/>
          </p:nvPr>
        </p:nvSpPr>
        <p:spPr>
          <a:xfrm>
            <a:off x="0" y="665431"/>
            <a:ext cx="5675599" cy="615553"/>
          </a:xfrm>
        </p:spPr>
        <p:txBody>
          <a:bodyPr/>
          <a:lstStyle/>
          <a:p>
            <a:r>
              <a:rPr lang="en-US" dirty="0"/>
              <a:t>Thank You </a:t>
            </a:r>
            <a:r>
              <a:rPr lang="en-US" dirty="0">
                <a:solidFill>
                  <a:schemeClr val="accent5"/>
                </a:solidFill>
              </a:rPr>
              <a:t>&amp;</a:t>
            </a:r>
            <a:r>
              <a:rPr lang="en-US" dirty="0"/>
              <a:t> QA</a:t>
            </a:r>
          </a:p>
        </p:txBody>
      </p:sp>
      <p:pic>
        <p:nvPicPr>
          <p:cNvPr id="5" name="Picture 4" descr="QR code to CorgiDev Linktree page.">
            <a:extLst>
              <a:ext uri="{FF2B5EF4-FFF2-40B4-BE49-F238E27FC236}">
                <a16:creationId xmlns:a16="http://schemas.microsoft.com/office/drawing/2014/main" id="{01D67BC9-465F-F953-2870-39DDFD5F17DB}"/>
              </a:ext>
            </a:extLst>
          </p:cNvPr>
          <p:cNvPicPr>
            <a:picLocks noChangeAspect="1"/>
          </p:cNvPicPr>
          <p:nvPr/>
        </p:nvPicPr>
        <p:blipFill>
          <a:blip r:embed="rId3"/>
          <a:stretch>
            <a:fillRect/>
          </a:stretch>
        </p:blipFill>
        <p:spPr>
          <a:xfrm>
            <a:off x="7838107" y="1616528"/>
            <a:ext cx="3624943" cy="3624943"/>
          </a:xfrm>
          <a:prstGeom prst="rect">
            <a:avLst/>
          </a:prstGeom>
        </p:spPr>
      </p:pic>
      <p:sp>
        <p:nvSpPr>
          <p:cNvPr id="8" name="TextBox 7">
            <a:extLst>
              <a:ext uri="{FF2B5EF4-FFF2-40B4-BE49-F238E27FC236}">
                <a16:creationId xmlns:a16="http://schemas.microsoft.com/office/drawing/2014/main" id="{83DB9D43-49AC-6A15-F3F8-26461EF94FAD}"/>
              </a:ext>
            </a:extLst>
          </p:cNvPr>
          <p:cNvSpPr txBox="1"/>
          <p:nvPr/>
        </p:nvSpPr>
        <p:spPr>
          <a:xfrm>
            <a:off x="7838107" y="5404641"/>
            <a:ext cx="3624943" cy="369332"/>
          </a:xfrm>
          <a:prstGeom prst="rect">
            <a:avLst/>
          </a:prstGeom>
          <a:noFill/>
        </p:spPr>
        <p:txBody>
          <a:bodyPr wrap="square">
            <a:spAutoFit/>
          </a:bodyPr>
          <a:lstStyle/>
          <a:p>
            <a:pPr algn="ctr"/>
            <a:r>
              <a:rPr lang="en-US" altLang="en-US" dirty="0"/>
              <a:t>https://linktr.ee/corgidev</a:t>
            </a:r>
          </a:p>
        </p:txBody>
      </p:sp>
    </p:spTree>
    <p:extLst>
      <p:ext uri="{BB962C8B-B14F-4D97-AF65-F5344CB8AC3E}">
        <p14:creationId xmlns:p14="http://schemas.microsoft.com/office/powerpoint/2010/main" val="576716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4">
      <a:dk1>
        <a:srgbClr val="000000"/>
      </a:dk1>
      <a:lt1>
        <a:srgbClr val="FFFFFF"/>
      </a:lt1>
      <a:dk2>
        <a:srgbClr val="000000"/>
      </a:dk2>
      <a:lt2>
        <a:srgbClr val="E6E6E6"/>
      </a:lt2>
      <a:accent1>
        <a:srgbClr val="0078D4"/>
      </a:accent1>
      <a:accent2>
        <a:srgbClr val="007788"/>
      </a:accent2>
      <a:accent3>
        <a:srgbClr val="297C2A"/>
      </a:accent3>
      <a:accent4>
        <a:srgbClr val="FF2625"/>
      </a:accent4>
      <a:accent5>
        <a:srgbClr val="FE4387"/>
      </a:accent5>
      <a:accent6>
        <a:srgbClr val="D7D7D7"/>
      </a:accent6>
      <a:hlink>
        <a:srgbClr val="51E5FF"/>
      </a:hlink>
      <a:folHlink>
        <a:srgbClr val="0078D4"/>
      </a:folHlink>
    </a:clrScheme>
    <a:fontScheme name="Custom 4">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spanic Heritage Template_LW_v2" id="{305F3CB5-DAFC-47B1-A1A2-5F7FD2458A84}" vid="{65144770-9016-4FAC-934C-5E9A9429981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D4119F0-3CE7-4464-96A2-DC738A807A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7DE35A0-28ED-4D42-9357-DCB6A1C515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D318041-50D7-4E47-9BD9-FE885E42AC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Hispanic Heritage Month presentation</Template>
  <TotalTime>186</TotalTime>
  <Words>562</Words>
  <Application>Microsoft Office PowerPoint</Application>
  <PresentationFormat>Widescreen</PresentationFormat>
  <Paragraphs>82</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Segoe UI</vt:lpstr>
      <vt:lpstr>Office Theme</vt:lpstr>
      <vt:lpstr>Introduction to Accessibility</vt:lpstr>
      <vt:lpstr>Disclaimer</vt:lpstr>
      <vt:lpstr>What is Accessibility?</vt:lpstr>
      <vt:lpstr>Accessibility Guidelines</vt:lpstr>
      <vt:lpstr>Accessibility Regulations</vt:lpstr>
      <vt:lpstr>Why care?</vt:lpstr>
      <vt:lpstr>What can you do?</vt:lpstr>
      <vt:lpstr>Tools and Resources</vt:lpstr>
      <vt:lpstr>Thank You &amp; QA</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Erissa Duvall</dc:creator>
  <cp:keywords/>
  <dc:description/>
  <cp:lastModifiedBy>Erissa Duvall</cp:lastModifiedBy>
  <cp:revision>4</cp:revision>
  <dcterms:created xsi:type="dcterms:W3CDTF">2025-01-15T03:55:15Z</dcterms:created>
  <dcterms:modified xsi:type="dcterms:W3CDTF">2025-01-16T06:25:30Z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