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5" r:id="rId4"/>
  </p:sldMasterIdLst>
  <p:notesMasterIdLst>
    <p:notesMasterId r:id="rId22"/>
  </p:notesMasterIdLst>
  <p:handoutMasterIdLst>
    <p:handoutMasterId r:id="rId23"/>
  </p:handoutMasterIdLst>
  <p:sldIdLst>
    <p:sldId id="273" r:id="rId5"/>
    <p:sldId id="288" r:id="rId6"/>
    <p:sldId id="305" r:id="rId7"/>
    <p:sldId id="272" r:id="rId8"/>
    <p:sldId id="303" r:id="rId9"/>
    <p:sldId id="304" r:id="rId10"/>
    <p:sldId id="302" r:id="rId11"/>
    <p:sldId id="293" r:id="rId12"/>
    <p:sldId id="297" r:id="rId13"/>
    <p:sldId id="301" r:id="rId14"/>
    <p:sldId id="280" r:id="rId15"/>
    <p:sldId id="286" r:id="rId16"/>
    <p:sldId id="309" r:id="rId17"/>
    <p:sldId id="308" r:id="rId18"/>
    <p:sldId id="306" r:id="rId19"/>
    <p:sldId id="307" r:id="rId20"/>
    <p:sldId id="26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ABCC"/>
    <a:srgbClr val="F3ABCC"/>
    <a:srgbClr val="A493C7"/>
    <a:srgbClr val="77CEE1"/>
    <a:srgbClr val="7ACDDB"/>
    <a:srgbClr val="73C8EF"/>
    <a:srgbClr val="F7EEB3"/>
    <a:srgbClr val="B2BFE2"/>
    <a:srgbClr val="FEDECF"/>
    <a:srgbClr val="BEE4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6D9F66E-5EB9-4882-86FB-DCBF35E3C3E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90315" autoAdjust="0"/>
  </p:normalViewPr>
  <p:slideViewPr>
    <p:cSldViewPr snapToGrid="0">
      <p:cViewPr varScale="1">
        <p:scale>
          <a:sx n="96" d="100"/>
          <a:sy n="96" d="100"/>
        </p:scale>
        <p:origin x="360" y="90"/>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2851"/>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 Id="rId30"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issa Duvall" userId="2112a60c0cddb7a4" providerId="LiveId" clId="{1A0C6FF0-BF37-4AE3-A915-26E1E2D3C3E7}"/>
    <pc:docChg chg="modSld">
      <pc:chgData name="Erissa Duvall" userId="2112a60c0cddb7a4" providerId="LiveId" clId="{1A0C6FF0-BF37-4AE3-A915-26E1E2D3C3E7}" dt="2024-04-15T22:07:15.460" v="644" actId="20577"/>
      <pc:docMkLst>
        <pc:docMk/>
      </pc:docMkLst>
      <pc:sldChg chg="modSp mod">
        <pc:chgData name="Erissa Duvall" userId="2112a60c0cddb7a4" providerId="LiveId" clId="{1A0C6FF0-BF37-4AE3-A915-26E1E2D3C3E7}" dt="2024-04-15T22:07:15.460" v="644" actId="20577"/>
        <pc:sldMkLst>
          <pc:docMk/>
          <pc:sldMk cId="2148617363" sldId="273"/>
        </pc:sldMkLst>
        <pc:spChg chg="mod">
          <ac:chgData name="Erissa Duvall" userId="2112a60c0cddb7a4" providerId="LiveId" clId="{1A0C6FF0-BF37-4AE3-A915-26E1E2D3C3E7}" dt="2024-04-15T22:07:15.460" v="644" actId="20577"/>
          <ac:spMkLst>
            <pc:docMk/>
            <pc:sldMk cId="2148617363" sldId="273"/>
            <ac:spMk id="2" creationId="{0B9CB60B-A64D-3CFF-6184-8B270143FFBE}"/>
          </ac:spMkLst>
        </pc:spChg>
      </pc:sldChg>
      <pc:sldChg chg="addSp modSp mod">
        <pc:chgData name="Erissa Duvall" userId="2112a60c0cddb7a4" providerId="LiveId" clId="{1A0C6FF0-BF37-4AE3-A915-26E1E2D3C3E7}" dt="2024-04-15T16:17:25.782" v="636" actId="14100"/>
        <pc:sldMkLst>
          <pc:docMk/>
          <pc:sldMk cId="3387615186" sldId="305"/>
        </pc:sldMkLst>
        <pc:picChg chg="add mod">
          <ac:chgData name="Erissa Duvall" userId="2112a60c0cddb7a4" providerId="LiveId" clId="{1A0C6FF0-BF37-4AE3-A915-26E1E2D3C3E7}" dt="2024-04-15T16:17:22.268" v="635" actId="14100"/>
          <ac:picMkLst>
            <pc:docMk/>
            <pc:sldMk cId="3387615186" sldId="305"/>
            <ac:picMk id="3" creationId="{78B86918-FD86-A1A3-BCDB-4CCE4F17FF3B}"/>
          </ac:picMkLst>
        </pc:picChg>
        <pc:picChg chg="mod">
          <ac:chgData name="Erissa Duvall" userId="2112a60c0cddb7a4" providerId="LiveId" clId="{1A0C6FF0-BF37-4AE3-A915-26E1E2D3C3E7}" dt="2024-04-15T16:17:19.055" v="634" actId="1076"/>
          <ac:picMkLst>
            <pc:docMk/>
            <pc:sldMk cId="3387615186" sldId="305"/>
            <ac:picMk id="22" creationId="{16757C8F-1F70-468A-E208-F2F316CE994B}"/>
          </ac:picMkLst>
        </pc:picChg>
        <pc:picChg chg="mod">
          <ac:chgData name="Erissa Duvall" userId="2112a60c0cddb7a4" providerId="LiveId" clId="{1A0C6FF0-BF37-4AE3-A915-26E1E2D3C3E7}" dt="2024-04-15T16:17:25.782" v="636" actId="14100"/>
          <ac:picMkLst>
            <pc:docMk/>
            <pc:sldMk cId="3387615186" sldId="305"/>
            <ac:picMk id="28" creationId="{78A4D991-F6AB-05A6-BC7E-AE5A15899048}"/>
          </ac:picMkLst>
        </pc:picChg>
        <pc:picChg chg="mod">
          <ac:chgData name="Erissa Duvall" userId="2112a60c0cddb7a4" providerId="LiveId" clId="{1A0C6FF0-BF37-4AE3-A915-26E1E2D3C3E7}" dt="2024-04-15T03:36:09.373" v="609" actId="1035"/>
          <ac:picMkLst>
            <pc:docMk/>
            <pc:sldMk cId="3387615186" sldId="305"/>
            <ac:picMk id="31" creationId="{D06B0AB1-C195-EBEB-2EBF-C3F153DF9371}"/>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D1FFD87-6005-57C0-D792-057A64AD62C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8D5089F-3595-C093-0997-3C7CBF58486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E5432EF-245E-40EF-B3FF-B189D54EF7CF}" type="datetimeFigureOut">
              <a:rPr lang="en-US" smtClean="0"/>
              <a:t>4/14/2024</a:t>
            </a:fld>
            <a:endParaRPr lang="en-US" dirty="0"/>
          </a:p>
        </p:txBody>
      </p:sp>
      <p:sp>
        <p:nvSpPr>
          <p:cNvPr id="4" name="Footer Placeholder 3">
            <a:extLst>
              <a:ext uri="{FF2B5EF4-FFF2-40B4-BE49-F238E27FC236}">
                <a16:creationId xmlns:a16="http://schemas.microsoft.com/office/drawing/2014/main" id="{B327E191-4F0F-239F-AFE0-CD4DE6EA639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F7E2B1B-612C-10FD-A4F0-FBFFC44603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AEEE10-DA73-478C-BA99-95BAAD24E07E}" type="slidenum">
              <a:rPr lang="en-US" smtClean="0"/>
              <a:t>‹#›</a:t>
            </a:fld>
            <a:endParaRPr lang="en-US" dirty="0"/>
          </a:p>
        </p:txBody>
      </p:sp>
    </p:spTree>
    <p:extLst>
      <p:ext uri="{BB962C8B-B14F-4D97-AF65-F5344CB8AC3E}">
        <p14:creationId xmlns:p14="http://schemas.microsoft.com/office/powerpoint/2010/main" val="3397736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F08D30-F807-4561-A81E-6E077448AA00}" type="datetimeFigureOut">
              <a:rPr lang="en-US" smtClean="0"/>
              <a:t>4/14/2024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82C05A-7A07-4286-AA18-B883C0AF9A3B}" type="slidenum">
              <a:rPr lang="en-US" smtClean="0"/>
              <a:t>‹#›</a:t>
            </a:fld>
            <a:endParaRPr lang="en-US" dirty="0"/>
          </a:p>
        </p:txBody>
      </p:sp>
    </p:spTree>
    <p:extLst>
      <p:ext uri="{BB962C8B-B14F-4D97-AF65-F5344CB8AC3E}">
        <p14:creationId xmlns:p14="http://schemas.microsoft.com/office/powerpoint/2010/main" val="513189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itsyourturnblog.com/cya-is-killing-your-organization-c2a17e15d834"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1</a:t>
            </a:fld>
            <a:endParaRPr lang="en-US" dirty="0"/>
          </a:p>
        </p:txBody>
      </p:sp>
    </p:spTree>
    <p:extLst>
      <p:ext uri="{BB962C8B-B14F-4D97-AF65-F5344CB8AC3E}">
        <p14:creationId xmlns:p14="http://schemas.microsoft.com/office/powerpoint/2010/main" val="26237593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EF0116-ABE2-0626-5527-023BE5872B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AB276A-724D-5E9B-E1EB-5B957E6600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0D74819-001F-5529-4A48-782625ABF9F6}"/>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 inspired but don’t just copy.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quote on this slide is by Chuck Frey on his Catalyst Newsletter</a:t>
            </a:r>
          </a:p>
        </p:txBody>
      </p:sp>
      <p:sp>
        <p:nvSpPr>
          <p:cNvPr id="4" name="Slide Number Placeholder 3">
            <a:extLst>
              <a:ext uri="{FF2B5EF4-FFF2-40B4-BE49-F238E27FC236}">
                <a16:creationId xmlns:a16="http://schemas.microsoft.com/office/drawing/2014/main" id="{5F6680D7-48CA-247C-1617-583FC259720A}"/>
              </a:ext>
            </a:extLst>
          </p:cNvPr>
          <p:cNvSpPr>
            <a:spLocks noGrp="1"/>
          </p:cNvSpPr>
          <p:nvPr>
            <p:ph type="sldNum" sz="quarter" idx="5"/>
          </p:nvPr>
        </p:nvSpPr>
        <p:spPr/>
        <p:txBody>
          <a:bodyPr/>
          <a:lstStyle/>
          <a:p>
            <a:fld id="{DD82C05A-7A07-4286-AA18-B883C0AF9A3B}" type="slidenum">
              <a:rPr lang="en-US" smtClean="0"/>
              <a:t>11</a:t>
            </a:fld>
            <a:endParaRPr lang="en-US" dirty="0"/>
          </a:p>
        </p:txBody>
      </p:sp>
    </p:spTree>
    <p:extLst>
      <p:ext uri="{BB962C8B-B14F-4D97-AF65-F5344CB8AC3E}">
        <p14:creationId xmlns:p14="http://schemas.microsoft.com/office/powerpoint/2010/main" val="36704239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750062-32F9-443D-9DBC-9157C7EB014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425A54C-136E-B20E-35EA-EE3983B57DE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9AC078E-F9B7-22A4-8CF2-732173C0F12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E514800-454D-A55C-8954-41E48824774D}"/>
              </a:ext>
            </a:extLst>
          </p:cNvPr>
          <p:cNvSpPr>
            <a:spLocks noGrp="1"/>
          </p:cNvSpPr>
          <p:nvPr>
            <p:ph type="sldNum" sz="quarter" idx="5"/>
          </p:nvPr>
        </p:nvSpPr>
        <p:spPr/>
        <p:txBody>
          <a:bodyPr/>
          <a:lstStyle/>
          <a:p>
            <a:fld id="{DD82C05A-7A07-4286-AA18-B883C0AF9A3B}" type="slidenum">
              <a:rPr lang="en-US" smtClean="0"/>
              <a:t>12</a:t>
            </a:fld>
            <a:endParaRPr lang="en-US" dirty="0"/>
          </a:p>
        </p:txBody>
      </p:sp>
    </p:spTree>
    <p:extLst>
      <p:ext uri="{BB962C8B-B14F-4D97-AF65-F5344CB8AC3E}">
        <p14:creationId xmlns:p14="http://schemas.microsoft.com/office/powerpoint/2010/main" val="17388743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750062-32F9-443D-9DBC-9157C7EB014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425A54C-136E-B20E-35EA-EE3983B57DE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9AC078E-F9B7-22A4-8CF2-732173C0F12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E514800-454D-A55C-8954-41E48824774D}"/>
              </a:ext>
            </a:extLst>
          </p:cNvPr>
          <p:cNvSpPr>
            <a:spLocks noGrp="1"/>
          </p:cNvSpPr>
          <p:nvPr>
            <p:ph type="sldNum" sz="quarter" idx="5"/>
          </p:nvPr>
        </p:nvSpPr>
        <p:spPr/>
        <p:txBody>
          <a:bodyPr/>
          <a:lstStyle/>
          <a:p>
            <a:fld id="{DD82C05A-7A07-4286-AA18-B883C0AF9A3B}" type="slidenum">
              <a:rPr lang="en-US" smtClean="0"/>
              <a:t>13</a:t>
            </a:fld>
            <a:endParaRPr lang="en-US" dirty="0"/>
          </a:p>
        </p:txBody>
      </p:sp>
    </p:spTree>
    <p:extLst>
      <p:ext uri="{BB962C8B-B14F-4D97-AF65-F5344CB8AC3E}">
        <p14:creationId xmlns:p14="http://schemas.microsoft.com/office/powerpoint/2010/main" val="35519464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750062-32F9-443D-9DBC-9157C7EB014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425A54C-136E-B20E-35EA-EE3983B57DE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9AC078E-F9B7-22A4-8CF2-732173C0F12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E514800-454D-A55C-8954-41E48824774D}"/>
              </a:ext>
            </a:extLst>
          </p:cNvPr>
          <p:cNvSpPr>
            <a:spLocks noGrp="1"/>
          </p:cNvSpPr>
          <p:nvPr>
            <p:ph type="sldNum" sz="quarter" idx="5"/>
          </p:nvPr>
        </p:nvSpPr>
        <p:spPr/>
        <p:txBody>
          <a:bodyPr/>
          <a:lstStyle/>
          <a:p>
            <a:fld id="{DD82C05A-7A07-4286-AA18-B883C0AF9A3B}" type="slidenum">
              <a:rPr lang="en-US" smtClean="0"/>
              <a:t>14</a:t>
            </a:fld>
            <a:endParaRPr lang="en-US" dirty="0"/>
          </a:p>
        </p:txBody>
      </p:sp>
    </p:spTree>
    <p:extLst>
      <p:ext uri="{BB962C8B-B14F-4D97-AF65-F5344CB8AC3E}">
        <p14:creationId xmlns:p14="http://schemas.microsoft.com/office/powerpoint/2010/main" val="9419093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750062-32F9-443D-9DBC-9157C7EB014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425A54C-136E-B20E-35EA-EE3983B57DE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9AC078E-F9B7-22A4-8CF2-732173C0F12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E514800-454D-A55C-8954-41E48824774D}"/>
              </a:ext>
            </a:extLst>
          </p:cNvPr>
          <p:cNvSpPr>
            <a:spLocks noGrp="1"/>
          </p:cNvSpPr>
          <p:nvPr>
            <p:ph type="sldNum" sz="quarter" idx="5"/>
          </p:nvPr>
        </p:nvSpPr>
        <p:spPr/>
        <p:txBody>
          <a:bodyPr/>
          <a:lstStyle/>
          <a:p>
            <a:fld id="{DD82C05A-7A07-4286-AA18-B883C0AF9A3B}" type="slidenum">
              <a:rPr lang="en-US" smtClean="0"/>
              <a:t>15</a:t>
            </a:fld>
            <a:endParaRPr lang="en-US" dirty="0"/>
          </a:p>
        </p:txBody>
      </p:sp>
    </p:spTree>
    <p:extLst>
      <p:ext uri="{BB962C8B-B14F-4D97-AF65-F5344CB8AC3E}">
        <p14:creationId xmlns:p14="http://schemas.microsoft.com/office/powerpoint/2010/main" val="8253831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750062-32F9-443D-9DBC-9157C7EB014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425A54C-136E-B20E-35EA-EE3983B57DE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9AC078E-F9B7-22A4-8CF2-732173C0F12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E514800-454D-A55C-8954-41E48824774D}"/>
              </a:ext>
            </a:extLst>
          </p:cNvPr>
          <p:cNvSpPr>
            <a:spLocks noGrp="1"/>
          </p:cNvSpPr>
          <p:nvPr>
            <p:ph type="sldNum" sz="quarter" idx="5"/>
          </p:nvPr>
        </p:nvSpPr>
        <p:spPr/>
        <p:txBody>
          <a:bodyPr/>
          <a:lstStyle/>
          <a:p>
            <a:fld id="{DD82C05A-7A07-4286-AA18-B883C0AF9A3B}" type="slidenum">
              <a:rPr lang="en-US" smtClean="0"/>
              <a:t>16</a:t>
            </a:fld>
            <a:endParaRPr lang="en-US" dirty="0"/>
          </a:p>
        </p:txBody>
      </p:sp>
    </p:spTree>
    <p:extLst>
      <p:ext uri="{BB962C8B-B14F-4D97-AF65-F5344CB8AC3E}">
        <p14:creationId xmlns:p14="http://schemas.microsoft.com/office/powerpoint/2010/main" val="12942330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17</a:t>
            </a:fld>
            <a:endParaRPr lang="en-US" dirty="0"/>
          </a:p>
        </p:txBody>
      </p:sp>
    </p:spTree>
    <p:extLst>
      <p:ext uri="{BB962C8B-B14F-4D97-AF65-F5344CB8AC3E}">
        <p14:creationId xmlns:p14="http://schemas.microsoft.com/office/powerpoint/2010/main" val="1703438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A8EFB7-5092-4BC9-CCE9-5D20ECCF7F9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D6EC70-AB20-2C78-5D17-8B3FFCF56D2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A48B640-239F-6DE3-7347-06FB6F8411E1}"/>
              </a:ext>
            </a:extLst>
          </p:cNvPr>
          <p:cNvSpPr>
            <a:spLocks noGrp="1"/>
          </p:cNvSpPr>
          <p:nvPr>
            <p:ph type="body" idx="1"/>
          </p:nvPr>
        </p:nvSpPr>
        <p:spPr/>
        <p:txBody>
          <a:bodyPr/>
          <a:lstStyle/>
          <a:p>
            <a:r>
              <a:rPr lang="en-US" dirty="0"/>
              <a:t>“Keep Calm and CYA” image was sourced from </a:t>
            </a:r>
            <a:r>
              <a:rPr lang="en-US" dirty="0">
                <a:hlinkClick r:id="rId3"/>
              </a:rPr>
              <a:t>CYA is Killing Your Organization. I recently started working with an… | by Jennifer Cross | It's Your Turn (itsyourturnblog.com)</a:t>
            </a:r>
            <a:endParaRPr lang="en-US" dirty="0"/>
          </a:p>
          <a:p>
            <a:pPr marL="171450" indent="-171450">
              <a:buFont typeface="Arial" panose="020B0604020202020204" pitchFamily="34" charset="0"/>
              <a:buChar char="•"/>
            </a:pPr>
            <a:r>
              <a:rPr lang="en-US" b="1" dirty="0"/>
              <a:t>Image Source URL: </a:t>
            </a:r>
            <a:r>
              <a:rPr lang="en-US" dirty="0"/>
              <a:t>https://itsyourturnblog.com/cya-is-killing-your-organization-c2a17e15d834</a:t>
            </a:r>
          </a:p>
          <a:p>
            <a:pPr marL="171450" indent="-171450">
              <a:buFont typeface="Arial" panose="020B0604020202020204" pitchFamily="34" charset="0"/>
              <a:buChar char="•"/>
            </a:pPr>
            <a:endParaRPr lang="en-US" dirty="0"/>
          </a:p>
          <a:p>
            <a:pPr marL="285750" indent="-285750">
              <a:buFont typeface="Arial" panose="020B0604020202020204" pitchFamily="34" charset="0"/>
              <a:buChar char="•"/>
            </a:pPr>
            <a:r>
              <a:rPr lang="en-US" dirty="0"/>
              <a:t>I’m here to help you!</a:t>
            </a:r>
          </a:p>
          <a:p>
            <a:pPr marL="285750" indent="-285750">
              <a:buFont typeface="Arial" panose="020B0604020202020204" pitchFamily="34" charset="0"/>
              <a:buChar char="•"/>
            </a:pPr>
            <a:r>
              <a:rPr lang="en-US" dirty="0"/>
              <a:t>I will also have links to resources at the end of the presentation.</a:t>
            </a:r>
          </a:p>
          <a:p>
            <a:pPr marL="285750" indent="-285750">
              <a:buFont typeface="Arial" panose="020B0604020202020204" pitchFamily="34" charset="0"/>
              <a:buChar char="•"/>
            </a:pPr>
            <a:r>
              <a:rPr lang="en-US" dirty="0"/>
              <a:t>So no worries about missing anything</a:t>
            </a:r>
          </a:p>
        </p:txBody>
      </p:sp>
      <p:sp>
        <p:nvSpPr>
          <p:cNvPr id="4" name="Slide Number Placeholder 3">
            <a:extLst>
              <a:ext uri="{FF2B5EF4-FFF2-40B4-BE49-F238E27FC236}">
                <a16:creationId xmlns:a16="http://schemas.microsoft.com/office/drawing/2014/main" id="{C676971E-9156-D941-4B5A-BB78771374FB}"/>
              </a:ext>
            </a:extLst>
          </p:cNvPr>
          <p:cNvSpPr>
            <a:spLocks noGrp="1"/>
          </p:cNvSpPr>
          <p:nvPr>
            <p:ph type="sldNum" sz="quarter" idx="5"/>
          </p:nvPr>
        </p:nvSpPr>
        <p:spPr/>
        <p:txBody>
          <a:bodyPr/>
          <a:lstStyle/>
          <a:p>
            <a:fld id="{DD82C05A-7A07-4286-AA18-B883C0AF9A3B}" type="slidenum">
              <a:rPr lang="en-US" smtClean="0"/>
              <a:t>2</a:t>
            </a:fld>
            <a:endParaRPr lang="en-US" dirty="0"/>
          </a:p>
        </p:txBody>
      </p:sp>
    </p:spTree>
    <p:extLst>
      <p:ext uri="{BB962C8B-B14F-4D97-AF65-F5344CB8AC3E}">
        <p14:creationId xmlns:p14="http://schemas.microsoft.com/office/powerpoint/2010/main" val="23539765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Neurodivergent is typically the word we see used when people are discussing someone on the autism spectrum, or whose brain just processes things differently from the norm.</a:t>
            </a:r>
          </a:p>
          <a:p>
            <a:r>
              <a:rPr lang="en-US" dirty="0"/>
              <a:t>But there in lies the problem. The term has a tendency to be used in a more negative connotation.</a:t>
            </a:r>
          </a:p>
          <a:p>
            <a:r>
              <a:rPr lang="en-US" dirty="0"/>
              <a:t>It is often used to say there is this baseline of what we consider “normal” and you deviate from that.</a:t>
            </a:r>
          </a:p>
          <a:p>
            <a:r>
              <a:rPr lang="en-US" dirty="0"/>
              <a:t>It is often used to make some people feel like they don’t fit in, and that they can’t unless they act like everyone else.</a:t>
            </a:r>
          </a:p>
        </p:txBody>
      </p:sp>
      <p:sp>
        <p:nvSpPr>
          <p:cNvPr id="4" name="Slide Number Placeholder 3"/>
          <p:cNvSpPr>
            <a:spLocks noGrp="1"/>
          </p:cNvSpPr>
          <p:nvPr>
            <p:ph type="sldNum" sz="quarter" idx="5"/>
          </p:nvPr>
        </p:nvSpPr>
        <p:spPr/>
        <p:txBody>
          <a:bodyPr/>
          <a:lstStyle/>
          <a:p>
            <a:fld id="{DD82C05A-7A07-4286-AA18-B883C0AF9A3B}" type="slidenum">
              <a:rPr lang="en-US" smtClean="0"/>
              <a:t>4</a:t>
            </a:fld>
            <a:endParaRPr lang="en-US" dirty="0"/>
          </a:p>
        </p:txBody>
      </p:sp>
    </p:spTree>
    <p:extLst>
      <p:ext uri="{BB962C8B-B14F-4D97-AF65-F5344CB8AC3E}">
        <p14:creationId xmlns:p14="http://schemas.microsoft.com/office/powerpoint/2010/main" val="22084241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BEBF15-16D8-5E59-A9E0-EA070D8FC9E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A7C4EAF-BE8D-E17C-08B9-7B36B22D4E2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D4A8653-8AA6-C0E0-7882-ECC08FF5E733}"/>
              </a:ext>
            </a:extLst>
          </p:cNvPr>
          <p:cNvSpPr>
            <a:spLocks noGrp="1"/>
          </p:cNvSpPr>
          <p:nvPr>
            <p:ph type="body" idx="1"/>
          </p:nvPr>
        </p:nvSpPr>
        <p:spPr/>
        <p:txBody>
          <a:bodyPr/>
          <a:lstStyle/>
          <a:p>
            <a:r>
              <a:rPr lang="en-US" dirty="0"/>
              <a:t>Neurodivergent is typically the word we see used when people are discussing someone on the autism spectrum, or whose brain just processes things differently from the norm.</a:t>
            </a:r>
          </a:p>
          <a:p>
            <a:r>
              <a:rPr lang="en-US" dirty="0"/>
              <a:t>But there in lies the problem. The term has a tendency to be used in a more negative connotation.</a:t>
            </a:r>
          </a:p>
          <a:p>
            <a:r>
              <a:rPr lang="en-US" dirty="0"/>
              <a:t>It is often used to say there is this baseline of what we consider “normal” and you deviate from that.</a:t>
            </a:r>
          </a:p>
          <a:p>
            <a:r>
              <a:rPr lang="en-US" dirty="0"/>
              <a:t>It is often used to make some people feel like they don’t fit in, and that they can’t unless they act like everyone else.</a:t>
            </a:r>
          </a:p>
        </p:txBody>
      </p:sp>
      <p:sp>
        <p:nvSpPr>
          <p:cNvPr id="4" name="Slide Number Placeholder 3">
            <a:extLst>
              <a:ext uri="{FF2B5EF4-FFF2-40B4-BE49-F238E27FC236}">
                <a16:creationId xmlns:a16="http://schemas.microsoft.com/office/drawing/2014/main" id="{19F4EB8A-42D0-FAC8-FF5D-587777099C33}"/>
              </a:ext>
            </a:extLst>
          </p:cNvPr>
          <p:cNvSpPr>
            <a:spLocks noGrp="1"/>
          </p:cNvSpPr>
          <p:nvPr>
            <p:ph type="sldNum" sz="quarter" idx="5"/>
          </p:nvPr>
        </p:nvSpPr>
        <p:spPr/>
        <p:txBody>
          <a:bodyPr/>
          <a:lstStyle/>
          <a:p>
            <a:fld id="{DD82C05A-7A07-4286-AA18-B883C0AF9A3B}" type="slidenum">
              <a:rPr lang="en-US" smtClean="0"/>
              <a:t>5</a:t>
            </a:fld>
            <a:endParaRPr lang="en-US" dirty="0"/>
          </a:p>
        </p:txBody>
      </p:sp>
    </p:spTree>
    <p:extLst>
      <p:ext uri="{BB962C8B-B14F-4D97-AF65-F5344CB8AC3E}">
        <p14:creationId xmlns:p14="http://schemas.microsoft.com/office/powerpoint/2010/main" val="1852204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E6696B-E492-CDCB-1A0B-100741B8C6D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2ECCF09-43B7-8DF4-44AC-F41B2E17519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1C7835-4FDE-9BF3-4B36-1738CB95841E}"/>
              </a:ext>
            </a:extLst>
          </p:cNvPr>
          <p:cNvSpPr>
            <a:spLocks noGrp="1"/>
          </p:cNvSpPr>
          <p:nvPr>
            <p:ph type="body" idx="1"/>
          </p:nvPr>
        </p:nvSpPr>
        <p:spPr/>
        <p:txBody>
          <a:bodyPr/>
          <a:lstStyle/>
          <a:p>
            <a:r>
              <a:rPr lang="en-US" dirty="0"/>
              <a:t>Neurodivergent is typically the word we see used when people are discussing someone on the autism spectrum, or whose brain just processes things differently from the norm.</a:t>
            </a:r>
          </a:p>
          <a:p>
            <a:r>
              <a:rPr lang="en-US" dirty="0"/>
              <a:t>But there in lies the problem. The term has a tendency to be used in a more negative connotation.</a:t>
            </a:r>
          </a:p>
          <a:p>
            <a:r>
              <a:rPr lang="en-US" dirty="0"/>
              <a:t>It is often used to say there is this baseline of what we consider “normal” and you deviate from that.</a:t>
            </a:r>
          </a:p>
          <a:p>
            <a:r>
              <a:rPr lang="en-US" dirty="0"/>
              <a:t>It is often used to make some people feel like they don’t fit in, and that they can’t unless they act like everyone else.</a:t>
            </a:r>
          </a:p>
          <a:p>
            <a:endParaRPr lang="en-US" dirty="0"/>
          </a:p>
          <a:p>
            <a:r>
              <a:rPr lang="en-US" dirty="0"/>
              <a:t>Speaking to HR magazine Nicole Donne, consultant at charity Neurodiversity in Business, said: "Social finesse and networking can be like a game where the rulebook was handed to the other 80% of people in that room, and can navigate naturally.“ - https://www.hrmagazine.co.uk/content/news/networking-when-neurodivergent-could-be-made-easier/</a:t>
            </a:r>
          </a:p>
        </p:txBody>
      </p:sp>
      <p:sp>
        <p:nvSpPr>
          <p:cNvPr id="4" name="Slide Number Placeholder 3">
            <a:extLst>
              <a:ext uri="{FF2B5EF4-FFF2-40B4-BE49-F238E27FC236}">
                <a16:creationId xmlns:a16="http://schemas.microsoft.com/office/drawing/2014/main" id="{AC324CA4-D20F-C591-B5CF-1AE48489EB3C}"/>
              </a:ext>
            </a:extLst>
          </p:cNvPr>
          <p:cNvSpPr>
            <a:spLocks noGrp="1"/>
          </p:cNvSpPr>
          <p:nvPr>
            <p:ph type="sldNum" sz="quarter" idx="5"/>
          </p:nvPr>
        </p:nvSpPr>
        <p:spPr/>
        <p:txBody>
          <a:bodyPr/>
          <a:lstStyle/>
          <a:p>
            <a:fld id="{DD82C05A-7A07-4286-AA18-B883C0AF9A3B}" type="slidenum">
              <a:rPr lang="en-US" smtClean="0"/>
              <a:t>6</a:t>
            </a:fld>
            <a:endParaRPr lang="en-US" dirty="0"/>
          </a:p>
        </p:txBody>
      </p:sp>
    </p:spTree>
    <p:extLst>
      <p:ext uri="{BB962C8B-B14F-4D97-AF65-F5344CB8AC3E}">
        <p14:creationId xmlns:p14="http://schemas.microsoft.com/office/powerpoint/2010/main" val="2554884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26A7C1-9EF9-842E-B1AE-F15201DD3C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088707B-CE22-55A3-7BB0-08601B4FB54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85A36C1-F042-5775-F9C8-DB80AF9EDEF7}"/>
              </a:ext>
            </a:extLst>
          </p:cNvPr>
          <p:cNvSpPr>
            <a:spLocks noGrp="1"/>
          </p:cNvSpPr>
          <p:nvPr>
            <p:ph type="body" idx="1"/>
          </p:nvPr>
        </p:nvSpPr>
        <p:spPr/>
        <p:txBody>
          <a:bodyPr/>
          <a:lstStyle/>
          <a:p>
            <a:r>
              <a:rPr lang="en-US" dirty="0"/>
              <a:t>Neurodivergent is typically the word we see used when people are discussing someone on the autism spectrum, or whose brain just processes things differently from the norm.</a:t>
            </a:r>
          </a:p>
          <a:p>
            <a:r>
              <a:rPr lang="en-US" dirty="0"/>
              <a:t>But there in lies the problem. The term tends to be used with more of a negative connotation.</a:t>
            </a:r>
          </a:p>
          <a:p>
            <a:r>
              <a:rPr lang="en-US" dirty="0"/>
              <a:t>It is often used to say there is this baseline of what we consider “normal” and you deviate from that.</a:t>
            </a:r>
          </a:p>
          <a:p>
            <a:r>
              <a:rPr lang="en-US" dirty="0"/>
              <a:t>It is often used to make some people feel like they don’t fit in, and that they can’t unless they act like everyone else.</a:t>
            </a:r>
          </a:p>
        </p:txBody>
      </p:sp>
      <p:sp>
        <p:nvSpPr>
          <p:cNvPr id="4" name="Slide Number Placeholder 3">
            <a:extLst>
              <a:ext uri="{FF2B5EF4-FFF2-40B4-BE49-F238E27FC236}">
                <a16:creationId xmlns:a16="http://schemas.microsoft.com/office/drawing/2014/main" id="{89795D84-132B-F87F-B6F4-6789412C1042}"/>
              </a:ext>
            </a:extLst>
          </p:cNvPr>
          <p:cNvSpPr>
            <a:spLocks noGrp="1"/>
          </p:cNvSpPr>
          <p:nvPr>
            <p:ph type="sldNum" sz="quarter" idx="5"/>
          </p:nvPr>
        </p:nvSpPr>
        <p:spPr/>
        <p:txBody>
          <a:bodyPr/>
          <a:lstStyle/>
          <a:p>
            <a:fld id="{DD82C05A-7A07-4286-AA18-B883C0AF9A3B}" type="slidenum">
              <a:rPr lang="en-US" smtClean="0"/>
              <a:t>7</a:t>
            </a:fld>
            <a:endParaRPr lang="en-US" dirty="0"/>
          </a:p>
        </p:txBody>
      </p:sp>
    </p:spTree>
    <p:extLst>
      <p:ext uri="{BB962C8B-B14F-4D97-AF65-F5344CB8AC3E}">
        <p14:creationId xmlns:p14="http://schemas.microsoft.com/office/powerpoint/2010/main" val="14188291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4A93F9-7F17-BAD8-B36D-11DA6C68975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1EADD17-14B5-422D-2A93-6054DC396F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2A829AD-F715-EC51-4193-B69E3947B953}"/>
              </a:ext>
            </a:extLst>
          </p:cNvPr>
          <p:cNvSpPr>
            <a:spLocks noGrp="1"/>
          </p:cNvSpPr>
          <p:nvPr>
            <p:ph type="body" idx="1"/>
          </p:nvPr>
        </p:nvSpPr>
        <p:spPr/>
        <p:txBody>
          <a:bodyPr/>
          <a:lstStyle/>
          <a:p>
            <a:r>
              <a:rPr lang="en-US" dirty="0"/>
              <a:t>That is why I prefer the term Neurodiverse, which refers more so the everyone because everyone is different in how they view the world around them.</a:t>
            </a:r>
          </a:p>
          <a:p>
            <a:r>
              <a:rPr lang="en-US" dirty="0"/>
              <a:t>Everyone has had different life experiences and their brains have developed different ways of processing information about what they see, hear, and experience in the world around them.</a:t>
            </a:r>
          </a:p>
        </p:txBody>
      </p:sp>
      <p:sp>
        <p:nvSpPr>
          <p:cNvPr id="4" name="Slide Number Placeholder 3">
            <a:extLst>
              <a:ext uri="{FF2B5EF4-FFF2-40B4-BE49-F238E27FC236}">
                <a16:creationId xmlns:a16="http://schemas.microsoft.com/office/drawing/2014/main" id="{57D17C7A-A2C6-FB46-22D4-6FD1F92BBDA1}"/>
              </a:ext>
            </a:extLst>
          </p:cNvPr>
          <p:cNvSpPr>
            <a:spLocks noGrp="1"/>
          </p:cNvSpPr>
          <p:nvPr>
            <p:ph type="sldNum" sz="quarter" idx="5"/>
          </p:nvPr>
        </p:nvSpPr>
        <p:spPr/>
        <p:txBody>
          <a:bodyPr/>
          <a:lstStyle/>
          <a:p>
            <a:fld id="{DD82C05A-7A07-4286-AA18-B883C0AF9A3B}" type="slidenum">
              <a:rPr lang="en-US" smtClean="0"/>
              <a:t>8</a:t>
            </a:fld>
            <a:endParaRPr lang="en-US" dirty="0"/>
          </a:p>
        </p:txBody>
      </p:sp>
    </p:spTree>
    <p:extLst>
      <p:ext uri="{BB962C8B-B14F-4D97-AF65-F5344CB8AC3E}">
        <p14:creationId xmlns:p14="http://schemas.microsoft.com/office/powerpoint/2010/main" val="17707375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A45E97-9C84-F8B7-9E00-7879A83786D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524BE03-400B-E5BF-D851-70F5C4D8D09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D94CA2-15C2-7934-EB76-E9E7F7D7521D}"/>
              </a:ext>
            </a:extLst>
          </p:cNvPr>
          <p:cNvSpPr>
            <a:spLocks noGrp="1"/>
          </p:cNvSpPr>
          <p:nvPr>
            <p:ph type="body" idx="1"/>
          </p:nvPr>
        </p:nvSpPr>
        <p:spPr/>
        <p:txBody>
          <a:bodyPr/>
          <a:lstStyle/>
          <a:p>
            <a:pPr algn="l"/>
            <a:r>
              <a:rPr lang="en-US" sz="1200" dirty="0"/>
              <a:t>From the time we are small kids we see people who are what we think is successful and want to be like them. We copy them.</a:t>
            </a:r>
          </a:p>
          <a:p>
            <a:pPr algn="l"/>
            <a:r>
              <a:rPr lang="en-US" sz="1200" dirty="0"/>
              <a:t>This isn’t necessarily a bad thing as long as we don’t take it too far or forget something important.</a:t>
            </a:r>
          </a:p>
        </p:txBody>
      </p:sp>
      <p:sp>
        <p:nvSpPr>
          <p:cNvPr id="4" name="Slide Number Placeholder 3">
            <a:extLst>
              <a:ext uri="{FF2B5EF4-FFF2-40B4-BE49-F238E27FC236}">
                <a16:creationId xmlns:a16="http://schemas.microsoft.com/office/drawing/2014/main" id="{2E80E964-AC0C-CFFA-CFB9-F57826CEA4AF}"/>
              </a:ext>
            </a:extLst>
          </p:cNvPr>
          <p:cNvSpPr>
            <a:spLocks noGrp="1"/>
          </p:cNvSpPr>
          <p:nvPr>
            <p:ph type="sldNum" sz="quarter" idx="5"/>
          </p:nvPr>
        </p:nvSpPr>
        <p:spPr/>
        <p:txBody>
          <a:bodyPr/>
          <a:lstStyle/>
          <a:p>
            <a:fld id="{DD82C05A-7A07-4286-AA18-B883C0AF9A3B}" type="slidenum">
              <a:rPr lang="en-US" smtClean="0"/>
              <a:t>9</a:t>
            </a:fld>
            <a:endParaRPr lang="en-US" dirty="0"/>
          </a:p>
        </p:txBody>
      </p:sp>
    </p:spTree>
    <p:extLst>
      <p:ext uri="{BB962C8B-B14F-4D97-AF65-F5344CB8AC3E}">
        <p14:creationId xmlns:p14="http://schemas.microsoft.com/office/powerpoint/2010/main" val="5262471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5C6578-48C7-6D6B-A52A-275E1D1922A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7BD653-D351-CD29-237A-B6A657F39B9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D97863D-DE2F-B87E-3AAD-3AC02EB48AB9}"/>
              </a:ext>
            </a:extLst>
          </p:cNvPr>
          <p:cNvSpPr>
            <a:spLocks noGrp="1"/>
          </p:cNvSpPr>
          <p:nvPr>
            <p:ph type="body" idx="1"/>
          </p:nvPr>
        </p:nvSpPr>
        <p:spPr/>
        <p:txBody>
          <a:bodyPr/>
          <a:lstStyle/>
          <a:p>
            <a:r>
              <a:rPr lang="en-US" dirty="0"/>
              <a:t>We often get so caught up in trying to fit in and be like everyone else that we forget we aren’t all carbon copies of one another.</a:t>
            </a:r>
          </a:p>
          <a:p>
            <a:r>
              <a:rPr lang="en-US" dirty="0"/>
              <a:t>We all experience the world differently.</a:t>
            </a:r>
          </a:p>
          <a:p>
            <a:r>
              <a:rPr lang="en-US" dirty="0"/>
              <a:t>Have different lived experiences and ways our brains have developed to process the things around us that have shaped how we perceive and react to the world around us from minute to minute.</a:t>
            </a:r>
          </a:p>
          <a:p>
            <a:r>
              <a:rPr lang="en-US" dirty="0"/>
              <a:t>What works for one person doesn’t always work for the rest.</a:t>
            </a:r>
          </a:p>
          <a:p>
            <a:r>
              <a:rPr lang="en-US" dirty="0"/>
              <a:t>The way you are most productive isn’t necessarily the most productive method for someone else.</a:t>
            </a:r>
          </a:p>
          <a:p>
            <a:endParaRPr lang="en-US" dirty="0"/>
          </a:p>
          <a:p>
            <a:r>
              <a:rPr lang="en-US" dirty="0"/>
              <a:t>We get so caught up sometimes in trying to be like everyone else that we forget how to just be ourselves</a:t>
            </a:r>
          </a:p>
          <a:p>
            <a:r>
              <a:rPr lang="en-US" dirty="0"/>
              <a:t>Or even worse, we forget that it is okay to just be ourselves.</a:t>
            </a:r>
          </a:p>
          <a:p>
            <a:endParaRPr lang="en-US" dirty="0"/>
          </a:p>
          <a:p>
            <a:r>
              <a:rPr lang="en-US" dirty="0"/>
              <a:t>When we are trying to be someone else it is like being on alert every minute of the day.</a:t>
            </a:r>
          </a:p>
          <a:p>
            <a:r>
              <a:rPr lang="en-US" dirty="0"/>
              <a:t>If you ever worked retail, you’ve probably heard of the customer service voice.</a:t>
            </a:r>
          </a:p>
          <a:p>
            <a:r>
              <a:rPr lang="en-US" dirty="0"/>
              <a:t>You’ve probably felt the feeling of intense relief you get when you get home where you feel safe to drop the façade.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This is further emphasized in some school lessons when we learn things like public speaking in a particular way. Often lacking flexibility. There is a problem with that.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following quote was on that site, but I couldn’t figure out exactly where it originated from. It is present on a lot of other sites, memes, etc. “Life is the most difficult exam. Many people fail because they try to copy others, not realizing that everyone has a different question paper.”</a:t>
            </a:r>
          </a:p>
        </p:txBody>
      </p:sp>
      <p:sp>
        <p:nvSpPr>
          <p:cNvPr id="4" name="Slide Number Placeholder 3">
            <a:extLst>
              <a:ext uri="{FF2B5EF4-FFF2-40B4-BE49-F238E27FC236}">
                <a16:creationId xmlns:a16="http://schemas.microsoft.com/office/drawing/2014/main" id="{D2C8388F-3277-7976-9228-40DA4317D011}"/>
              </a:ext>
            </a:extLst>
          </p:cNvPr>
          <p:cNvSpPr>
            <a:spLocks noGrp="1"/>
          </p:cNvSpPr>
          <p:nvPr>
            <p:ph type="sldNum" sz="quarter" idx="5"/>
          </p:nvPr>
        </p:nvSpPr>
        <p:spPr/>
        <p:txBody>
          <a:bodyPr/>
          <a:lstStyle/>
          <a:p>
            <a:fld id="{DD82C05A-7A07-4286-AA18-B883C0AF9A3B}" type="slidenum">
              <a:rPr lang="en-US" smtClean="0"/>
              <a:t>10</a:t>
            </a:fld>
            <a:endParaRPr lang="en-US" dirty="0"/>
          </a:p>
        </p:txBody>
      </p:sp>
    </p:spTree>
    <p:extLst>
      <p:ext uri="{BB962C8B-B14F-4D97-AF65-F5344CB8AC3E}">
        <p14:creationId xmlns:p14="http://schemas.microsoft.com/office/powerpoint/2010/main" val="34671671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1.svg"/><Relationship Id="rId7" Type="http://schemas.openxmlformats.org/officeDocument/2006/relationships/image" Target="../media/image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13.svg"/><Relationship Id="rId10" Type="http://schemas.openxmlformats.org/officeDocument/2006/relationships/image" Target="../media/image8.png"/><Relationship Id="rId4" Type="http://schemas.openxmlformats.org/officeDocument/2006/relationships/image" Target="../media/image12.png"/><Relationship Id="rId9" Type="http://schemas.openxmlformats.org/officeDocument/2006/relationships/image" Target="../media/image7.sv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4D8EA3-B846-4160-95E9-486302147031}" type="datetime1">
              <a:rPr lang="en-US" smtClean="0"/>
              <a:t>4/14/2024</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989008465"/>
      </p:ext>
    </p:extLst>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4D8EA3-B846-4160-95E9-486302147031}" type="datetime1">
              <a:rPr lang="en-US" smtClean="0"/>
              <a:t>4/14/2024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648413032"/>
      </p:ext>
    </p:extLst>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4D8EA3-B846-4160-95E9-486302147031}" type="datetime1">
              <a:rPr lang="en-US" smtClean="0"/>
              <a:t>4/14/2024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936907904"/>
      </p:ext>
    </p:extLst>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4D8EA3-B846-4160-95E9-486302147031}" type="datetime1">
              <a:rPr lang="en-US" smtClean="0"/>
              <a:t>4/14/2024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682325178"/>
      </p:ext>
    </p:extLst>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4D8EA3-B846-4160-95E9-486302147031}" type="datetime1">
              <a:rPr lang="en-US" smtClean="0"/>
              <a:t>4/14/2024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831498342"/>
      </p:ext>
    </p:extLst>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4D8EA3-B846-4160-95E9-486302147031}" type="datetime1">
              <a:rPr lang="en-US" smtClean="0"/>
              <a:t>4/14/2024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859411072"/>
      </p:ext>
    </p:extLst>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4D8EA3-B846-4160-95E9-486302147031}" type="datetime1">
              <a:rPr lang="en-US" smtClean="0"/>
              <a:t>4/14/2024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592297052"/>
      </p:ext>
    </p:extLst>
  </p:cSld>
  <p:clrMapOvr>
    <a:masterClrMapping/>
  </p:clrMapOvr>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4D8EA3-B846-4160-95E9-486302147031}" type="datetime1">
              <a:rPr lang="en-US" smtClean="0"/>
              <a:t>4/14/2024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692179258"/>
      </p:ext>
    </p:extLst>
  </p:cSld>
  <p:clrMapOvr>
    <a:masterClrMapping/>
  </p:clrMapOvr>
  <p:hf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4D8EA3-B846-4160-95E9-486302147031}" type="datetime1">
              <a:rPr lang="en-US" smtClean="0"/>
              <a:t>4/14/2024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10544905"/>
      </p:ext>
    </p:extLst>
  </p:cSld>
  <p:clrMapOvr>
    <a:masterClrMapping/>
  </p:clrMapOvr>
  <p:hf hdr="0" ftr="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CECEBED-B9F4-29DE-0AB0-2AAA204233CE}"/>
              </a:ext>
              <a:ext uri="{C183D7F6-B498-43B3-948B-1728B52AA6E4}">
                <adec:decorative xmlns:adec="http://schemas.microsoft.com/office/drawing/2017/decorative" val="1"/>
              </a:ext>
            </a:extLst>
          </p:cNvPr>
          <p:cNvGrpSpPr/>
          <p:nvPr userDrawn="1"/>
        </p:nvGrpSpPr>
        <p:grpSpPr>
          <a:xfrm>
            <a:off x="0" y="1"/>
            <a:ext cx="12192000" cy="6253842"/>
            <a:chOff x="0" y="1"/>
            <a:chExt cx="12192000" cy="6253842"/>
          </a:xfrm>
        </p:grpSpPr>
        <p:sp>
          <p:nvSpPr>
            <p:cNvPr id="23" name="Freeform: Shape 22">
              <a:extLst>
                <a:ext uri="{FF2B5EF4-FFF2-40B4-BE49-F238E27FC236}">
                  <a16:creationId xmlns:a16="http://schemas.microsoft.com/office/drawing/2014/main" id="{96A134E7-D915-D931-CD34-B04B8ADE0704}"/>
                </a:ext>
              </a:extLst>
            </p:cNvPr>
            <p:cNvSpPr/>
            <p:nvPr userDrawn="1"/>
          </p:nvSpPr>
          <p:spPr>
            <a:xfrm>
              <a:off x="8151132" y="1"/>
              <a:ext cx="4040868" cy="2484203"/>
            </a:xfrm>
            <a:custGeom>
              <a:avLst/>
              <a:gdLst>
                <a:gd name="connsiteX0" fmla="*/ 1639501 w 4040868"/>
                <a:gd name="connsiteY0" fmla="*/ 0 h 2484203"/>
                <a:gd name="connsiteX1" fmla="*/ 1927972 w 4040868"/>
                <a:gd name="connsiteY1" fmla="*/ 0 h 2484203"/>
                <a:gd name="connsiteX2" fmla="*/ 1936047 w 4040868"/>
                <a:gd name="connsiteY2" fmla="*/ 69832 h 2484203"/>
                <a:gd name="connsiteX3" fmla="*/ 1871145 w 4040868"/>
                <a:gd name="connsiteY3" fmla="*/ 561938 h 2484203"/>
                <a:gd name="connsiteX4" fmla="*/ 1876589 w 4040868"/>
                <a:gd name="connsiteY4" fmla="*/ 1144624 h 2484203"/>
                <a:gd name="connsiteX5" fmla="*/ 2418931 w 4040868"/>
                <a:gd name="connsiteY5" fmla="*/ 931295 h 2484203"/>
                <a:gd name="connsiteX6" fmla="*/ 3278854 w 4040868"/>
                <a:gd name="connsiteY6" fmla="*/ 718297 h 2484203"/>
                <a:gd name="connsiteX7" fmla="*/ 3403625 w 4040868"/>
                <a:gd name="connsiteY7" fmla="*/ 1595367 h 2484203"/>
                <a:gd name="connsiteX8" fmla="*/ 3409135 w 4040868"/>
                <a:gd name="connsiteY8" fmla="*/ 2178165 h 2484203"/>
                <a:gd name="connsiteX9" fmla="*/ 3951362 w 4040868"/>
                <a:gd name="connsiteY9" fmla="*/ 1964825 h 2484203"/>
                <a:gd name="connsiteX10" fmla="*/ 4040868 w 4040868"/>
                <a:gd name="connsiteY10" fmla="*/ 1907085 h 2484203"/>
                <a:gd name="connsiteX11" fmla="*/ 4040868 w 4040868"/>
                <a:gd name="connsiteY11" fmla="*/ 2245468 h 2484203"/>
                <a:gd name="connsiteX12" fmla="*/ 3897247 w 4040868"/>
                <a:gd name="connsiteY12" fmla="*/ 2338115 h 2484203"/>
                <a:gd name="connsiteX13" fmla="*/ 3250168 w 4040868"/>
                <a:gd name="connsiteY13" fmla="*/ 2413957 h 2484203"/>
                <a:gd name="connsiteX14" fmla="*/ 3125358 w 4040868"/>
                <a:gd name="connsiteY14" fmla="*/ 1536797 h 2484203"/>
                <a:gd name="connsiteX15" fmla="*/ 3119853 w 4040868"/>
                <a:gd name="connsiteY15" fmla="*/ 954065 h 2484203"/>
                <a:gd name="connsiteX16" fmla="*/ 2577517 w 4040868"/>
                <a:gd name="connsiteY16" fmla="*/ 1167400 h 2484203"/>
                <a:gd name="connsiteX17" fmla="*/ 1717591 w 4040868"/>
                <a:gd name="connsiteY17" fmla="*/ 1380395 h 2484203"/>
                <a:gd name="connsiteX18" fmla="*/ 1592853 w 4040868"/>
                <a:gd name="connsiteY18" fmla="*/ 503348 h 2484203"/>
                <a:gd name="connsiteX19" fmla="*/ 1642974 w 4040868"/>
                <a:gd name="connsiteY19" fmla="*/ 8510 h 2484203"/>
                <a:gd name="connsiteX20" fmla="*/ 0 w 4040868"/>
                <a:gd name="connsiteY20" fmla="*/ 0 h 2484203"/>
                <a:gd name="connsiteX21" fmla="*/ 285293 w 4040868"/>
                <a:gd name="connsiteY21" fmla="*/ 0 h 2484203"/>
                <a:gd name="connsiteX22" fmla="*/ 288683 w 4040868"/>
                <a:gd name="connsiteY22" fmla="*/ 23305 h 2484203"/>
                <a:gd name="connsiteX23" fmla="*/ 344260 w 4040868"/>
                <a:gd name="connsiteY23" fmla="*/ 111230 h 2484203"/>
                <a:gd name="connsiteX24" fmla="*/ 728339 w 4040868"/>
                <a:gd name="connsiteY24" fmla="*/ 1794 h 2484203"/>
                <a:gd name="connsiteX25" fmla="*/ 731070 w 4040868"/>
                <a:gd name="connsiteY25" fmla="*/ 0 h 2484203"/>
                <a:gd name="connsiteX26" fmla="*/ 1253365 w 4040868"/>
                <a:gd name="connsiteY26" fmla="*/ 0 h 2484203"/>
                <a:gd name="connsiteX27" fmla="*/ 1203261 w 4040868"/>
                <a:gd name="connsiteY27" fmla="*/ 30014 h 2484203"/>
                <a:gd name="connsiteX28" fmla="*/ 1045098 w 4040868"/>
                <a:gd name="connsiteY28" fmla="*/ 133945 h 2484203"/>
                <a:gd name="connsiteX29" fmla="*/ 185259 w 4040868"/>
                <a:gd name="connsiteY29" fmla="*/ 346999 h 2484203"/>
                <a:gd name="connsiteX30" fmla="*/ 8682 w 4040868"/>
                <a:gd name="connsiteY30" fmla="*/ 75030 h 2484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040868" h="2484203">
                  <a:moveTo>
                    <a:pt x="1639501" y="0"/>
                  </a:moveTo>
                  <a:lnTo>
                    <a:pt x="1927972" y="0"/>
                  </a:lnTo>
                  <a:lnTo>
                    <a:pt x="1936047" y="69832"/>
                  </a:lnTo>
                  <a:cubicBezTo>
                    <a:pt x="1941935" y="225592"/>
                    <a:pt x="1905398" y="399199"/>
                    <a:pt x="1871145" y="561938"/>
                  </a:cubicBezTo>
                  <a:cubicBezTo>
                    <a:pt x="1818675" y="811204"/>
                    <a:pt x="1764412" y="1068972"/>
                    <a:pt x="1876589" y="1144624"/>
                  </a:cubicBezTo>
                  <a:cubicBezTo>
                    <a:pt x="1988767" y="1220276"/>
                    <a:pt x="2207469" y="1073404"/>
                    <a:pt x="2418931" y="931295"/>
                  </a:cubicBezTo>
                  <a:cubicBezTo>
                    <a:pt x="2695019" y="745819"/>
                    <a:pt x="3007951" y="535602"/>
                    <a:pt x="3278854" y="718297"/>
                  </a:cubicBezTo>
                  <a:cubicBezTo>
                    <a:pt x="3549759" y="900994"/>
                    <a:pt x="3472126" y="1269896"/>
                    <a:pt x="3403625" y="1595367"/>
                  </a:cubicBezTo>
                  <a:cubicBezTo>
                    <a:pt x="3351132" y="1844684"/>
                    <a:pt x="3296911" y="2102481"/>
                    <a:pt x="3409135" y="2178165"/>
                  </a:cubicBezTo>
                  <a:cubicBezTo>
                    <a:pt x="3521360" y="2253848"/>
                    <a:pt x="3739918" y="2106880"/>
                    <a:pt x="3951362" y="1964825"/>
                  </a:cubicBezTo>
                  <a:lnTo>
                    <a:pt x="4040868" y="1907085"/>
                  </a:lnTo>
                  <a:lnTo>
                    <a:pt x="4040868" y="2245468"/>
                  </a:lnTo>
                  <a:lnTo>
                    <a:pt x="3897247" y="2338115"/>
                  </a:lnTo>
                  <a:cubicBezTo>
                    <a:pt x="3680078" y="2466935"/>
                    <a:pt x="3453297" y="2550946"/>
                    <a:pt x="3250168" y="2413957"/>
                  </a:cubicBezTo>
                  <a:cubicBezTo>
                    <a:pt x="2979295" y="2231282"/>
                    <a:pt x="3056854" y="1862273"/>
                    <a:pt x="3125358" y="1536797"/>
                  </a:cubicBezTo>
                  <a:cubicBezTo>
                    <a:pt x="3177820" y="1287528"/>
                    <a:pt x="3232077" y="1029749"/>
                    <a:pt x="3119853" y="954065"/>
                  </a:cubicBezTo>
                  <a:cubicBezTo>
                    <a:pt x="3007628" y="878381"/>
                    <a:pt x="2788984" y="1025298"/>
                    <a:pt x="2577517" y="1167400"/>
                  </a:cubicBezTo>
                  <a:cubicBezTo>
                    <a:pt x="2301431" y="1352887"/>
                    <a:pt x="1988500" y="1563095"/>
                    <a:pt x="1717591" y="1380395"/>
                  </a:cubicBezTo>
                  <a:cubicBezTo>
                    <a:pt x="1446683" y="1197696"/>
                    <a:pt x="1524354" y="828830"/>
                    <a:pt x="1592853" y="503348"/>
                  </a:cubicBezTo>
                  <a:cubicBezTo>
                    <a:pt x="1632232" y="316369"/>
                    <a:pt x="1672597" y="124625"/>
                    <a:pt x="1642974" y="8510"/>
                  </a:cubicBezTo>
                  <a:close/>
                  <a:moveTo>
                    <a:pt x="0" y="0"/>
                  </a:moveTo>
                  <a:lnTo>
                    <a:pt x="285293" y="0"/>
                  </a:lnTo>
                  <a:lnTo>
                    <a:pt x="288683" y="23305"/>
                  </a:lnTo>
                  <a:cubicBezTo>
                    <a:pt x="298556" y="62009"/>
                    <a:pt x="316206" y="92310"/>
                    <a:pt x="344260" y="111230"/>
                  </a:cubicBezTo>
                  <a:cubicBezTo>
                    <a:pt x="428424" y="167989"/>
                    <a:pt x="572407" y="99511"/>
                    <a:pt x="728339" y="1794"/>
                  </a:cubicBezTo>
                  <a:lnTo>
                    <a:pt x="731070" y="0"/>
                  </a:lnTo>
                  <a:lnTo>
                    <a:pt x="1253365" y="0"/>
                  </a:lnTo>
                  <a:lnTo>
                    <a:pt x="1203261" y="30014"/>
                  </a:lnTo>
                  <a:cubicBezTo>
                    <a:pt x="1151276" y="62590"/>
                    <a:pt x="1097964" y="98419"/>
                    <a:pt x="1045098" y="133945"/>
                  </a:cubicBezTo>
                  <a:cubicBezTo>
                    <a:pt x="769005" y="319427"/>
                    <a:pt x="456124" y="529669"/>
                    <a:pt x="185259" y="346999"/>
                  </a:cubicBezTo>
                  <a:cubicBezTo>
                    <a:pt x="83685" y="278498"/>
                    <a:pt x="31110" y="183804"/>
                    <a:pt x="8682" y="75030"/>
                  </a:cubicBezTo>
                  <a:close/>
                </a:path>
              </a:pathLst>
            </a:custGeom>
            <a:solidFill>
              <a:schemeClr val="accent2">
                <a:lumMod val="20000"/>
                <a:lumOff val="80000"/>
                <a:alpha val="50000"/>
              </a:schemeClr>
            </a:solidFill>
            <a:ln w="15939"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4" name="Graphic 23">
              <a:extLst>
                <a:ext uri="{FF2B5EF4-FFF2-40B4-BE49-F238E27FC236}">
                  <a16:creationId xmlns:a16="http://schemas.microsoft.com/office/drawing/2014/main" id="{DE029A4C-6267-F94B-ECCC-EC32B0510C09}"/>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l="40898"/>
            <a:stretch/>
          </p:blipFill>
          <p:spPr>
            <a:xfrm>
              <a:off x="0" y="2536372"/>
              <a:ext cx="2197076" cy="3717471"/>
            </a:xfrm>
            <a:prstGeom prst="rect">
              <a:avLst/>
            </a:prstGeom>
          </p:spPr>
        </p:pic>
      </p:grpSp>
      <p:grpSp>
        <p:nvGrpSpPr>
          <p:cNvPr id="25" name="Group 24">
            <a:extLst>
              <a:ext uri="{FF2B5EF4-FFF2-40B4-BE49-F238E27FC236}">
                <a16:creationId xmlns:a16="http://schemas.microsoft.com/office/drawing/2014/main" id="{AD23DA5C-83E7-B63E-6B5D-596435DABAD9}"/>
              </a:ext>
              <a:ext uri="{C183D7F6-B498-43B3-948B-1728B52AA6E4}">
                <adec:decorative xmlns:adec="http://schemas.microsoft.com/office/drawing/2017/decorative" val="1"/>
              </a:ext>
            </a:extLst>
          </p:cNvPr>
          <p:cNvGrpSpPr/>
          <p:nvPr userDrawn="1"/>
        </p:nvGrpSpPr>
        <p:grpSpPr>
          <a:xfrm>
            <a:off x="1698171" y="691024"/>
            <a:ext cx="8795658" cy="5475954"/>
            <a:chOff x="1698171" y="691024"/>
            <a:chExt cx="8795658" cy="5475954"/>
          </a:xfrm>
        </p:grpSpPr>
        <p:grpSp>
          <p:nvGrpSpPr>
            <p:cNvPr id="26" name="Group 25">
              <a:extLst>
                <a:ext uri="{FF2B5EF4-FFF2-40B4-BE49-F238E27FC236}">
                  <a16:creationId xmlns:a16="http://schemas.microsoft.com/office/drawing/2014/main" id="{F848D89C-5F2D-CF6A-0868-A45C9F1806BE}"/>
                </a:ext>
              </a:extLst>
            </p:cNvPr>
            <p:cNvGrpSpPr/>
            <p:nvPr userDrawn="1"/>
          </p:nvGrpSpPr>
          <p:grpSpPr>
            <a:xfrm>
              <a:off x="1698171" y="691024"/>
              <a:ext cx="8795658" cy="5475954"/>
              <a:chOff x="1466850" y="380320"/>
              <a:chExt cx="9258300" cy="5763985"/>
            </a:xfrm>
          </p:grpSpPr>
          <p:sp>
            <p:nvSpPr>
              <p:cNvPr id="31" name="Rectangle 30">
                <a:extLst>
                  <a:ext uri="{FF2B5EF4-FFF2-40B4-BE49-F238E27FC236}">
                    <a16:creationId xmlns:a16="http://schemas.microsoft.com/office/drawing/2014/main" id="{84FB4825-91D4-4067-BDE3-7BCEFC034716}"/>
                  </a:ext>
                </a:extLst>
              </p:cNvPr>
              <p:cNvSpPr/>
              <p:nvPr userDrawn="1"/>
            </p:nvSpPr>
            <p:spPr>
              <a:xfrm>
                <a:off x="1466850" y="875620"/>
                <a:ext cx="9258300" cy="526868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063BCDDF-A09D-6904-57FA-C428689850A7}"/>
                  </a:ext>
                </a:extLst>
              </p:cNvPr>
              <p:cNvSpPr/>
              <p:nvPr userDrawn="1"/>
            </p:nvSpPr>
            <p:spPr>
              <a:xfrm>
                <a:off x="1466850" y="380320"/>
                <a:ext cx="9258300"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7" name="Group 26">
              <a:extLst>
                <a:ext uri="{FF2B5EF4-FFF2-40B4-BE49-F238E27FC236}">
                  <a16:creationId xmlns:a16="http://schemas.microsoft.com/office/drawing/2014/main" id="{8B8757A2-8C6D-83F2-98CE-ECCBA93F33CE}"/>
                </a:ext>
              </a:extLst>
            </p:cNvPr>
            <p:cNvGrpSpPr/>
            <p:nvPr userDrawn="1"/>
          </p:nvGrpSpPr>
          <p:grpSpPr>
            <a:xfrm>
              <a:off x="1839686" y="815293"/>
              <a:ext cx="810985" cy="212272"/>
              <a:chOff x="1883229" y="800099"/>
              <a:chExt cx="810985" cy="212272"/>
            </a:xfrm>
          </p:grpSpPr>
          <p:sp>
            <p:nvSpPr>
              <p:cNvPr id="28" name="Oval 27">
                <a:extLst>
                  <a:ext uri="{FF2B5EF4-FFF2-40B4-BE49-F238E27FC236}">
                    <a16:creationId xmlns:a16="http://schemas.microsoft.com/office/drawing/2014/main" id="{C62759C4-7D46-6EA5-DBE5-75D18FB723D3}"/>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a:extLst>
                  <a:ext uri="{FF2B5EF4-FFF2-40B4-BE49-F238E27FC236}">
                    <a16:creationId xmlns:a16="http://schemas.microsoft.com/office/drawing/2014/main" id="{A7A045CF-D20B-4F82-7377-0B8DABF3EB11}"/>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D65B52D1-205A-FB65-FBA1-61B632DAC849}"/>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3" name="Title 1">
            <a:extLst>
              <a:ext uri="{FF2B5EF4-FFF2-40B4-BE49-F238E27FC236}">
                <a16:creationId xmlns:a16="http://schemas.microsoft.com/office/drawing/2014/main" id="{14885F30-F52E-A31E-CBEF-2F126AD4F962}"/>
              </a:ext>
            </a:extLst>
          </p:cNvPr>
          <p:cNvSpPr>
            <a:spLocks noGrp="1"/>
          </p:cNvSpPr>
          <p:nvPr>
            <p:ph type="ctrTitle" hasCustomPrompt="1"/>
          </p:nvPr>
        </p:nvSpPr>
        <p:spPr>
          <a:xfrm>
            <a:off x="1924050" y="1278307"/>
            <a:ext cx="8343901" cy="3540939"/>
          </a:xfrm>
        </p:spPr>
        <p:txBody>
          <a:bodyPr anchor="ctr" anchorCtr="0">
            <a:noAutofit/>
          </a:bodyPr>
          <a:lstStyle>
            <a:lvl1pPr algn="ctr">
              <a:defRPr sz="6600"/>
            </a:lvl1pPr>
          </a:lstStyle>
          <a:p>
            <a:r>
              <a:rPr lang="en-US" dirty="0"/>
              <a:t>Click to add title</a:t>
            </a:r>
          </a:p>
        </p:txBody>
      </p:sp>
      <p:sp>
        <p:nvSpPr>
          <p:cNvPr id="35" name="Subtitle 2">
            <a:extLst>
              <a:ext uri="{FF2B5EF4-FFF2-40B4-BE49-F238E27FC236}">
                <a16:creationId xmlns:a16="http://schemas.microsoft.com/office/drawing/2014/main" id="{BEEAA312-5DC5-A30E-8649-6A8510D1A0E7}"/>
              </a:ext>
            </a:extLst>
          </p:cNvPr>
          <p:cNvSpPr>
            <a:spLocks noGrp="1"/>
          </p:cNvSpPr>
          <p:nvPr>
            <p:ph type="subTitle" idx="1" hasCustomPrompt="1"/>
          </p:nvPr>
        </p:nvSpPr>
        <p:spPr>
          <a:xfrm>
            <a:off x="4527549" y="5166651"/>
            <a:ext cx="3136899" cy="652923"/>
          </a:xfrm>
          <a:prstGeom prst="roundRect">
            <a:avLst>
              <a:gd name="adj" fmla="val 50000"/>
            </a:avLst>
          </a:prstGeom>
          <a:solidFill>
            <a:schemeClr val="accent2"/>
          </a:solidFill>
          <a:ln w="38100">
            <a:solidFill>
              <a:schemeClr val="tx1"/>
            </a:solidFill>
          </a:ln>
        </p:spPr>
        <p:txBody>
          <a:bodyPr anchor="ctr">
            <a:no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40395849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0A4DACB-653B-91F4-A7A2-FE3DAFE5A56B}"/>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3" name="Rectangle 2">
              <a:extLst>
                <a:ext uri="{FF2B5EF4-FFF2-40B4-BE49-F238E27FC236}">
                  <a16:creationId xmlns:a16="http://schemas.microsoft.com/office/drawing/2014/main" id="{879AD51C-7E6C-5F3F-EEAA-5E7D7352A6BD}"/>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 name="Straight Connector 3">
              <a:extLst>
                <a:ext uri="{FF2B5EF4-FFF2-40B4-BE49-F238E27FC236}">
                  <a16:creationId xmlns:a16="http://schemas.microsoft.com/office/drawing/2014/main" id="{40F8D4B6-B002-D8D0-3F3D-9E0E29EFACE4}"/>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Graphic 13" descr="Full battery with solid fill">
              <a:extLst>
                <a:ext uri="{FF2B5EF4-FFF2-40B4-BE49-F238E27FC236}">
                  <a16:creationId xmlns:a16="http://schemas.microsoft.com/office/drawing/2014/main" id="{7C462C5F-511B-AAEE-3B9E-F1B9D4C3AE69}"/>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24" name="Graphic 23" descr="Volume with solid fill">
              <a:extLst>
                <a:ext uri="{FF2B5EF4-FFF2-40B4-BE49-F238E27FC236}">
                  <a16:creationId xmlns:a16="http://schemas.microsoft.com/office/drawing/2014/main" id="{0D5372B7-4A12-54A5-3DC3-65A272A2B865}"/>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25" name="Graphic 24" descr="Wi-Fi with solid fill">
              <a:extLst>
                <a:ext uri="{FF2B5EF4-FFF2-40B4-BE49-F238E27FC236}">
                  <a16:creationId xmlns:a16="http://schemas.microsoft.com/office/drawing/2014/main" id="{4B6EC3F1-9E7E-9F48-564D-27809623F13F}"/>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sp>
        <p:nvSpPr>
          <p:cNvPr id="6" name="Rectangle: Rounded Corners 5">
            <a:extLst>
              <a:ext uri="{FF2B5EF4-FFF2-40B4-BE49-F238E27FC236}">
                <a16:creationId xmlns:a16="http://schemas.microsoft.com/office/drawing/2014/main" id="{EA41A884-237A-64B6-32E7-217992605B35}"/>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C245F31-81CB-7608-A735-BE1B508EC03F}"/>
              </a:ext>
            </a:extLst>
          </p:cNvPr>
          <p:cNvSpPr>
            <a:spLocks noGrp="1"/>
          </p:cNvSpPr>
          <p:nvPr>
            <p:ph type="title" hasCustomPrompt="1"/>
          </p:nvPr>
        </p:nvSpPr>
        <p:spPr>
          <a:xfrm>
            <a:off x="1144881" y="1320979"/>
            <a:ext cx="5821069" cy="1950617"/>
          </a:xfrm>
        </p:spPr>
        <p:txBody>
          <a:bodyPr anchor="b" anchorCtr="0"/>
          <a:lstStyle>
            <a:lvl1pPr>
              <a:defRPr sz="4400"/>
            </a:lvl1pPr>
          </a:lstStyle>
          <a:p>
            <a:r>
              <a:rPr lang="en-US" dirty="0"/>
              <a:t>Add title</a:t>
            </a:r>
          </a:p>
        </p:txBody>
      </p:sp>
      <p:sp>
        <p:nvSpPr>
          <p:cNvPr id="15" name="Text Placeholder 14">
            <a:extLst>
              <a:ext uri="{FF2B5EF4-FFF2-40B4-BE49-F238E27FC236}">
                <a16:creationId xmlns:a16="http://schemas.microsoft.com/office/drawing/2014/main" id="{25D911D6-AEFE-1CA4-D41D-B9157575E483}"/>
              </a:ext>
            </a:extLst>
          </p:cNvPr>
          <p:cNvSpPr>
            <a:spLocks noGrp="1"/>
          </p:cNvSpPr>
          <p:nvPr>
            <p:ph type="body" sz="quarter" idx="10" hasCustomPrompt="1"/>
          </p:nvPr>
        </p:nvSpPr>
        <p:spPr>
          <a:xfrm>
            <a:off x="1144881" y="3555533"/>
            <a:ext cx="5821069" cy="1327150"/>
          </a:xfrm>
        </p:spPr>
        <p:txBody>
          <a:bodyPr>
            <a:normAutofit/>
          </a:bodyPr>
          <a:lstStyle>
            <a:lvl1pPr marL="0" indent="0">
              <a:lnSpc>
                <a:spcPts val="1900"/>
              </a:lnSpc>
              <a:buNone/>
              <a:defRPr sz="1400"/>
            </a:lvl1pPr>
            <a:lvl2pPr marL="457200" indent="-228600">
              <a:lnSpc>
                <a:spcPts val="1900"/>
              </a:lnSpc>
              <a:buFont typeface="Arial" panose="020B0604020202020204" pitchFamily="34" charset="0"/>
              <a:buChar char="•"/>
              <a:defRPr sz="1400"/>
            </a:lvl2pPr>
            <a:lvl3pPr marL="685800" indent="-228600">
              <a:lnSpc>
                <a:spcPts val="1900"/>
              </a:lnSpc>
              <a:buFont typeface="Arial" panose="020B0604020202020204" pitchFamily="34" charset="0"/>
              <a:buChar char="•"/>
              <a:defRPr sz="1400"/>
            </a:lvl3pPr>
            <a:lvl4pPr marL="914400" indent="-228600">
              <a:lnSpc>
                <a:spcPts val="1900"/>
              </a:lnSpc>
              <a:buFont typeface="Arial" panose="020B0604020202020204" pitchFamily="34" charset="0"/>
              <a:buChar char="•"/>
              <a:defRPr sz="1400"/>
            </a:lvl4pPr>
            <a:lvl5pPr marL="1143000" indent="-228600">
              <a:lnSpc>
                <a:spcPts val="1900"/>
              </a:lnSpc>
              <a:buFont typeface="Arial" panose="020B0604020202020204" pitchFamily="34" charset="0"/>
              <a:buChar cha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6" name="Group 15">
            <a:extLst>
              <a:ext uri="{FF2B5EF4-FFF2-40B4-BE49-F238E27FC236}">
                <a16:creationId xmlns:a16="http://schemas.microsoft.com/office/drawing/2014/main" id="{C9D8C8DC-9BBB-5079-F2BB-7AFCEF6C3AED}"/>
              </a:ext>
              <a:ext uri="{C183D7F6-B498-43B3-948B-1728B52AA6E4}">
                <adec:decorative xmlns:adec="http://schemas.microsoft.com/office/drawing/2017/decorative" val="1"/>
              </a:ext>
            </a:extLst>
          </p:cNvPr>
          <p:cNvGrpSpPr/>
          <p:nvPr userDrawn="1"/>
        </p:nvGrpSpPr>
        <p:grpSpPr>
          <a:xfrm>
            <a:off x="7357061" y="1320978"/>
            <a:ext cx="3550424" cy="3561705"/>
            <a:chOff x="1698171" y="691024"/>
            <a:chExt cx="3550424" cy="3561705"/>
          </a:xfrm>
        </p:grpSpPr>
        <p:grpSp>
          <p:nvGrpSpPr>
            <p:cNvPr id="17" name="Group 16">
              <a:extLst>
                <a:ext uri="{FF2B5EF4-FFF2-40B4-BE49-F238E27FC236}">
                  <a16:creationId xmlns:a16="http://schemas.microsoft.com/office/drawing/2014/main" id="{58853234-6427-C6E9-934B-8E3D20680399}"/>
                </a:ext>
              </a:extLst>
            </p:cNvPr>
            <p:cNvGrpSpPr/>
            <p:nvPr userDrawn="1"/>
          </p:nvGrpSpPr>
          <p:grpSpPr>
            <a:xfrm>
              <a:off x="1698171" y="691024"/>
              <a:ext cx="3550424" cy="3561705"/>
              <a:chOff x="1466850" y="380319"/>
              <a:chExt cx="3737172" cy="3749048"/>
            </a:xfrm>
          </p:grpSpPr>
          <p:sp>
            <p:nvSpPr>
              <p:cNvPr id="22" name="Rectangle 21">
                <a:extLst>
                  <a:ext uri="{FF2B5EF4-FFF2-40B4-BE49-F238E27FC236}">
                    <a16:creationId xmlns:a16="http://schemas.microsoft.com/office/drawing/2014/main" id="{24A333EF-A4E5-C14C-30ED-1D0431BF42BD}"/>
                  </a:ext>
                </a:extLst>
              </p:cNvPr>
              <p:cNvSpPr/>
              <p:nvPr userDrawn="1"/>
            </p:nvSpPr>
            <p:spPr>
              <a:xfrm>
                <a:off x="1466850" y="875621"/>
                <a:ext cx="3737172" cy="3253746"/>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7DA7D0A-FCD9-8D61-7756-4D154DAE693F}"/>
                  </a:ext>
                </a:extLst>
              </p:cNvPr>
              <p:cNvSpPr/>
              <p:nvPr userDrawn="1"/>
            </p:nvSpPr>
            <p:spPr>
              <a:xfrm>
                <a:off x="1466850" y="380320"/>
                <a:ext cx="3737172"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 name="Group 17">
              <a:extLst>
                <a:ext uri="{FF2B5EF4-FFF2-40B4-BE49-F238E27FC236}">
                  <a16:creationId xmlns:a16="http://schemas.microsoft.com/office/drawing/2014/main" id="{FAAD6121-8E16-380C-3CEE-AA15587ABCCA}"/>
                </a:ext>
              </a:extLst>
            </p:cNvPr>
            <p:cNvGrpSpPr/>
            <p:nvPr userDrawn="1"/>
          </p:nvGrpSpPr>
          <p:grpSpPr>
            <a:xfrm>
              <a:off x="1839686" y="815293"/>
              <a:ext cx="810985" cy="212272"/>
              <a:chOff x="1883229" y="800099"/>
              <a:chExt cx="810985" cy="212272"/>
            </a:xfrm>
          </p:grpSpPr>
          <p:sp>
            <p:nvSpPr>
              <p:cNvPr id="19" name="Oval 18">
                <a:extLst>
                  <a:ext uri="{FF2B5EF4-FFF2-40B4-BE49-F238E27FC236}">
                    <a16:creationId xmlns:a16="http://schemas.microsoft.com/office/drawing/2014/main" id="{FB5606C5-9513-E7A1-2E78-26147F563805}"/>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57FCFA69-6517-C9E2-41E5-851F0B39E300}"/>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71DB0373-9CE8-0C17-DC5D-A761A9680A74}"/>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8" name="Picture Placeholder 7">
            <a:extLst>
              <a:ext uri="{FF2B5EF4-FFF2-40B4-BE49-F238E27FC236}">
                <a16:creationId xmlns:a16="http://schemas.microsoft.com/office/drawing/2014/main" id="{339A3551-F6F1-1CCA-2DF3-CAA3E058763B}"/>
              </a:ext>
            </a:extLst>
          </p:cNvPr>
          <p:cNvSpPr>
            <a:spLocks noGrp="1"/>
          </p:cNvSpPr>
          <p:nvPr>
            <p:ph type="pic" sz="quarter" idx="11" hasCustomPrompt="1"/>
          </p:nvPr>
        </p:nvSpPr>
        <p:spPr>
          <a:xfrm>
            <a:off x="7395387" y="1816586"/>
            <a:ext cx="3480138" cy="3045521"/>
          </a:xfrm>
        </p:spPr>
        <p:txBody>
          <a:bodyPr/>
          <a:lstStyle>
            <a:lvl1pPr marL="0" indent="0" algn="ctr">
              <a:buNone/>
              <a:defRPr sz="1800"/>
            </a:lvl1pPr>
          </a:lstStyle>
          <a:p>
            <a:r>
              <a:rPr lang="en-US" dirty="0"/>
              <a:t>Click to add picture</a:t>
            </a:r>
          </a:p>
        </p:txBody>
      </p:sp>
      <p:sp>
        <p:nvSpPr>
          <p:cNvPr id="7" name="Text Placeholder 27">
            <a:extLst>
              <a:ext uri="{FF2B5EF4-FFF2-40B4-BE49-F238E27FC236}">
                <a16:creationId xmlns:a16="http://schemas.microsoft.com/office/drawing/2014/main" id="{6FCF7A07-1596-BC92-1518-8D579E4F1389}"/>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5" name="Date Placeholder 3">
            <a:extLst>
              <a:ext uri="{FF2B5EF4-FFF2-40B4-BE49-F238E27FC236}">
                <a16:creationId xmlns:a16="http://schemas.microsoft.com/office/drawing/2014/main" id="{6B44417D-9F1F-CCF5-0434-4DCD04E84F3C}"/>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72B8B865-6043-45BC-B48D-1676CB43D17A}" type="datetime1">
              <a:rPr lang="en-US" smtClean="0"/>
              <a:t>4/14/2024</a:t>
            </a:fld>
            <a:endParaRPr lang="en-US" dirty="0"/>
          </a:p>
        </p:txBody>
      </p:sp>
      <p:sp>
        <p:nvSpPr>
          <p:cNvPr id="26" name="Slide Number Placeholder 5">
            <a:extLst>
              <a:ext uri="{FF2B5EF4-FFF2-40B4-BE49-F238E27FC236}">
                <a16:creationId xmlns:a16="http://schemas.microsoft.com/office/drawing/2014/main" id="{55154441-9773-8F9F-1D93-7F83874B7BB9}"/>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84902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4D8EA3-B846-4160-95E9-486302147031}" type="datetime1">
              <a:rPr lang="en-US" smtClean="0"/>
              <a:t>4/14/2024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177958664"/>
      </p:ext>
    </p:extLst>
  </p:cSld>
  <p:clrMapOvr>
    <a:masterClrMapping/>
  </p:clrMapOvr>
  <p:hf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Section Break">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F3ED79FF-0FA1-CB66-8471-14555AC1802D}"/>
              </a:ext>
              <a:ext uri="{C183D7F6-B498-43B3-948B-1728B52AA6E4}">
                <adec:decorative xmlns:adec="http://schemas.microsoft.com/office/drawing/2017/decorative" val="1"/>
              </a:ext>
            </a:extLst>
          </p:cNvPr>
          <p:cNvGrpSpPr/>
          <p:nvPr userDrawn="1"/>
        </p:nvGrpSpPr>
        <p:grpSpPr>
          <a:xfrm>
            <a:off x="0" y="1121229"/>
            <a:ext cx="11928880" cy="4975679"/>
            <a:chOff x="0" y="1121229"/>
            <a:chExt cx="11928880" cy="4975679"/>
          </a:xfrm>
        </p:grpSpPr>
        <p:pic>
          <p:nvPicPr>
            <p:cNvPr id="25" name="Graphic 24">
              <a:extLst>
                <a:ext uri="{FF2B5EF4-FFF2-40B4-BE49-F238E27FC236}">
                  <a16:creationId xmlns:a16="http://schemas.microsoft.com/office/drawing/2014/main" id="{F390C325-B862-340F-F1A0-763E212238F0}"/>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131251" y="3299279"/>
              <a:ext cx="2797629" cy="2797629"/>
            </a:xfrm>
            <a:prstGeom prst="rect">
              <a:avLst/>
            </a:prstGeom>
          </p:spPr>
        </p:pic>
        <p:pic>
          <p:nvPicPr>
            <p:cNvPr id="26" name="Graphic 25">
              <a:extLst>
                <a:ext uri="{FF2B5EF4-FFF2-40B4-BE49-F238E27FC236}">
                  <a16:creationId xmlns:a16="http://schemas.microsoft.com/office/drawing/2014/main" id="{398A646E-0560-BDBA-0EC2-C1A481E7DDCD}"/>
                </a:ext>
              </a:extLst>
            </p:cNvPr>
            <p:cNvPicPr>
              <a:picLocks noChangeAspect="1"/>
            </p:cNvPicPr>
            <p:nvPr userDrawn="1"/>
          </p:nvPicPr>
          <p:blipFill rotWithShape="1">
            <a:blip r:embed="rId4" cstate="hqprint">
              <a:extLst>
                <a:ext uri="{28A0092B-C50C-407E-A947-70E740481C1C}">
                  <a14:useLocalDpi xmlns:a14="http://schemas.microsoft.com/office/drawing/2010/main"/>
                </a:ext>
                <a:ext uri="{96DAC541-7B7A-43D3-8B79-37D633B846F1}">
                  <asvg:svgBlip xmlns:asvg="http://schemas.microsoft.com/office/drawing/2016/SVG/main" r:embed="rId5"/>
                </a:ext>
              </a:extLst>
            </a:blip>
            <a:srcRect l="50000"/>
            <a:stretch/>
          </p:blipFill>
          <p:spPr>
            <a:xfrm>
              <a:off x="0" y="1121229"/>
              <a:ext cx="1381742" cy="2841172"/>
            </a:xfrm>
            <a:prstGeom prst="rect">
              <a:avLst/>
            </a:prstGeom>
          </p:spPr>
        </p:pic>
      </p:grpSp>
      <p:grpSp>
        <p:nvGrpSpPr>
          <p:cNvPr id="9" name="Group 8">
            <a:extLst>
              <a:ext uri="{FF2B5EF4-FFF2-40B4-BE49-F238E27FC236}">
                <a16:creationId xmlns:a16="http://schemas.microsoft.com/office/drawing/2014/main" id="{C135E71F-C646-497A-F1B6-02B450BA0F78}"/>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4" name="Rectangle 3">
              <a:extLst>
                <a:ext uri="{FF2B5EF4-FFF2-40B4-BE49-F238E27FC236}">
                  <a16:creationId xmlns:a16="http://schemas.microsoft.com/office/drawing/2014/main" id="{4594DF9F-2F58-CF25-7ACC-BFD05103AB52}"/>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40E75FFD-4E22-C8E5-B347-94AA7AB43E56}"/>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aphic 10" descr="Full battery with solid fill">
              <a:extLst>
                <a:ext uri="{FF2B5EF4-FFF2-40B4-BE49-F238E27FC236}">
                  <a16:creationId xmlns:a16="http://schemas.microsoft.com/office/drawing/2014/main" id="{5D54814A-E1F0-A13D-7B90-86D5A7C9509D}"/>
                </a:ext>
              </a:extLst>
            </p:cNvPr>
            <p:cNvPicPr>
              <a:picLocks noChangeAspect="1"/>
            </p:cNvPicPr>
            <p:nvPr userDrawn="1"/>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10278606" y="6405154"/>
              <a:ext cx="274320" cy="274320"/>
            </a:xfrm>
            <a:prstGeom prst="rect">
              <a:avLst/>
            </a:prstGeom>
          </p:spPr>
        </p:pic>
        <p:pic>
          <p:nvPicPr>
            <p:cNvPr id="12" name="Graphic 11" descr="Volume with solid fill">
              <a:extLst>
                <a:ext uri="{FF2B5EF4-FFF2-40B4-BE49-F238E27FC236}">
                  <a16:creationId xmlns:a16="http://schemas.microsoft.com/office/drawing/2014/main" id="{4A1771CF-758F-FC19-6F22-20769C31E0EF}"/>
                </a:ext>
              </a:extLst>
            </p:cNvPr>
            <p:cNvPicPr>
              <a:picLocks noChangeAspect="1"/>
            </p:cNvPicPr>
            <p:nvPr userDrawn="1"/>
          </p:nvPicPr>
          <p:blipFill>
            <a:blip r:embed="rId8">
              <a:extLst>
                <a:ext uri="{28A0092B-C50C-407E-A947-70E740481C1C}">
                  <a14:useLocalDpi xmlns:a14="http://schemas.microsoft.com/office/drawing/2010/main"/>
                </a:ext>
                <a:ext uri="{96DAC541-7B7A-43D3-8B79-37D633B846F1}">
                  <asvg:svgBlip xmlns:asvg="http://schemas.microsoft.com/office/drawing/2016/SVG/main" r:embed="rId9"/>
                </a:ext>
              </a:extLst>
            </a:blip>
            <a:srcRect/>
            <a:stretch/>
          </p:blipFill>
          <p:spPr>
            <a:xfrm>
              <a:off x="9905543" y="6405154"/>
              <a:ext cx="274320" cy="274320"/>
            </a:xfrm>
            <a:prstGeom prst="rect">
              <a:avLst/>
            </a:prstGeom>
          </p:spPr>
        </p:pic>
        <p:pic>
          <p:nvPicPr>
            <p:cNvPr id="13" name="Graphic 12" descr="Wi-Fi with solid fill">
              <a:extLst>
                <a:ext uri="{FF2B5EF4-FFF2-40B4-BE49-F238E27FC236}">
                  <a16:creationId xmlns:a16="http://schemas.microsoft.com/office/drawing/2014/main" id="{1176841E-EBB2-BB0D-45D9-399100466FAE}"/>
                </a:ext>
              </a:extLst>
            </p:cNvPr>
            <p:cNvPicPr>
              <a:picLocks noChangeAspect="1"/>
            </p:cNvPicPr>
            <p:nvPr userDrawn="1"/>
          </p:nvPicPr>
          <p:blipFill rotWithShape="1">
            <a:blip r:embed="rId10" cstate="hqprint">
              <a:extLst>
                <a:ext uri="{28A0092B-C50C-407E-A947-70E740481C1C}">
                  <a14:useLocalDpi xmlns:a14="http://schemas.microsoft.com/office/drawing/2010/main"/>
                </a:ext>
                <a:ext uri="{96DAC541-7B7A-43D3-8B79-37D633B846F1}">
                  <asvg:svgBlip xmlns:asvg="http://schemas.microsoft.com/office/drawing/2016/SVG/main" r:embed="rId11"/>
                </a:ext>
              </a:extLst>
            </a:blip>
            <a:srcRect l="13558" t="13558" r="13558" b="13558"/>
            <a:stretch/>
          </p:blipFill>
          <p:spPr>
            <a:xfrm>
              <a:off x="9532479" y="6405154"/>
              <a:ext cx="274320" cy="274320"/>
            </a:xfrm>
            <a:prstGeom prst="rect">
              <a:avLst/>
            </a:prstGeom>
          </p:spPr>
        </p:pic>
      </p:grpSp>
      <p:grpSp>
        <p:nvGrpSpPr>
          <p:cNvPr id="15" name="Group 14">
            <a:extLst>
              <a:ext uri="{FF2B5EF4-FFF2-40B4-BE49-F238E27FC236}">
                <a16:creationId xmlns:a16="http://schemas.microsoft.com/office/drawing/2014/main" id="{3D725C3B-3CAA-A6E6-B594-6D7F19ED228F}"/>
              </a:ext>
              <a:ext uri="{C183D7F6-B498-43B3-948B-1728B52AA6E4}">
                <adec:decorative xmlns:adec="http://schemas.microsoft.com/office/drawing/2017/decorative" val="1"/>
              </a:ext>
            </a:extLst>
          </p:cNvPr>
          <p:cNvGrpSpPr/>
          <p:nvPr userDrawn="1"/>
        </p:nvGrpSpPr>
        <p:grpSpPr>
          <a:xfrm>
            <a:off x="2200656" y="672830"/>
            <a:ext cx="7790688" cy="4905426"/>
            <a:chOff x="1698171" y="691024"/>
            <a:chExt cx="7790688" cy="5475954"/>
          </a:xfrm>
        </p:grpSpPr>
        <p:grpSp>
          <p:nvGrpSpPr>
            <p:cNvPr id="16" name="Group 15">
              <a:extLst>
                <a:ext uri="{FF2B5EF4-FFF2-40B4-BE49-F238E27FC236}">
                  <a16:creationId xmlns:a16="http://schemas.microsoft.com/office/drawing/2014/main" id="{3A77E121-518A-4426-A254-A2BC5583994D}"/>
                </a:ext>
              </a:extLst>
            </p:cNvPr>
            <p:cNvGrpSpPr/>
            <p:nvPr userDrawn="1"/>
          </p:nvGrpSpPr>
          <p:grpSpPr>
            <a:xfrm>
              <a:off x="1698171" y="691024"/>
              <a:ext cx="7790688" cy="5475954"/>
              <a:chOff x="1466850" y="380320"/>
              <a:chExt cx="8200469" cy="5763985"/>
            </a:xfrm>
          </p:grpSpPr>
          <p:sp>
            <p:nvSpPr>
              <p:cNvPr id="21" name="Rectangle 20">
                <a:extLst>
                  <a:ext uri="{FF2B5EF4-FFF2-40B4-BE49-F238E27FC236}">
                    <a16:creationId xmlns:a16="http://schemas.microsoft.com/office/drawing/2014/main" id="{7D296A0E-AA2F-B543-BCEA-D30C665A2BA2}"/>
                  </a:ext>
                </a:extLst>
              </p:cNvPr>
              <p:cNvSpPr/>
              <p:nvPr userDrawn="1"/>
            </p:nvSpPr>
            <p:spPr>
              <a:xfrm>
                <a:off x="1466850" y="875620"/>
                <a:ext cx="8200469" cy="526868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FF4E35C9-2754-CF70-29E7-27AC12CE482E}"/>
                  </a:ext>
                </a:extLst>
              </p:cNvPr>
              <p:cNvSpPr/>
              <p:nvPr userDrawn="1"/>
            </p:nvSpPr>
            <p:spPr>
              <a:xfrm>
                <a:off x="1466850" y="380320"/>
                <a:ext cx="8200469"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69AAB6D3-CF07-3A44-F37A-9DEF7B82B56B}"/>
                </a:ext>
              </a:extLst>
            </p:cNvPr>
            <p:cNvGrpSpPr/>
            <p:nvPr userDrawn="1"/>
          </p:nvGrpSpPr>
          <p:grpSpPr>
            <a:xfrm>
              <a:off x="1839686" y="793574"/>
              <a:ext cx="810985" cy="234773"/>
              <a:chOff x="1883229" y="778380"/>
              <a:chExt cx="810985" cy="234773"/>
            </a:xfrm>
          </p:grpSpPr>
          <p:sp>
            <p:nvSpPr>
              <p:cNvPr id="18" name="Oval 17">
                <a:extLst>
                  <a:ext uri="{FF2B5EF4-FFF2-40B4-BE49-F238E27FC236}">
                    <a16:creationId xmlns:a16="http://schemas.microsoft.com/office/drawing/2014/main" id="{16E4DBAB-D882-5741-A690-F28CB547E059}"/>
                  </a:ext>
                </a:extLst>
              </p:cNvPr>
              <p:cNvSpPr/>
              <p:nvPr userDrawn="1"/>
            </p:nvSpPr>
            <p:spPr>
              <a:xfrm>
                <a:off x="1883229" y="778380"/>
                <a:ext cx="212271" cy="234770"/>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59414570-C554-43C4-DF59-67790E6DBEB8}"/>
                  </a:ext>
                </a:extLst>
              </p:cNvPr>
              <p:cNvSpPr/>
              <p:nvPr userDrawn="1"/>
            </p:nvSpPr>
            <p:spPr>
              <a:xfrm>
                <a:off x="2182586" y="778381"/>
                <a:ext cx="212271" cy="234772"/>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D9EC5277-EFEF-467F-A8E8-3AB6A62F3A00}"/>
                  </a:ext>
                </a:extLst>
              </p:cNvPr>
              <p:cNvSpPr/>
              <p:nvPr userDrawn="1"/>
            </p:nvSpPr>
            <p:spPr>
              <a:xfrm>
                <a:off x="2481943" y="778380"/>
                <a:ext cx="212271" cy="234772"/>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2363686" y="1176402"/>
            <a:ext cx="7464628" cy="2969485"/>
          </a:xfrm>
        </p:spPr>
        <p:txBody>
          <a:bodyPr/>
          <a:lstStyle>
            <a:lvl1pPr algn="ctr">
              <a:defRPr sz="5400"/>
            </a:lvl1pPr>
          </a:lstStyle>
          <a:p>
            <a:r>
              <a:rPr lang="en-US" dirty="0"/>
              <a:t>Click to add title</a:t>
            </a:r>
          </a:p>
        </p:txBody>
      </p:sp>
      <p:sp>
        <p:nvSpPr>
          <p:cNvPr id="24" name="Subtitle 2">
            <a:extLst>
              <a:ext uri="{FF2B5EF4-FFF2-40B4-BE49-F238E27FC236}">
                <a16:creationId xmlns:a16="http://schemas.microsoft.com/office/drawing/2014/main" id="{CBEBA1A5-4510-452E-1403-4952BDF1CD9C}"/>
              </a:ext>
            </a:extLst>
          </p:cNvPr>
          <p:cNvSpPr>
            <a:spLocks noGrp="1"/>
          </p:cNvSpPr>
          <p:nvPr>
            <p:ph type="subTitle" idx="10" hasCustomPrompt="1"/>
          </p:nvPr>
        </p:nvSpPr>
        <p:spPr>
          <a:xfrm>
            <a:off x="3961947" y="4569658"/>
            <a:ext cx="4268106" cy="652923"/>
          </a:xfrm>
          <a:prstGeom prst="roundRect">
            <a:avLst>
              <a:gd name="adj" fmla="val 50000"/>
            </a:avLst>
          </a:prstGeom>
          <a:solidFill>
            <a:schemeClr val="accent6"/>
          </a:solidFill>
          <a:ln w="38100">
            <a:solidFill>
              <a:schemeClr val="tx1"/>
            </a:solidFill>
          </a:ln>
        </p:spPr>
        <p:txBody>
          <a:bodyPr anchor="ctr">
            <a:no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3" name="Text Placeholder 27">
            <a:extLst>
              <a:ext uri="{FF2B5EF4-FFF2-40B4-BE49-F238E27FC236}">
                <a16:creationId xmlns:a16="http://schemas.microsoft.com/office/drawing/2014/main" id="{439B2FAD-869F-EFCD-2A5A-829F0B0BB893}"/>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8" name="Date Placeholder 3">
            <a:extLst>
              <a:ext uri="{FF2B5EF4-FFF2-40B4-BE49-F238E27FC236}">
                <a16:creationId xmlns:a16="http://schemas.microsoft.com/office/drawing/2014/main" id="{74EA060E-F6F0-F695-D84F-876F61D58453}"/>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72B8B865-6043-45BC-B48D-1676CB43D17A}" type="datetime1">
              <a:rPr lang="en-US" smtClean="0"/>
              <a:t>4/14/2024</a:t>
            </a:fld>
            <a:endParaRPr lang="en-US" dirty="0"/>
          </a:p>
        </p:txBody>
      </p:sp>
      <p:sp>
        <p:nvSpPr>
          <p:cNvPr id="14" name="Slide Number Placeholder 5">
            <a:extLst>
              <a:ext uri="{FF2B5EF4-FFF2-40B4-BE49-F238E27FC236}">
                <a16:creationId xmlns:a16="http://schemas.microsoft.com/office/drawing/2014/main" id="{48F01527-6998-C91A-3652-A4F0DC7A7AC6}"/>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82391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hank You">
    <p:spTree>
      <p:nvGrpSpPr>
        <p:cNvPr id="1" name=""/>
        <p:cNvGrpSpPr/>
        <p:nvPr/>
      </p:nvGrpSpPr>
      <p:grpSpPr>
        <a:xfrm>
          <a:off x="0" y="0"/>
          <a:ext cx="0" cy="0"/>
          <a:chOff x="0" y="0"/>
          <a:chExt cx="0" cy="0"/>
        </a:xfrm>
      </p:grpSpPr>
      <p:sp>
        <p:nvSpPr>
          <p:cNvPr id="61" name="Rectangle: Rounded Corners 60">
            <a:extLst>
              <a:ext uri="{FF2B5EF4-FFF2-40B4-BE49-F238E27FC236}">
                <a16:creationId xmlns:a16="http://schemas.microsoft.com/office/drawing/2014/main" id="{85477807-ECB9-BBC9-E832-2FE89AC328DD}"/>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782052" y="327023"/>
            <a:ext cx="4359630" cy="5561465"/>
          </a:xfrm>
        </p:spPr>
        <p:txBody>
          <a:bodyPr vert="horz" lIns="91440" tIns="45720" rIns="91440" bIns="45720" rtlCol="0" anchor="ctr">
            <a:noAutofit/>
          </a:bodyPr>
          <a:lstStyle>
            <a:lvl1pPr algn="ctr">
              <a:defRPr lang="en-US" sz="4400" dirty="0"/>
            </a:lvl1pPr>
          </a:lstStyle>
          <a:p>
            <a:pPr lvl="0" algn="ctr"/>
            <a:r>
              <a:rPr lang="en-US" dirty="0"/>
              <a:t>Click to add title</a:t>
            </a:r>
          </a:p>
        </p:txBody>
      </p:sp>
      <p:grpSp>
        <p:nvGrpSpPr>
          <p:cNvPr id="5" name="Group 4">
            <a:extLst>
              <a:ext uri="{FF2B5EF4-FFF2-40B4-BE49-F238E27FC236}">
                <a16:creationId xmlns:a16="http://schemas.microsoft.com/office/drawing/2014/main" id="{FB66CFD9-87C8-0968-9FB0-CF7AE4F612F0}"/>
              </a:ext>
              <a:ext uri="{C183D7F6-B498-43B3-948B-1728B52AA6E4}">
                <adec:decorative xmlns:adec="http://schemas.microsoft.com/office/drawing/2017/decorative" val="1"/>
              </a:ext>
            </a:extLst>
          </p:cNvPr>
          <p:cNvGrpSpPr/>
          <p:nvPr userDrawn="1"/>
        </p:nvGrpSpPr>
        <p:grpSpPr>
          <a:xfrm>
            <a:off x="6001055" y="872661"/>
            <a:ext cx="4178808" cy="1621972"/>
            <a:chOff x="1698171" y="691024"/>
            <a:chExt cx="4178808" cy="1621972"/>
          </a:xfrm>
        </p:grpSpPr>
        <p:grpSp>
          <p:nvGrpSpPr>
            <p:cNvPr id="7" name="Group 6">
              <a:extLst>
                <a:ext uri="{FF2B5EF4-FFF2-40B4-BE49-F238E27FC236}">
                  <a16:creationId xmlns:a16="http://schemas.microsoft.com/office/drawing/2014/main" id="{5571AD75-22F7-E387-8455-0EE6231C2AA8}"/>
                </a:ext>
              </a:extLst>
            </p:cNvPr>
            <p:cNvGrpSpPr/>
            <p:nvPr userDrawn="1"/>
          </p:nvGrpSpPr>
          <p:grpSpPr>
            <a:xfrm>
              <a:off x="1698171" y="691024"/>
              <a:ext cx="4178808" cy="1621972"/>
              <a:chOff x="1466850" y="380320"/>
              <a:chExt cx="4398608" cy="1707287"/>
            </a:xfrm>
          </p:grpSpPr>
          <p:sp>
            <p:nvSpPr>
              <p:cNvPr id="25" name="Rectangle 24">
                <a:extLst>
                  <a:ext uri="{FF2B5EF4-FFF2-40B4-BE49-F238E27FC236}">
                    <a16:creationId xmlns:a16="http://schemas.microsoft.com/office/drawing/2014/main" id="{14EBD37B-479C-8610-9921-3DD1D3B53203}"/>
                  </a:ext>
                </a:extLst>
              </p:cNvPr>
              <p:cNvSpPr/>
              <p:nvPr userDrawn="1"/>
            </p:nvSpPr>
            <p:spPr>
              <a:xfrm>
                <a:off x="1466850" y="875620"/>
                <a:ext cx="4398608" cy="1211987"/>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EE9DA007-4D12-4E50-8A2A-BFEB557D2755}"/>
                  </a:ext>
                </a:extLst>
              </p:cNvPr>
              <p:cNvSpPr/>
              <p:nvPr userDrawn="1"/>
            </p:nvSpPr>
            <p:spPr>
              <a:xfrm>
                <a:off x="1466850" y="380320"/>
                <a:ext cx="4396636"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 name="Group 8">
              <a:extLst>
                <a:ext uri="{FF2B5EF4-FFF2-40B4-BE49-F238E27FC236}">
                  <a16:creationId xmlns:a16="http://schemas.microsoft.com/office/drawing/2014/main" id="{43696F41-7A57-6A71-48E0-57DC0FD1F45D}"/>
                </a:ext>
              </a:extLst>
            </p:cNvPr>
            <p:cNvGrpSpPr/>
            <p:nvPr userDrawn="1"/>
          </p:nvGrpSpPr>
          <p:grpSpPr>
            <a:xfrm>
              <a:off x="1839686" y="815293"/>
              <a:ext cx="810985" cy="212272"/>
              <a:chOff x="1883229" y="800099"/>
              <a:chExt cx="810985" cy="212272"/>
            </a:xfrm>
          </p:grpSpPr>
          <p:sp>
            <p:nvSpPr>
              <p:cNvPr id="10" name="Oval 9">
                <a:extLst>
                  <a:ext uri="{FF2B5EF4-FFF2-40B4-BE49-F238E27FC236}">
                    <a16:creationId xmlns:a16="http://schemas.microsoft.com/office/drawing/2014/main" id="{29B518BB-BA01-734C-8F35-C569614E32EE}"/>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20CA477C-B13C-EF0B-F67F-CF0F4D703D69}"/>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5ADDCC6C-0428-0F66-95AF-F34D60323CEB}"/>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6280360" y="1346111"/>
            <a:ext cx="3897629" cy="926119"/>
          </a:xfrm>
        </p:spPr>
        <p:txBody>
          <a:bodyPr tIns="0" bIns="0" anchor="ctr"/>
          <a:lstStyle>
            <a:lvl1pPr marL="228600" indent="-228600">
              <a:lnSpc>
                <a:spcPct val="150000"/>
              </a:lnSpc>
              <a:buFont typeface="Arial" panose="020B0604020202020204" pitchFamily="34" charset="0"/>
              <a:buChar char="•"/>
              <a:defRPr sz="2000"/>
            </a:lvl1pPr>
            <a:lvl2pPr>
              <a:lnSpc>
                <a:spcPct val="150000"/>
              </a:lnSpc>
              <a:defRPr sz="2000"/>
            </a:lvl2pPr>
            <a:lvl3pPr>
              <a:lnSpc>
                <a:spcPct val="150000"/>
              </a:lnSpc>
              <a:defRPr sz="1800"/>
            </a:lvl3pPr>
            <a:lvl4pPr>
              <a:lnSpc>
                <a:spcPct val="150000"/>
              </a:lnSpc>
              <a:defRPr sz="1600"/>
            </a:lvl4pPr>
            <a:lvl5pPr>
              <a:lnSpc>
                <a:spcPct val="150000"/>
              </a:lnSpc>
              <a:defRPr sz="1600"/>
            </a:lvl5pPr>
          </a:lstStyle>
          <a:p>
            <a:pPr lvl="0"/>
            <a:r>
              <a:rPr lang="en-US" dirty="0"/>
              <a:t>Click to add text</a:t>
            </a:r>
          </a:p>
        </p:txBody>
      </p:sp>
      <p:grpSp>
        <p:nvGrpSpPr>
          <p:cNvPr id="27" name="Group 26">
            <a:extLst>
              <a:ext uri="{FF2B5EF4-FFF2-40B4-BE49-F238E27FC236}">
                <a16:creationId xmlns:a16="http://schemas.microsoft.com/office/drawing/2014/main" id="{5D411988-461A-212A-4EEA-577325DDDE8B}"/>
              </a:ext>
              <a:ext uri="{C183D7F6-B498-43B3-948B-1728B52AA6E4}">
                <adec:decorative xmlns:adec="http://schemas.microsoft.com/office/drawing/2017/decorative" val="1"/>
              </a:ext>
            </a:extLst>
          </p:cNvPr>
          <p:cNvGrpSpPr/>
          <p:nvPr userDrawn="1"/>
        </p:nvGrpSpPr>
        <p:grpSpPr>
          <a:xfrm>
            <a:off x="7231141" y="2293685"/>
            <a:ext cx="4178808" cy="1621972"/>
            <a:chOff x="1698171" y="691024"/>
            <a:chExt cx="4180256" cy="1621972"/>
          </a:xfrm>
        </p:grpSpPr>
        <p:grpSp>
          <p:nvGrpSpPr>
            <p:cNvPr id="28" name="Group 27">
              <a:extLst>
                <a:ext uri="{FF2B5EF4-FFF2-40B4-BE49-F238E27FC236}">
                  <a16:creationId xmlns:a16="http://schemas.microsoft.com/office/drawing/2014/main" id="{80E8A8E9-91B1-17D2-ABCD-C24B36BBD942}"/>
                </a:ext>
              </a:extLst>
            </p:cNvPr>
            <p:cNvGrpSpPr/>
            <p:nvPr userDrawn="1"/>
          </p:nvGrpSpPr>
          <p:grpSpPr>
            <a:xfrm>
              <a:off x="1698171" y="691024"/>
              <a:ext cx="4180256" cy="1621972"/>
              <a:chOff x="1466850" y="380320"/>
              <a:chExt cx="4400132" cy="1707287"/>
            </a:xfrm>
          </p:grpSpPr>
          <p:sp>
            <p:nvSpPr>
              <p:cNvPr id="33" name="Rectangle 32">
                <a:extLst>
                  <a:ext uri="{FF2B5EF4-FFF2-40B4-BE49-F238E27FC236}">
                    <a16:creationId xmlns:a16="http://schemas.microsoft.com/office/drawing/2014/main" id="{65E66B1F-9B25-7435-4820-3FA5833DADF3}"/>
                  </a:ext>
                </a:extLst>
              </p:cNvPr>
              <p:cNvSpPr/>
              <p:nvPr userDrawn="1"/>
            </p:nvSpPr>
            <p:spPr>
              <a:xfrm>
                <a:off x="1466850" y="875620"/>
                <a:ext cx="4400132" cy="1211987"/>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5651B9C6-814F-32F6-064F-F9DA6D86B4B9}"/>
                  </a:ext>
                </a:extLst>
              </p:cNvPr>
              <p:cNvSpPr/>
              <p:nvPr userDrawn="1"/>
            </p:nvSpPr>
            <p:spPr>
              <a:xfrm>
                <a:off x="1466850" y="380320"/>
                <a:ext cx="4398608"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28">
              <a:extLst>
                <a:ext uri="{FF2B5EF4-FFF2-40B4-BE49-F238E27FC236}">
                  <a16:creationId xmlns:a16="http://schemas.microsoft.com/office/drawing/2014/main" id="{9ECBE99C-5013-2BCA-F2BF-2B711C6C659C}"/>
                </a:ext>
              </a:extLst>
            </p:cNvPr>
            <p:cNvGrpSpPr/>
            <p:nvPr userDrawn="1"/>
          </p:nvGrpSpPr>
          <p:grpSpPr>
            <a:xfrm>
              <a:off x="1839686" y="815293"/>
              <a:ext cx="810985" cy="212272"/>
              <a:chOff x="1883229" y="800099"/>
              <a:chExt cx="810985" cy="212272"/>
            </a:xfrm>
          </p:grpSpPr>
          <p:sp>
            <p:nvSpPr>
              <p:cNvPr id="30" name="Oval 29">
                <a:extLst>
                  <a:ext uri="{FF2B5EF4-FFF2-40B4-BE49-F238E27FC236}">
                    <a16:creationId xmlns:a16="http://schemas.microsoft.com/office/drawing/2014/main" id="{D27BE244-0240-721B-F9BF-1545D40C4730}"/>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A667F2F4-3EA7-F72C-B879-F6EF76806E5D}"/>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97860531-40BA-191E-18E7-455B1D4AC3A0}"/>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51" name="Content Placeholder 2">
            <a:extLst>
              <a:ext uri="{FF2B5EF4-FFF2-40B4-BE49-F238E27FC236}">
                <a16:creationId xmlns:a16="http://schemas.microsoft.com/office/drawing/2014/main" id="{FE156BFF-04F1-4C1E-8D3A-491525847548}"/>
              </a:ext>
            </a:extLst>
          </p:cNvPr>
          <p:cNvSpPr>
            <a:spLocks noGrp="1"/>
          </p:cNvSpPr>
          <p:nvPr>
            <p:ph idx="10" hasCustomPrompt="1"/>
          </p:nvPr>
        </p:nvSpPr>
        <p:spPr>
          <a:xfrm>
            <a:off x="7510446" y="2764233"/>
            <a:ext cx="3898056" cy="926119"/>
          </a:xfrm>
        </p:spPr>
        <p:txBody>
          <a:bodyPr tIns="0" bIns="0" anchor="ctr"/>
          <a:lstStyle>
            <a:lvl1pPr marL="228600" indent="-228600">
              <a:lnSpc>
                <a:spcPct val="150000"/>
              </a:lnSpc>
              <a:buFont typeface="Arial" panose="020B0604020202020204" pitchFamily="34" charset="0"/>
              <a:buChar char="•"/>
              <a:defRPr sz="2000"/>
            </a:lvl1pPr>
            <a:lvl2pPr>
              <a:lnSpc>
                <a:spcPct val="150000"/>
              </a:lnSpc>
              <a:defRPr sz="2000"/>
            </a:lvl2pPr>
            <a:lvl3pPr>
              <a:lnSpc>
                <a:spcPct val="150000"/>
              </a:lnSpc>
              <a:defRPr sz="1800"/>
            </a:lvl3pPr>
            <a:lvl4pPr>
              <a:lnSpc>
                <a:spcPct val="150000"/>
              </a:lnSpc>
              <a:defRPr sz="1600"/>
            </a:lvl4pPr>
            <a:lvl5pPr>
              <a:lnSpc>
                <a:spcPct val="150000"/>
              </a:lnSpc>
              <a:defRPr sz="1600"/>
            </a:lvl5pPr>
          </a:lstStyle>
          <a:p>
            <a:pPr lvl="0"/>
            <a:r>
              <a:rPr lang="en-US" dirty="0"/>
              <a:t>Click to add text</a:t>
            </a:r>
          </a:p>
        </p:txBody>
      </p:sp>
      <p:grpSp>
        <p:nvGrpSpPr>
          <p:cNvPr id="35" name="Group 34">
            <a:extLst>
              <a:ext uri="{FF2B5EF4-FFF2-40B4-BE49-F238E27FC236}">
                <a16:creationId xmlns:a16="http://schemas.microsoft.com/office/drawing/2014/main" id="{C25B40F4-31F1-4BDE-D5F5-A840355C7648}"/>
              </a:ext>
              <a:ext uri="{C183D7F6-B498-43B3-948B-1728B52AA6E4}">
                <adec:decorative xmlns:adec="http://schemas.microsoft.com/office/drawing/2017/decorative" val="1"/>
              </a:ext>
            </a:extLst>
          </p:cNvPr>
          <p:cNvGrpSpPr/>
          <p:nvPr userDrawn="1"/>
        </p:nvGrpSpPr>
        <p:grpSpPr>
          <a:xfrm>
            <a:off x="5549298" y="3724720"/>
            <a:ext cx="4178808" cy="1621972"/>
            <a:chOff x="1698171" y="691024"/>
            <a:chExt cx="4178808" cy="1621972"/>
          </a:xfrm>
        </p:grpSpPr>
        <p:grpSp>
          <p:nvGrpSpPr>
            <p:cNvPr id="36" name="Group 35">
              <a:extLst>
                <a:ext uri="{FF2B5EF4-FFF2-40B4-BE49-F238E27FC236}">
                  <a16:creationId xmlns:a16="http://schemas.microsoft.com/office/drawing/2014/main" id="{14F2CEEF-676B-E784-AFAD-EE08BB858822}"/>
                </a:ext>
              </a:extLst>
            </p:cNvPr>
            <p:cNvGrpSpPr/>
            <p:nvPr userDrawn="1"/>
          </p:nvGrpSpPr>
          <p:grpSpPr>
            <a:xfrm>
              <a:off x="1698171" y="691024"/>
              <a:ext cx="4178808" cy="1621972"/>
              <a:chOff x="1466850" y="380320"/>
              <a:chExt cx="4398608" cy="1707287"/>
            </a:xfrm>
          </p:grpSpPr>
          <p:sp>
            <p:nvSpPr>
              <p:cNvPr id="41" name="Rectangle 40">
                <a:extLst>
                  <a:ext uri="{FF2B5EF4-FFF2-40B4-BE49-F238E27FC236}">
                    <a16:creationId xmlns:a16="http://schemas.microsoft.com/office/drawing/2014/main" id="{D996D471-7034-55A4-9131-8F42409199CD}"/>
                  </a:ext>
                </a:extLst>
              </p:cNvPr>
              <p:cNvSpPr/>
              <p:nvPr userDrawn="1"/>
            </p:nvSpPr>
            <p:spPr>
              <a:xfrm>
                <a:off x="1466850" y="875620"/>
                <a:ext cx="4398608" cy="1211987"/>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B42B01D5-8199-1490-907B-0457D3A8B121}"/>
                  </a:ext>
                </a:extLst>
              </p:cNvPr>
              <p:cNvSpPr/>
              <p:nvPr userDrawn="1"/>
            </p:nvSpPr>
            <p:spPr>
              <a:xfrm>
                <a:off x="1466850" y="380320"/>
                <a:ext cx="4398608"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7" name="Group 36">
              <a:extLst>
                <a:ext uri="{FF2B5EF4-FFF2-40B4-BE49-F238E27FC236}">
                  <a16:creationId xmlns:a16="http://schemas.microsoft.com/office/drawing/2014/main" id="{6055ABC1-9A69-E36C-BBC7-66E30B1A06A6}"/>
                </a:ext>
              </a:extLst>
            </p:cNvPr>
            <p:cNvGrpSpPr/>
            <p:nvPr userDrawn="1"/>
          </p:nvGrpSpPr>
          <p:grpSpPr>
            <a:xfrm>
              <a:off x="1839686" y="815293"/>
              <a:ext cx="810985" cy="212272"/>
              <a:chOff x="1883229" y="800099"/>
              <a:chExt cx="810985" cy="212272"/>
            </a:xfrm>
          </p:grpSpPr>
          <p:sp>
            <p:nvSpPr>
              <p:cNvPr id="38" name="Oval 37">
                <a:extLst>
                  <a:ext uri="{FF2B5EF4-FFF2-40B4-BE49-F238E27FC236}">
                    <a16:creationId xmlns:a16="http://schemas.microsoft.com/office/drawing/2014/main" id="{80B941DF-231A-7F1A-BC7C-4716D5458742}"/>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5A8F0A51-0AEC-32AE-518F-A22A58A014FC}"/>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a:extLst>
                  <a:ext uri="{FF2B5EF4-FFF2-40B4-BE49-F238E27FC236}">
                    <a16:creationId xmlns:a16="http://schemas.microsoft.com/office/drawing/2014/main" id="{070BE31C-62BD-25B6-F982-15EF00F80967}"/>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0" name="Content Placeholder 2">
            <a:extLst>
              <a:ext uri="{FF2B5EF4-FFF2-40B4-BE49-F238E27FC236}">
                <a16:creationId xmlns:a16="http://schemas.microsoft.com/office/drawing/2014/main" id="{0AE55C4F-9B2B-DDCC-A283-D7E26E753647}"/>
              </a:ext>
            </a:extLst>
          </p:cNvPr>
          <p:cNvSpPr>
            <a:spLocks noGrp="1"/>
          </p:cNvSpPr>
          <p:nvPr>
            <p:ph idx="11" hasCustomPrompt="1"/>
          </p:nvPr>
        </p:nvSpPr>
        <p:spPr>
          <a:xfrm>
            <a:off x="5828603" y="4198170"/>
            <a:ext cx="3899503" cy="926119"/>
          </a:xfrm>
        </p:spPr>
        <p:txBody>
          <a:bodyPr tIns="0" bIns="0" anchor="ctr"/>
          <a:lstStyle>
            <a:lvl1pPr marL="228600" indent="-228600">
              <a:lnSpc>
                <a:spcPct val="150000"/>
              </a:lnSpc>
              <a:buFont typeface="Arial" panose="020B0604020202020204" pitchFamily="34" charset="0"/>
              <a:buChar char="•"/>
              <a:defRPr sz="2000"/>
            </a:lvl1pPr>
            <a:lvl2pPr>
              <a:lnSpc>
                <a:spcPct val="150000"/>
              </a:lnSpc>
              <a:defRPr sz="2000"/>
            </a:lvl2pPr>
            <a:lvl3pPr>
              <a:lnSpc>
                <a:spcPct val="150000"/>
              </a:lnSpc>
              <a:defRPr sz="1800"/>
            </a:lvl3pPr>
            <a:lvl4pPr>
              <a:lnSpc>
                <a:spcPct val="150000"/>
              </a:lnSpc>
              <a:defRPr sz="1600"/>
            </a:lvl4pPr>
            <a:lvl5pPr>
              <a:lnSpc>
                <a:spcPct val="150000"/>
              </a:lnSpc>
              <a:defRPr sz="1600"/>
            </a:lvl5pPr>
          </a:lstStyle>
          <a:p>
            <a:pPr lvl="0"/>
            <a:r>
              <a:rPr lang="en-US" dirty="0"/>
              <a:t>Click to add text</a:t>
            </a:r>
          </a:p>
        </p:txBody>
      </p:sp>
      <p:grpSp>
        <p:nvGrpSpPr>
          <p:cNvPr id="4" name="Group 3">
            <a:extLst>
              <a:ext uri="{FF2B5EF4-FFF2-40B4-BE49-F238E27FC236}">
                <a16:creationId xmlns:a16="http://schemas.microsoft.com/office/drawing/2014/main" id="{C60FDD78-E2D8-EEA5-3344-E3D2BE836FF6}"/>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15" name="Rectangle 14">
              <a:extLst>
                <a:ext uri="{FF2B5EF4-FFF2-40B4-BE49-F238E27FC236}">
                  <a16:creationId xmlns:a16="http://schemas.microsoft.com/office/drawing/2014/main" id="{B5D3F158-0978-3C72-28E8-13FDD5E55AB9}"/>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Connector 15">
              <a:extLst>
                <a:ext uri="{FF2B5EF4-FFF2-40B4-BE49-F238E27FC236}">
                  <a16:creationId xmlns:a16="http://schemas.microsoft.com/office/drawing/2014/main" id="{7752B528-4EFB-F348-3AD1-46AC4D029215}"/>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8" name="Graphic 17" descr="Full battery with solid fill">
              <a:extLst>
                <a:ext uri="{FF2B5EF4-FFF2-40B4-BE49-F238E27FC236}">
                  <a16:creationId xmlns:a16="http://schemas.microsoft.com/office/drawing/2014/main" id="{34573C53-C5EA-665D-1F67-29A1818B1B13}"/>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19" name="Graphic 18" descr="Volume with solid fill">
              <a:extLst>
                <a:ext uri="{FF2B5EF4-FFF2-40B4-BE49-F238E27FC236}">
                  <a16:creationId xmlns:a16="http://schemas.microsoft.com/office/drawing/2014/main" id="{1E11B540-BA6C-F9A1-97FA-674004309150}"/>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20" name="Graphic 19" descr="Wi-Fi with solid fill">
              <a:extLst>
                <a:ext uri="{FF2B5EF4-FFF2-40B4-BE49-F238E27FC236}">
                  <a16:creationId xmlns:a16="http://schemas.microsoft.com/office/drawing/2014/main" id="{C34C69AE-AB76-2C86-F803-FADD88A1B3EC}"/>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sp>
        <p:nvSpPr>
          <p:cNvPr id="6" name="Text Placeholder 27">
            <a:extLst>
              <a:ext uri="{FF2B5EF4-FFF2-40B4-BE49-F238E27FC236}">
                <a16:creationId xmlns:a16="http://schemas.microsoft.com/office/drawing/2014/main" id="{78DFAF55-5354-E7DF-9E4F-CA6F1A1330AA}"/>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17" name="Date Placeholder 3">
            <a:extLst>
              <a:ext uri="{FF2B5EF4-FFF2-40B4-BE49-F238E27FC236}">
                <a16:creationId xmlns:a16="http://schemas.microsoft.com/office/drawing/2014/main" id="{1D84685F-D9EE-59F2-34FD-4C69F79623C9}"/>
              </a:ext>
            </a:extLst>
          </p:cNvPr>
          <p:cNvSpPr>
            <a:spLocks noGrp="1"/>
          </p:cNvSpPr>
          <p:nvPr>
            <p:ph type="dt" sz="half" idx="17"/>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72B8B865-6043-45BC-B48D-1676CB43D17A}" type="datetime1">
              <a:rPr lang="en-US" smtClean="0"/>
              <a:t>4/14/2024</a:t>
            </a:fld>
            <a:endParaRPr lang="en-US" dirty="0"/>
          </a:p>
        </p:txBody>
      </p:sp>
      <p:sp>
        <p:nvSpPr>
          <p:cNvPr id="21" name="Slide Number Placeholder 5">
            <a:extLst>
              <a:ext uri="{FF2B5EF4-FFF2-40B4-BE49-F238E27FC236}">
                <a16:creationId xmlns:a16="http://schemas.microsoft.com/office/drawing/2014/main" id="{7E2F8AE5-0AF9-AAE8-3280-F9E7FF8D930C}"/>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2753694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7F2D7010-7DD7-3796-25B0-887F020FD7A5}"/>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Content Placeholder 17">
            <a:extLst>
              <a:ext uri="{FF2B5EF4-FFF2-40B4-BE49-F238E27FC236}">
                <a16:creationId xmlns:a16="http://schemas.microsoft.com/office/drawing/2014/main" id="{63119773-CC31-C8A2-C721-85A1F042CD05}"/>
              </a:ext>
            </a:extLst>
          </p:cNvPr>
          <p:cNvSpPr>
            <a:spLocks noGrp="1"/>
          </p:cNvSpPr>
          <p:nvPr>
            <p:ph sz="half" idx="1" hasCustomPrompt="1"/>
          </p:nvPr>
        </p:nvSpPr>
        <p:spPr>
          <a:xfrm>
            <a:off x="641350" y="2452786"/>
            <a:ext cx="5314950" cy="3031280"/>
          </a:xfrm>
          <a:custGeom>
            <a:avLst/>
            <a:gdLst>
              <a:gd name="connsiteX0" fmla="*/ 301067 w 5314950"/>
              <a:gd name="connsiteY0" fmla="*/ 0 h 3031280"/>
              <a:gd name="connsiteX1" fmla="*/ 5013883 w 5314950"/>
              <a:gd name="connsiteY1" fmla="*/ 0 h 3031280"/>
              <a:gd name="connsiteX2" fmla="*/ 5314950 w 5314950"/>
              <a:gd name="connsiteY2" fmla="*/ 301067 h 3031280"/>
              <a:gd name="connsiteX3" fmla="*/ 5314950 w 5314950"/>
              <a:gd name="connsiteY3" fmla="*/ 2730214 h 3031280"/>
              <a:gd name="connsiteX4" fmla="*/ 5074559 w 5314950"/>
              <a:gd name="connsiteY4" fmla="*/ 3025165 h 3031280"/>
              <a:gd name="connsiteX5" fmla="*/ 5013893 w 5314950"/>
              <a:gd name="connsiteY5" fmla="*/ 3031280 h 3031280"/>
              <a:gd name="connsiteX6" fmla="*/ 301057 w 5314950"/>
              <a:gd name="connsiteY6" fmla="*/ 3031280 h 3031280"/>
              <a:gd name="connsiteX7" fmla="*/ 240392 w 5314950"/>
              <a:gd name="connsiteY7" fmla="*/ 3025165 h 3031280"/>
              <a:gd name="connsiteX8" fmla="*/ 0 w 5314950"/>
              <a:gd name="connsiteY8" fmla="*/ 2730214 h 3031280"/>
              <a:gd name="connsiteX9" fmla="*/ 0 w 5314950"/>
              <a:gd name="connsiteY9" fmla="*/ 301067 h 3031280"/>
              <a:gd name="connsiteX10" fmla="*/ 301067 w 5314950"/>
              <a:gd name="connsiteY10" fmla="*/ 0 h 3031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14950" h="3031280">
                <a:moveTo>
                  <a:pt x="301067" y="0"/>
                </a:moveTo>
                <a:lnTo>
                  <a:pt x="5013883" y="0"/>
                </a:lnTo>
                <a:cubicBezTo>
                  <a:pt x="5180158" y="0"/>
                  <a:pt x="5314950" y="134792"/>
                  <a:pt x="5314950" y="301067"/>
                </a:cubicBezTo>
                <a:lnTo>
                  <a:pt x="5314950" y="2730214"/>
                </a:lnTo>
                <a:cubicBezTo>
                  <a:pt x="5314950" y="2875705"/>
                  <a:pt x="5211750" y="2997091"/>
                  <a:pt x="5074559" y="3025165"/>
                </a:cubicBezTo>
                <a:lnTo>
                  <a:pt x="5013893" y="3031280"/>
                </a:lnTo>
                <a:lnTo>
                  <a:pt x="301057" y="3031280"/>
                </a:lnTo>
                <a:lnTo>
                  <a:pt x="240392" y="3025165"/>
                </a:lnTo>
                <a:cubicBezTo>
                  <a:pt x="103200" y="2997091"/>
                  <a:pt x="0" y="2875705"/>
                  <a:pt x="0" y="2730214"/>
                </a:cubicBezTo>
                <a:lnTo>
                  <a:pt x="0" y="301067"/>
                </a:lnTo>
                <a:cubicBezTo>
                  <a:pt x="0" y="134792"/>
                  <a:pt x="134792" y="0"/>
                  <a:pt x="301067" y="0"/>
                </a:cubicBezTo>
                <a:close/>
              </a:path>
            </a:pathLst>
          </a:custGeom>
          <a:solidFill>
            <a:schemeClr val="accent5">
              <a:alpha val="20000"/>
            </a:schemeClr>
          </a:solidFill>
          <a:ln w="38100">
            <a:solidFill>
              <a:schemeClr val="tx1"/>
            </a:solidFill>
          </a:ln>
        </p:spPr>
        <p:txBody>
          <a:bodyPr wrap="square" lIns="320040" tIns="548640">
            <a:noAutofit/>
          </a:bodyPr>
          <a:lstStyle>
            <a:lvl1pPr marL="228600" indent="-228600">
              <a:lnSpc>
                <a:spcPts val="1900"/>
              </a:lnSpc>
              <a:defRPr sz="1400"/>
            </a:lvl1pPr>
            <a:lvl2pPr marL="457200">
              <a:lnSpc>
                <a:spcPts val="1900"/>
              </a:lnSpc>
              <a:defRPr sz="1400"/>
            </a:lvl2pPr>
            <a:lvl3pPr marL="685800">
              <a:lnSpc>
                <a:spcPts val="1900"/>
              </a:lnSpc>
              <a:defRPr sz="1400"/>
            </a:lvl3pPr>
            <a:lvl4pPr marL="914400">
              <a:lnSpc>
                <a:spcPts val="1900"/>
              </a:lnSpc>
              <a:defRPr sz="1400"/>
            </a:lvl4pPr>
            <a:lvl5pPr marL="1143000">
              <a:lnSpc>
                <a:spcPts val="19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a:extLst>
              <a:ext uri="{FF2B5EF4-FFF2-40B4-BE49-F238E27FC236}">
                <a16:creationId xmlns:a16="http://schemas.microsoft.com/office/drawing/2014/main" id="{5DCBF6C9-E5E7-8753-5B13-9C739F188175}"/>
              </a:ext>
            </a:extLst>
          </p:cNvPr>
          <p:cNvSpPr>
            <a:spLocks noGrp="1"/>
          </p:cNvSpPr>
          <p:nvPr>
            <p:ph sz="half" idx="13" hasCustomPrompt="1"/>
          </p:nvPr>
        </p:nvSpPr>
        <p:spPr>
          <a:xfrm>
            <a:off x="6235702" y="2452786"/>
            <a:ext cx="5312664" cy="3031281"/>
          </a:xfrm>
          <a:custGeom>
            <a:avLst/>
            <a:gdLst>
              <a:gd name="connsiteX0" fmla="*/ 301067 w 5312664"/>
              <a:gd name="connsiteY0" fmla="*/ 0 h 3031281"/>
              <a:gd name="connsiteX1" fmla="*/ 5011597 w 5312664"/>
              <a:gd name="connsiteY1" fmla="*/ 0 h 3031281"/>
              <a:gd name="connsiteX2" fmla="*/ 5312664 w 5312664"/>
              <a:gd name="connsiteY2" fmla="*/ 301067 h 3031281"/>
              <a:gd name="connsiteX3" fmla="*/ 5312664 w 5312664"/>
              <a:gd name="connsiteY3" fmla="*/ 2730214 h 3031281"/>
              <a:gd name="connsiteX4" fmla="*/ 5011597 w 5312664"/>
              <a:gd name="connsiteY4" fmla="*/ 3031281 h 3031281"/>
              <a:gd name="connsiteX5" fmla="*/ 301067 w 5312664"/>
              <a:gd name="connsiteY5" fmla="*/ 3031281 h 3031281"/>
              <a:gd name="connsiteX6" fmla="*/ 0 w 5312664"/>
              <a:gd name="connsiteY6" fmla="*/ 2730214 h 3031281"/>
              <a:gd name="connsiteX7" fmla="*/ 0 w 5312664"/>
              <a:gd name="connsiteY7" fmla="*/ 301067 h 3031281"/>
              <a:gd name="connsiteX8" fmla="*/ 301067 w 5312664"/>
              <a:gd name="connsiteY8" fmla="*/ 0 h 3031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12664" h="3031281">
                <a:moveTo>
                  <a:pt x="301067" y="0"/>
                </a:moveTo>
                <a:lnTo>
                  <a:pt x="5011597" y="0"/>
                </a:lnTo>
                <a:cubicBezTo>
                  <a:pt x="5177872" y="0"/>
                  <a:pt x="5312664" y="134792"/>
                  <a:pt x="5312664" y="301067"/>
                </a:cubicBezTo>
                <a:lnTo>
                  <a:pt x="5312664" y="2730214"/>
                </a:lnTo>
                <a:cubicBezTo>
                  <a:pt x="5312664" y="2896489"/>
                  <a:pt x="5177872" y="3031281"/>
                  <a:pt x="5011597" y="3031281"/>
                </a:cubicBezTo>
                <a:lnTo>
                  <a:pt x="301067" y="3031281"/>
                </a:lnTo>
                <a:cubicBezTo>
                  <a:pt x="134792" y="3031281"/>
                  <a:pt x="0" y="2896489"/>
                  <a:pt x="0" y="2730214"/>
                </a:cubicBezTo>
                <a:lnTo>
                  <a:pt x="0" y="301067"/>
                </a:lnTo>
                <a:cubicBezTo>
                  <a:pt x="0" y="134792"/>
                  <a:pt x="134792" y="0"/>
                  <a:pt x="301067" y="0"/>
                </a:cubicBezTo>
                <a:close/>
              </a:path>
            </a:pathLst>
          </a:custGeom>
          <a:solidFill>
            <a:schemeClr val="accent6">
              <a:alpha val="20000"/>
            </a:schemeClr>
          </a:solidFill>
          <a:ln w="38100">
            <a:solidFill>
              <a:schemeClr val="tx1"/>
            </a:solidFill>
          </a:ln>
        </p:spPr>
        <p:txBody>
          <a:bodyPr wrap="square" lIns="320040" tIns="548640">
            <a:noAutofit/>
          </a:bodyPr>
          <a:lstStyle>
            <a:lvl1pPr marL="228600" indent="-228600">
              <a:lnSpc>
                <a:spcPts val="1900"/>
              </a:lnSpc>
              <a:defRPr sz="1400"/>
            </a:lvl1pPr>
            <a:lvl2pPr marL="457200">
              <a:lnSpc>
                <a:spcPts val="1900"/>
              </a:lnSpc>
              <a:defRPr sz="1400"/>
            </a:lvl2pPr>
            <a:lvl3pPr marL="685800">
              <a:lnSpc>
                <a:spcPts val="1900"/>
              </a:lnSpc>
              <a:defRPr sz="1400"/>
            </a:lvl3pPr>
            <a:lvl4pPr marL="914400">
              <a:lnSpc>
                <a:spcPts val="1900"/>
              </a:lnSpc>
              <a:defRPr sz="1400"/>
            </a:lvl4pPr>
            <a:lvl5pPr marL="1143000">
              <a:lnSpc>
                <a:spcPts val="19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7" name="Group 16">
            <a:extLst>
              <a:ext uri="{FF2B5EF4-FFF2-40B4-BE49-F238E27FC236}">
                <a16:creationId xmlns:a16="http://schemas.microsoft.com/office/drawing/2014/main" id="{638C0CBA-8047-9A58-8E86-C016899CEE84}"/>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2" name="Rectangle 1">
              <a:extLst>
                <a:ext uri="{FF2B5EF4-FFF2-40B4-BE49-F238E27FC236}">
                  <a16:creationId xmlns:a16="http://schemas.microsoft.com/office/drawing/2014/main" id="{0C407D77-30AA-0D90-2AE8-8C9070263F84}"/>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 name="Straight Connector 3">
              <a:extLst>
                <a:ext uri="{FF2B5EF4-FFF2-40B4-BE49-F238E27FC236}">
                  <a16:creationId xmlns:a16="http://schemas.microsoft.com/office/drawing/2014/main" id="{0E5B31AA-F69F-60A6-4684-B0EDDE5160E9}"/>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Graphic 6" descr="Full battery with solid fill">
              <a:extLst>
                <a:ext uri="{FF2B5EF4-FFF2-40B4-BE49-F238E27FC236}">
                  <a16:creationId xmlns:a16="http://schemas.microsoft.com/office/drawing/2014/main" id="{DF6F3E04-087A-7A2F-C307-9673D735AB95}"/>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12" name="Graphic 11" descr="Volume with solid fill">
              <a:extLst>
                <a:ext uri="{FF2B5EF4-FFF2-40B4-BE49-F238E27FC236}">
                  <a16:creationId xmlns:a16="http://schemas.microsoft.com/office/drawing/2014/main" id="{01E483B7-B287-CA93-8CE9-5DFADB6C03B8}"/>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13" name="Graphic 12" descr="Wi-Fi with solid fill">
              <a:extLst>
                <a:ext uri="{FF2B5EF4-FFF2-40B4-BE49-F238E27FC236}">
                  <a16:creationId xmlns:a16="http://schemas.microsoft.com/office/drawing/2014/main" id="{2BC21A67-1B84-ECAF-13EB-E2EFE45A6FEA}"/>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sp>
        <p:nvSpPr>
          <p:cNvPr id="10" name="Text Placeholder 27">
            <a:extLst>
              <a:ext uri="{FF2B5EF4-FFF2-40B4-BE49-F238E27FC236}">
                <a16:creationId xmlns:a16="http://schemas.microsoft.com/office/drawing/2014/main" id="{4F070B2E-671C-468D-2100-4D02A6869333}"/>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6" name="Date Placeholder 3">
            <a:extLst>
              <a:ext uri="{FF2B5EF4-FFF2-40B4-BE49-F238E27FC236}">
                <a16:creationId xmlns:a16="http://schemas.microsoft.com/office/drawing/2014/main" id="{C56A5357-ABE2-22E4-70F5-27A8026ABD6E}"/>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72B8B865-6043-45BC-B48D-1676CB43D17A}" type="datetime1">
              <a:rPr lang="en-US" smtClean="0"/>
              <a:t>4/14/2024</a:t>
            </a:fld>
            <a:endParaRPr lang="en-US" dirty="0"/>
          </a:p>
        </p:txBody>
      </p:sp>
      <p:sp>
        <p:nvSpPr>
          <p:cNvPr id="16" name="Slide Number Placeholder 5">
            <a:extLst>
              <a:ext uri="{FF2B5EF4-FFF2-40B4-BE49-F238E27FC236}">
                <a16:creationId xmlns:a16="http://schemas.microsoft.com/office/drawing/2014/main" id="{AB52D398-D9B8-D702-6EC6-5A87D7B06C04}"/>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
        <p:nvSpPr>
          <p:cNvPr id="3" name="Title 1">
            <a:extLst>
              <a:ext uri="{FF2B5EF4-FFF2-40B4-BE49-F238E27FC236}">
                <a16:creationId xmlns:a16="http://schemas.microsoft.com/office/drawing/2014/main" id="{5C7A3EAC-BBB0-DF8F-8486-0B8A0E1F6F47}"/>
              </a:ext>
            </a:extLst>
          </p:cNvPr>
          <p:cNvSpPr>
            <a:spLocks noGrp="1"/>
          </p:cNvSpPr>
          <p:nvPr>
            <p:ph type="title" hasCustomPrompt="1"/>
          </p:nvPr>
        </p:nvSpPr>
        <p:spPr>
          <a:xfrm>
            <a:off x="641350" y="315449"/>
            <a:ext cx="10907016" cy="1701774"/>
          </a:xfrm>
        </p:spPr>
        <p:txBody>
          <a:bodyPr anchor="ctr" anchorCtr="0"/>
          <a:lstStyle>
            <a:lvl1pPr algn="l">
              <a:defRPr sz="4400"/>
            </a:lvl1pPr>
          </a:lstStyle>
          <a:p>
            <a:r>
              <a:rPr lang="en-US" dirty="0"/>
              <a:t>Click to add title</a:t>
            </a:r>
          </a:p>
        </p:txBody>
      </p:sp>
    </p:spTree>
    <p:extLst>
      <p:ext uri="{BB962C8B-B14F-4D97-AF65-F5344CB8AC3E}">
        <p14:creationId xmlns:p14="http://schemas.microsoft.com/office/powerpoint/2010/main" val="9406494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1959CECA-F60A-FFF9-3171-911D85E98D1F}"/>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2" name="Rectangle 1">
              <a:extLst>
                <a:ext uri="{FF2B5EF4-FFF2-40B4-BE49-F238E27FC236}">
                  <a16:creationId xmlns:a16="http://schemas.microsoft.com/office/drawing/2014/main" id="{B2280EE4-6791-2776-5F46-A52628390E29}"/>
                </a:ext>
                <a:ext uri="{C183D7F6-B498-43B3-948B-1728B52AA6E4}">
                  <adec:decorative xmlns:adec="http://schemas.microsoft.com/office/drawing/2017/decorative" val="0"/>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604929F8-457D-4DEA-E076-FD968B728704}"/>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2" name="Graphic 11" descr="Full battery with solid fill">
              <a:extLst>
                <a:ext uri="{FF2B5EF4-FFF2-40B4-BE49-F238E27FC236}">
                  <a16:creationId xmlns:a16="http://schemas.microsoft.com/office/drawing/2014/main" id="{CD78DF8F-7DF4-F2B7-B710-98A31937B3DA}"/>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13" name="Graphic 12" descr="Volume with solid fill">
              <a:extLst>
                <a:ext uri="{FF2B5EF4-FFF2-40B4-BE49-F238E27FC236}">
                  <a16:creationId xmlns:a16="http://schemas.microsoft.com/office/drawing/2014/main" id="{B907457F-A236-D28C-18DA-23628B1ED16F}"/>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14" name="Graphic 13" descr="Wi-Fi with solid fill">
              <a:extLst>
                <a:ext uri="{FF2B5EF4-FFF2-40B4-BE49-F238E27FC236}">
                  <a16:creationId xmlns:a16="http://schemas.microsoft.com/office/drawing/2014/main" id="{6783B2EA-3033-F6E0-3330-DFEE03DD376B}"/>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sp>
        <p:nvSpPr>
          <p:cNvPr id="6" name="Text Placeholder 27">
            <a:extLst>
              <a:ext uri="{FF2B5EF4-FFF2-40B4-BE49-F238E27FC236}">
                <a16:creationId xmlns:a16="http://schemas.microsoft.com/office/drawing/2014/main" id="{961DBBC2-0694-C0F5-05D7-B17D0BC55F58}"/>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4" name="Date Placeholder 3">
            <a:extLst>
              <a:ext uri="{FF2B5EF4-FFF2-40B4-BE49-F238E27FC236}">
                <a16:creationId xmlns:a16="http://schemas.microsoft.com/office/drawing/2014/main" id="{AAEA9E0A-74BC-A19D-2D22-F15F7E9C32EC}"/>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72B8B865-6043-45BC-B48D-1676CB43D17A}" type="datetime1">
              <a:rPr lang="en-US" smtClean="0"/>
              <a:t>4/14/2024</a:t>
            </a:fld>
            <a:endParaRPr lang="en-US" dirty="0"/>
          </a:p>
        </p:txBody>
      </p:sp>
      <p:sp>
        <p:nvSpPr>
          <p:cNvPr id="15" name="Slide Number Placeholder 5">
            <a:extLst>
              <a:ext uri="{FF2B5EF4-FFF2-40B4-BE49-F238E27FC236}">
                <a16:creationId xmlns:a16="http://schemas.microsoft.com/office/drawing/2014/main" id="{0E7031B3-3C25-937A-13F4-E8E92F39B4A1}"/>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4D8EA3-B846-4160-95E9-486302147031}" type="datetime1">
              <a:rPr lang="en-US" smtClean="0"/>
              <a:t>4/14/2024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28088243"/>
      </p:ext>
    </p:extLst>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4D8EA3-B846-4160-95E9-486302147031}" type="datetime1">
              <a:rPr lang="en-US" smtClean="0"/>
              <a:t>4/14/2024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240478303"/>
      </p:ext>
    </p:extLst>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4D8EA3-B846-4160-95E9-486302147031}" type="datetime1">
              <a:rPr lang="en-US" smtClean="0"/>
              <a:t>4/14/2024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920779864"/>
      </p:ext>
    </p:extLst>
  </p:cSld>
  <p:clrMapOvr>
    <a:masterClrMapping/>
  </p:clrMapOvr>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4D8EA3-B846-4160-95E9-486302147031}" type="datetime1">
              <a:rPr lang="en-US" smtClean="0"/>
              <a:t>4/14/2024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329187901"/>
      </p:ext>
    </p:extLst>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4D8EA3-B846-4160-95E9-486302147031}" type="datetime1">
              <a:rPr lang="en-US" smtClean="0"/>
              <a:t>4/14/2024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64305373"/>
      </p:ext>
    </p:extLst>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4D8EA3-B846-4160-95E9-486302147031}" type="datetime1">
              <a:rPr lang="en-US" smtClean="0"/>
              <a:t>4/14/2024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271128424"/>
      </p:ext>
    </p:extLst>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4D8EA3-B846-4160-95E9-486302147031}" type="datetime1">
              <a:rPr lang="en-US" smtClean="0"/>
              <a:t>4/14/2024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630167198"/>
      </p:ext>
    </p:extLst>
  </p:cSld>
  <p:clrMapOvr>
    <a:masterClrMapping/>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4D8EA3-B846-4160-95E9-486302147031}" type="datetime1">
              <a:rPr lang="en-US" smtClean="0"/>
              <a:t>4/14/2024</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94A09A9-5501-47C1-A89A-A340965A2BE2}" type="slidenum">
              <a:rPr lang="en-US" smtClean="0"/>
              <a:t>‹#›</a:t>
            </a:fld>
            <a:endParaRPr lang="en-US" dirty="0"/>
          </a:p>
        </p:txBody>
      </p:sp>
    </p:spTree>
    <p:extLst>
      <p:ext uri="{BB962C8B-B14F-4D97-AF65-F5344CB8AC3E}">
        <p14:creationId xmlns:p14="http://schemas.microsoft.com/office/powerpoint/2010/main" val="3810078809"/>
      </p:ext>
    </p:extLst>
  </p:cSld>
  <p:clrMap bg1="lt1" tx1="dk1" bg2="lt2" tx2="dk2" accent1="accent1" accent2="accent2" accent3="accent3" accent4="accent4" accent5="accent5" accent6="accent6" hlink="hlink" folHlink="folHlink"/>
  <p:sldLayoutIdLst>
    <p:sldLayoutId id="2147483996" r:id="rId1"/>
    <p:sldLayoutId id="2147483997" r:id="rId2"/>
    <p:sldLayoutId id="2147483998" r:id="rId3"/>
    <p:sldLayoutId id="2147483999" r:id="rId4"/>
    <p:sldLayoutId id="2147484000" r:id="rId5"/>
    <p:sldLayoutId id="2147484001" r:id="rId6"/>
    <p:sldLayoutId id="2147484002" r:id="rId7"/>
    <p:sldLayoutId id="2147484003" r:id="rId8"/>
    <p:sldLayoutId id="2147484004" r:id="rId9"/>
    <p:sldLayoutId id="2147484005" r:id="rId10"/>
    <p:sldLayoutId id="2147484006" r:id="rId11"/>
    <p:sldLayoutId id="2147484007" r:id="rId12"/>
    <p:sldLayoutId id="2147484008" r:id="rId13"/>
    <p:sldLayoutId id="2147484009" r:id="rId14"/>
    <p:sldLayoutId id="2147484010" r:id="rId15"/>
    <p:sldLayoutId id="2147484011" r:id="rId16"/>
    <p:sldLayoutId id="2147484012" r:id="rId17"/>
    <p:sldLayoutId id="2147484013" r:id="rId18"/>
    <p:sldLayoutId id="2147484015" r:id="rId19"/>
    <p:sldLayoutId id="2147484016" r:id="rId20"/>
    <p:sldLayoutId id="2147484027" r:id="rId21"/>
    <p:sldLayoutId id="2147483676" r:id="rId22"/>
    <p:sldLayoutId id="2147483655" r:id="rId23"/>
  </p:sldLayoutIdLst>
  <p:hf hdr="0" ftr="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8" Type="http://schemas.openxmlformats.org/officeDocument/2006/relationships/image" Target="../media/image45.svg"/><Relationship Id="rId13" Type="http://schemas.openxmlformats.org/officeDocument/2006/relationships/image" Target="../media/image50.png"/><Relationship Id="rId3" Type="http://schemas.openxmlformats.org/officeDocument/2006/relationships/image" Target="../media/image40.png"/><Relationship Id="rId7" Type="http://schemas.openxmlformats.org/officeDocument/2006/relationships/image" Target="../media/image44.png"/><Relationship Id="rId12" Type="http://schemas.openxmlformats.org/officeDocument/2006/relationships/image" Target="../media/image49.svg"/><Relationship Id="rId2" Type="http://schemas.openxmlformats.org/officeDocument/2006/relationships/notesSlide" Target="../notesSlides/notesSlide9.xml"/><Relationship Id="rId16" Type="http://schemas.openxmlformats.org/officeDocument/2006/relationships/image" Target="../media/image39.svg"/><Relationship Id="rId1" Type="http://schemas.openxmlformats.org/officeDocument/2006/relationships/slideLayout" Target="../slideLayouts/slideLayout23.xml"/><Relationship Id="rId6" Type="http://schemas.openxmlformats.org/officeDocument/2006/relationships/image" Target="../media/image43.svg"/><Relationship Id="rId11" Type="http://schemas.openxmlformats.org/officeDocument/2006/relationships/image" Target="../media/image48.png"/><Relationship Id="rId5" Type="http://schemas.openxmlformats.org/officeDocument/2006/relationships/image" Target="../media/image42.png"/><Relationship Id="rId15" Type="http://schemas.openxmlformats.org/officeDocument/2006/relationships/image" Target="../media/image38.png"/><Relationship Id="rId10" Type="http://schemas.openxmlformats.org/officeDocument/2006/relationships/image" Target="../media/image47.svg"/><Relationship Id="rId4" Type="http://schemas.openxmlformats.org/officeDocument/2006/relationships/image" Target="../media/image41.svg"/><Relationship Id="rId9" Type="http://schemas.openxmlformats.org/officeDocument/2006/relationships/image" Target="../media/image46.png"/><Relationship Id="rId14" Type="http://schemas.openxmlformats.org/officeDocument/2006/relationships/image" Target="../media/image51.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3" Type="http://schemas.openxmlformats.org/officeDocument/2006/relationships/hyperlink" Target="https://www.hrmagazine.co.uk/content/news/networking-when-neurodivergent-could-be-made-easier/" TargetMode="External"/><Relationship Id="rId2" Type="http://schemas.openxmlformats.org/officeDocument/2006/relationships/notesSlide" Target="../notesSlides/notesSlide15.xml"/><Relationship Id="rId1" Type="http://schemas.openxmlformats.org/officeDocument/2006/relationships/slideLayout" Target="../slideLayouts/slideLayout20.xml"/><Relationship Id="rId5" Type="http://schemas.openxmlformats.org/officeDocument/2006/relationships/hyperlink" Target="https://careerwise.ceric.ca/2023/03/20/fork-theory-a-multi-pronged-approach-to-support-neurodivergent-networking/" TargetMode="External"/><Relationship Id="rId4" Type="http://schemas.openxmlformats.org/officeDocument/2006/relationships/hyperlink" Target="https://www.drivethenetwork.com/blog/challenges-of-networking-and-neurodiversity/"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xml"/><Relationship Id="rId1" Type="http://schemas.openxmlformats.org/officeDocument/2006/relationships/slideLayout" Target="../slideLayouts/slideLayout19.xml"/><Relationship Id="rId4" Type="http://schemas.openxmlformats.org/officeDocument/2006/relationships/hyperlink" Target="https://www.publicdomainpictures.net/en/view-image.php?image=123460&amp;picture=burning-question-mark"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3.xml"/><Relationship Id="rId5" Type="http://schemas.openxmlformats.org/officeDocument/2006/relationships/image" Target="../media/image18.png"/><Relationship Id="rId4" Type="http://schemas.openxmlformats.org/officeDocument/2006/relationships/image" Target="../media/image17.jpg"/></Relationships>
</file>

<file path=ppt/slides/_rels/slide4.xml.rels><?xml version="1.0" encoding="UTF-8" standalone="yes"?>
<Relationships xmlns="http://schemas.openxmlformats.org/package/2006/relationships"><Relationship Id="rId8" Type="http://schemas.openxmlformats.org/officeDocument/2006/relationships/image" Target="../media/image24.svg"/><Relationship Id="rId13" Type="http://schemas.openxmlformats.org/officeDocument/2006/relationships/image" Target="../media/image29.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svg"/><Relationship Id="rId2" Type="http://schemas.openxmlformats.org/officeDocument/2006/relationships/notesSlide" Target="../notesSlides/notesSlide3.xml"/><Relationship Id="rId1" Type="http://schemas.openxmlformats.org/officeDocument/2006/relationships/slideLayout" Target="../slideLayouts/slideLayout20.xml"/><Relationship Id="rId6" Type="http://schemas.openxmlformats.org/officeDocument/2006/relationships/image" Target="../media/image22.sv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 Id="rId14" Type="http://schemas.openxmlformats.org/officeDocument/2006/relationships/image" Target="../media/image30.svg"/></Relationships>
</file>

<file path=ppt/slides/_rels/slide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xml"/><Relationship Id="rId1" Type="http://schemas.openxmlformats.org/officeDocument/2006/relationships/slideLayout" Target="../slideLayouts/slideLayout20.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slides/_rels/slide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xml"/><Relationship Id="rId1" Type="http://schemas.openxmlformats.org/officeDocument/2006/relationships/slideLayout" Target="../slideLayouts/slideLayout20.xml"/><Relationship Id="rId4" Type="http://schemas.openxmlformats.org/officeDocument/2006/relationships/hyperlink" Target="https://pixabay.com/en/fight-conflict-quarrel-showdown-2954705/"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8.xml"/><Relationship Id="rId1" Type="http://schemas.openxmlformats.org/officeDocument/2006/relationships/slideLayout" Target="../slideLayouts/slideLayout20.xml"/><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CB60B-A64D-3CFF-6184-8B270143FFBE}"/>
              </a:ext>
            </a:extLst>
          </p:cNvPr>
          <p:cNvSpPr>
            <a:spLocks noGrp="1"/>
          </p:cNvSpPr>
          <p:nvPr>
            <p:ph type="ctrTitle"/>
          </p:nvPr>
        </p:nvSpPr>
        <p:spPr>
          <a:xfrm>
            <a:off x="1924050" y="1278307"/>
            <a:ext cx="8343901" cy="3888344"/>
          </a:xfrm>
        </p:spPr>
        <p:txBody>
          <a:bodyPr anchor="b"/>
          <a:lstStyle/>
          <a:p>
            <a:r>
              <a:rPr lang="en-US" b="1" dirty="0">
                <a:latin typeface="+mn-lt"/>
              </a:rPr>
              <a:t>Neurodiversity &amp; Networking</a:t>
            </a:r>
            <a:r>
              <a:rPr lang="en-US" dirty="0">
                <a:latin typeface="+mn-lt"/>
              </a:rPr>
              <a:t>:</a:t>
            </a:r>
            <a:br>
              <a:rPr lang="en-US" dirty="0">
                <a:latin typeface="+mn-lt"/>
              </a:rPr>
            </a:br>
            <a:r>
              <a:rPr lang="en-US" sz="5400" dirty="0">
                <a:latin typeface="+mn-lt"/>
              </a:rPr>
              <a:t>Breaking the Awkward Silence</a:t>
            </a:r>
          </a:p>
        </p:txBody>
      </p:sp>
      <p:sp>
        <p:nvSpPr>
          <p:cNvPr id="3" name="Subtitle 2">
            <a:extLst>
              <a:ext uri="{FF2B5EF4-FFF2-40B4-BE49-F238E27FC236}">
                <a16:creationId xmlns:a16="http://schemas.microsoft.com/office/drawing/2014/main" id="{0F88F566-A8B6-E9CC-11D9-F9016198DE6D}"/>
              </a:ext>
            </a:extLst>
          </p:cNvPr>
          <p:cNvSpPr>
            <a:spLocks noGrp="1"/>
          </p:cNvSpPr>
          <p:nvPr>
            <p:ph type="subTitle" idx="1"/>
          </p:nvPr>
        </p:nvSpPr>
        <p:spPr/>
        <p:txBody>
          <a:bodyPr/>
          <a:lstStyle/>
          <a:p>
            <a:r>
              <a:rPr lang="en-US" dirty="0"/>
              <a:t>Erissa Duvall</a:t>
            </a:r>
          </a:p>
        </p:txBody>
      </p:sp>
    </p:spTree>
    <p:extLst>
      <p:ext uri="{BB962C8B-B14F-4D97-AF65-F5344CB8AC3E}">
        <p14:creationId xmlns:p14="http://schemas.microsoft.com/office/powerpoint/2010/main" val="21486173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6AD751-E0A5-20F3-3899-1DE4173343C1}"/>
            </a:ext>
          </a:extLst>
        </p:cNvPr>
        <p:cNvGrpSpPr/>
        <p:nvPr/>
      </p:nvGrpSpPr>
      <p:grpSpPr>
        <a:xfrm>
          <a:off x="0" y="0"/>
          <a:ext cx="0" cy="0"/>
          <a:chOff x="0" y="0"/>
          <a:chExt cx="0" cy="0"/>
        </a:xfrm>
      </p:grpSpPr>
      <p:pic>
        <p:nvPicPr>
          <p:cNvPr id="7" name="Graphic 6" descr="Boy in a wheelchair">
            <a:extLst>
              <a:ext uri="{FF2B5EF4-FFF2-40B4-BE49-F238E27FC236}">
                <a16:creationId xmlns:a16="http://schemas.microsoft.com/office/drawing/2014/main" id="{3F77ED91-2390-4337-FDEE-D855D2EB54E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5739631" y="2729054"/>
            <a:ext cx="3251364" cy="3775393"/>
          </a:xfrm>
          <a:prstGeom prst="rect">
            <a:avLst/>
          </a:prstGeom>
        </p:spPr>
      </p:pic>
      <p:pic>
        <p:nvPicPr>
          <p:cNvPr id="5" name="Graphic 4" descr="Boy wearing cape">
            <a:extLst>
              <a:ext uri="{FF2B5EF4-FFF2-40B4-BE49-F238E27FC236}">
                <a16:creationId xmlns:a16="http://schemas.microsoft.com/office/drawing/2014/main" id="{E15CEA75-91E1-CA06-CCDB-5B2DA506D35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6425" y="2394849"/>
            <a:ext cx="1905000" cy="3952875"/>
          </a:xfrm>
          <a:prstGeom prst="rect">
            <a:avLst/>
          </a:prstGeom>
        </p:spPr>
      </p:pic>
      <p:pic>
        <p:nvPicPr>
          <p:cNvPr id="18" name="Graphic 17" descr="Man wearing hat and suit">
            <a:extLst>
              <a:ext uri="{FF2B5EF4-FFF2-40B4-BE49-F238E27FC236}">
                <a16:creationId xmlns:a16="http://schemas.microsoft.com/office/drawing/2014/main" id="{88B364E9-5E41-DA21-2278-75E51814AC0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527089" y="1930410"/>
            <a:ext cx="1533525" cy="4457700"/>
          </a:xfrm>
          <a:prstGeom prst="rect">
            <a:avLst/>
          </a:prstGeom>
          <a:effectLst>
            <a:outerShdw blurRad="50800" dist="76200" dir="8100000" algn="tr" rotWithShape="0">
              <a:prstClr val="black">
                <a:alpha val="40000"/>
              </a:prstClr>
            </a:outerShdw>
          </a:effectLst>
        </p:spPr>
      </p:pic>
      <p:pic>
        <p:nvPicPr>
          <p:cNvPr id="22" name="Graphic 21" descr="Woman wearing shirt with pattern">
            <a:extLst>
              <a:ext uri="{FF2B5EF4-FFF2-40B4-BE49-F238E27FC236}">
                <a16:creationId xmlns:a16="http://schemas.microsoft.com/office/drawing/2014/main" id="{DA417A63-36DE-D09E-F2F2-14A31B69B12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flipH="1">
            <a:off x="8767186" y="1848759"/>
            <a:ext cx="1971675" cy="4410075"/>
          </a:xfrm>
          <a:prstGeom prst="rect">
            <a:avLst/>
          </a:prstGeom>
          <a:effectLst>
            <a:outerShdw blurRad="50800" dist="76200" dir="8100000" algn="tr" rotWithShape="0">
              <a:prstClr val="black">
                <a:alpha val="40000"/>
              </a:prstClr>
            </a:outerShdw>
          </a:effectLst>
        </p:spPr>
      </p:pic>
      <p:sp>
        <p:nvSpPr>
          <p:cNvPr id="10" name="Text Placeholder 9">
            <a:extLst>
              <a:ext uri="{FF2B5EF4-FFF2-40B4-BE49-F238E27FC236}">
                <a16:creationId xmlns:a16="http://schemas.microsoft.com/office/drawing/2014/main" id="{32A3DB0A-4FE5-E03C-3D34-BD6C59EFF557}"/>
              </a:ext>
            </a:extLst>
          </p:cNvPr>
          <p:cNvSpPr>
            <a:spLocks noGrp="1"/>
          </p:cNvSpPr>
          <p:nvPr>
            <p:ph type="body" sz="quarter" idx="12"/>
          </p:nvPr>
        </p:nvSpPr>
        <p:spPr/>
        <p:txBody>
          <a:bodyPr/>
          <a:lstStyle/>
          <a:p>
            <a:r>
              <a:rPr lang="en-US" dirty="0">
                <a:solidFill>
                  <a:schemeClr val="bg1"/>
                </a:solidFill>
              </a:rPr>
              <a:t>Erissa</a:t>
            </a:r>
          </a:p>
        </p:txBody>
      </p:sp>
      <p:sp>
        <p:nvSpPr>
          <p:cNvPr id="2" name="Date Placeholder 1">
            <a:extLst>
              <a:ext uri="{FF2B5EF4-FFF2-40B4-BE49-F238E27FC236}">
                <a16:creationId xmlns:a16="http://schemas.microsoft.com/office/drawing/2014/main" id="{D0AEDDE5-7164-3A79-D1B6-EA2F84E6D091}"/>
              </a:ext>
            </a:extLst>
          </p:cNvPr>
          <p:cNvSpPr>
            <a:spLocks noGrp="1"/>
          </p:cNvSpPr>
          <p:nvPr>
            <p:ph type="dt" sz="half" idx="2"/>
          </p:nvPr>
        </p:nvSpPr>
        <p:spPr/>
        <p:txBody>
          <a:bodyPr/>
          <a:lstStyle/>
          <a:p>
            <a:fld id="{72B8B865-6043-45BC-B48D-1676CB43D17A}" type="datetime1">
              <a:rPr lang="en-US" smtClean="0"/>
              <a:pPr/>
              <a:t>4/14/2024</a:t>
            </a:fld>
            <a:endParaRPr lang="en-US" dirty="0"/>
          </a:p>
        </p:txBody>
      </p:sp>
      <p:sp>
        <p:nvSpPr>
          <p:cNvPr id="3" name="Slide Number Placeholder 2">
            <a:extLst>
              <a:ext uri="{FF2B5EF4-FFF2-40B4-BE49-F238E27FC236}">
                <a16:creationId xmlns:a16="http://schemas.microsoft.com/office/drawing/2014/main" id="{300454A0-010E-E420-B856-AB2DCBFB0FE2}"/>
              </a:ext>
            </a:extLst>
          </p:cNvPr>
          <p:cNvSpPr>
            <a:spLocks noGrp="1"/>
          </p:cNvSpPr>
          <p:nvPr>
            <p:ph type="sldNum" sz="quarter" idx="4"/>
          </p:nvPr>
        </p:nvSpPr>
        <p:spPr/>
        <p:txBody>
          <a:bodyPr/>
          <a:lstStyle/>
          <a:p>
            <a:fld id="{294A09A9-5501-47C1-A89A-A340965A2BE2}" type="slidenum">
              <a:rPr lang="en-US" smtClean="0"/>
              <a:pPr/>
              <a:t>10</a:t>
            </a:fld>
            <a:endParaRPr lang="en-US" dirty="0"/>
          </a:p>
        </p:txBody>
      </p:sp>
      <p:sp>
        <p:nvSpPr>
          <p:cNvPr id="9" name="Title 8">
            <a:extLst>
              <a:ext uri="{FF2B5EF4-FFF2-40B4-BE49-F238E27FC236}">
                <a16:creationId xmlns:a16="http://schemas.microsoft.com/office/drawing/2014/main" id="{E087235D-7265-68A1-7244-AA9E3884F7F5}"/>
              </a:ext>
            </a:extLst>
          </p:cNvPr>
          <p:cNvSpPr>
            <a:spLocks noGrp="1"/>
          </p:cNvSpPr>
          <p:nvPr>
            <p:ph type="title" idx="4294967295"/>
          </p:nvPr>
        </p:nvSpPr>
        <p:spPr>
          <a:xfrm>
            <a:off x="2287504" y="353553"/>
            <a:ext cx="7464425" cy="878347"/>
          </a:xfrm>
        </p:spPr>
        <p:txBody>
          <a:bodyPr>
            <a:noAutofit/>
          </a:bodyPr>
          <a:lstStyle/>
          <a:p>
            <a:r>
              <a:rPr lang="en-US" sz="5400" dirty="0"/>
              <a:t>We aren’t all the same</a:t>
            </a:r>
          </a:p>
        </p:txBody>
      </p:sp>
      <p:pic>
        <p:nvPicPr>
          <p:cNvPr id="24" name="Graphic 23" descr="Woman with ponytail hair">
            <a:extLst>
              <a:ext uri="{FF2B5EF4-FFF2-40B4-BE49-F238E27FC236}">
                <a16:creationId xmlns:a16="http://schemas.microsoft.com/office/drawing/2014/main" id="{7A7D58AE-69F7-FA9A-8742-9AD1509C42A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853442" y="2184400"/>
            <a:ext cx="2182487" cy="4152910"/>
          </a:xfrm>
          <a:prstGeom prst="rect">
            <a:avLst/>
          </a:prstGeom>
          <a:effectLst>
            <a:outerShdw blurRad="50800" dist="76200" dir="8100000" algn="tr" rotWithShape="0">
              <a:prstClr val="black">
                <a:alpha val="40000"/>
              </a:prstClr>
            </a:outerShdw>
          </a:effectLst>
        </p:spPr>
      </p:pic>
      <p:pic>
        <p:nvPicPr>
          <p:cNvPr id="16" name="Graphic 15" descr="Blind man wearing sunglasses">
            <a:extLst>
              <a:ext uri="{FF2B5EF4-FFF2-40B4-BE49-F238E27FC236}">
                <a16:creationId xmlns:a16="http://schemas.microsoft.com/office/drawing/2014/main" id="{0A50EB11-E4B0-F31D-E8E8-E02C7E4836F0}"/>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flipH="1">
            <a:off x="9694697" y="1851030"/>
            <a:ext cx="2438400" cy="4819650"/>
          </a:xfrm>
          <a:prstGeom prst="rect">
            <a:avLst/>
          </a:prstGeom>
          <a:effectLst>
            <a:outerShdw blurRad="50800" dist="76200" dir="8100000" algn="tr" rotWithShape="0">
              <a:prstClr val="black">
                <a:alpha val="40000"/>
              </a:prstClr>
            </a:outerShdw>
          </a:effectLst>
        </p:spPr>
      </p:pic>
      <p:pic>
        <p:nvPicPr>
          <p:cNvPr id="20" name="Graphic 19" descr="Woman wearing long dress">
            <a:extLst>
              <a:ext uri="{FF2B5EF4-FFF2-40B4-BE49-F238E27FC236}">
                <a16:creationId xmlns:a16="http://schemas.microsoft.com/office/drawing/2014/main" id="{84D48280-753E-276B-9365-D2A25992F40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018452" y="2006610"/>
            <a:ext cx="2419350" cy="4743450"/>
          </a:xfrm>
          <a:prstGeom prst="rect">
            <a:avLst/>
          </a:prstGeom>
          <a:effectLst>
            <a:outerShdw blurRad="50800" dist="76200" dir="8100000" algn="tr" rotWithShape="0">
              <a:prstClr val="black">
                <a:alpha val="40000"/>
              </a:prstClr>
            </a:outerShdw>
          </a:effectLst>
        </p:spPr>
      </p:pic>
    </p:spTree>
    <p:extLst>
      <p:ext uri="{BB962C8B-B14F-4D97-AF65-F5344CB8AC3E}">
        <p14:creationId xmlns:p14="http://schemas.microsoft.com/office/powerpoint/2010/main" val="2016351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additive="base">
                                        <p:cTn id="13" dur="1000" fill="hold"/>
                                        <p:tgtEl>
                                          <p:spTgt spid="24"/>
                                        </p:tgtEl>
                                        <p:attrNameLst>
                                          <p:attrName>ppt_x</p:attrName>
                                        </p:attrNameLst>
                                      </p:cBhvr>
                                      <p:tavLst>
                                        <p:tav tm="0">
                                          <p:val>
                                            <p:strVal val="0-#ppt_w/2"/>
                                          </p:val>
                                        </p:tav>
                                        <p:tav tm="100000">
                                          <p:val>
                                            <p:strVal val="#ppt_x"/>
                                          </p:val>
                                        </p:tav>
                                      </p:tavLst>
                                    </p:anim>
                                    <p:anim calcmode="lin" valueType="num">
                                      <p:cBhvr additive="base">
                                        <p:cTn id="14" dur="10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1+#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1000" fill="hold"/>
                                        <p:tgtEl>
                                          <p:spTgt spid="18"/>
                                        </p:tgtEl>
                                        <p:attrNameLst>
                                          <p:attrName>ppt_x</p:attrName>
                                        </p:attrNameLst>
                                      </p:cBhvr>
                                      <p:tavLst>
                                        <p:tav tm="0">
                                          <p:val>
                                            <p:strVal val="0-#ppt_w/2"/>
                                          </p:val>
                                        </p:tav>
                                        <p:tav tm="100000">
                                          <p:val>
                                            <p:strVal val="#ppt_x"/>
                                          </p:val>
                                        </p:tav>
                                      </p:tavLst>
                                    </p:anim>
                                    <p:anim calcmode="lin" valueType="num">
                                      <p:cBhvr additive="base">
                                        <p:cTn id="26" dur="10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fill="hold"/>
                                        <p:tgtEl>
                                          <p:spTgt spid="22"/>
                                        </p:tgtEl>
                                        <p:attrNameLst>
                                          <p:attrName>ppt_x</p:attrName>
                                        </p:attrNameLst>
                                      </p:cBhvr>
                                      <p:tavLst>
                                        <p:tav tm="0">
                                          <p:val>
                                            <p:strVal val="#ppt_x"/>
                                          </p:val>
                                        </p:tav>
                                        <p:tav tm="100000">
                                          <p:val>
                                            <p:strVal val="#ppt_x"/>
                                          </p:val>
                                        </p:tav>
                                      </p:tavLst>
                                    </p:anim>
                                    <p:anim calcmode="lin" valueType="num">
                                      <p:cBhvr additive="base">
                                        <p:cTn id="3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additive="base">
                                        <p:cTn id="43" dur="4000" fill="hold"/>
                                        <p:tgtEl>
                                          <p:spTgt spid="16"/>
                                        </p:tgtEl>
                                        <p:attrNameLst>
                                          <p:attrName>ppt_x</p:attrName>
                                        </p:attrNameLst>
                                      </p:cBhvr>
                                      <p:tavLst>
                                        <p:tav tm="0">
                                          <p:val>
                                            <p:strVal val="1+#ppt_w/2"/>
                                          </p:val>
                                        </p:tav>
                                        <p:tav tm="100000">
                                          <p:val>
                                            <p:strVal val="#ppt_x"/>
                                          </p:val>
                                        </p:tav>
                                      </p:tavLst>
                                    </p:anim>
                                    <p:anim calcmode="lin" valueType="num">
                                      <p:cBhvr additive="base">
                                        <p:cTn id="44" dur="40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6" presetClass="entr" presetSubtype="32" fill="hold" nodeType="click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circle(out)">
                                      <p:cBhvr>
                                        <p:cTn id="49" dur="3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FC1247-D616-133F-B101-24D7F526F8C7}"/>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AD3DD53B-1408-A968-1B69-C8BB8F354A1E}"/>
              </a:ext>
            </a:extLst>
          </p:cNvPr>
          <p:cNvSpPr>
            <a:spLocks noGrp="1"/>
          </p:cNvSpPr>
          <p:nvPr>
            <p:ph type="title"/>
          </p:nvPr>
        </p:nvSpPr>
        <p:spPr>
          <a:xfrm>
            <a:off x="1097280" y="-1414271"/>
            <a:ext cx="10034016" cy="1828799"/>
          </a:xfrm>
        </p:spPr>
        <p:txBody>
          <a:bodyPr>
            <a:normAutofit/>
          </a:bodyPr>
          <a:lstStyle/>
          <a:p>
            <a:r>
              <a:rPr lang="en-US" dirty="0"/>
              <a:t>Be Inspired but Don’t Copy</a:t>
            </a:r>
          </a:p>
        </p:txBody>
      </p:sp>
      <p:sp>
        <p:nvSpPr>
          <p:cNvPr id="10" name="Text Placeholder 9">
            <a:extLst>
              <a:ext uri="{FF2B5EF4-FFF2-40B4-BE49-F238E27FC236}">
                <a16:creationId xmlns:a16="http://schemas.microsoft.com/office/drawing/2014/main" id="{59C38F11-1608-F303-C2D5-8178CCED7E5E}"/>
              </a:ext>
            </a:extLst>
          </p:cNvPr>
          <p:cNvSpPr>
            <a:spLocks noGrp="1"/>
          </p:cNvSpPr>
          <p:nvPr>
            <p:ph type="body" sz="quarter" idx="12"/>
          </p:nvPr>
        </p:nvSpPr>
        <p:spPr/>
        <p:txBody>
          <a:bodyPr/>
          <a:lstStyle/>
          <a:p>
            <a:r>
              <a:rPr lang="en-US" dirty="0">
                <a:solidFill>
                  <a:schemeClr val="bg1"/>
                </a:solidFill>
              </a:rPr>
              <a:t>Erissa</a:t>
            </a:r>
          </a:p>
        </p:txBody>
      </p:sp>
      <p:sp>
        <p:nvSpPr>
          <p:cNvPr id="2" name="Date Placeholder 1">
            <a:extLst>
              <a:ext uri="{FF2B5EF4-FFF2-40B4-BE49-F238E27FC236}">
                <a16:creationId xmlns:a16="http://schemas.microsoft.com/office/drawing/2014/main" id="{C6D0D6C0-993F-7709-C727-61F656C16329}"/>
              </a:ext>
            </a:extLst>
          </p:cNvPr>
          <p:cNvSpPr>
            <a:spLocks noGrp="1"/>
          </p:cNvSpPr>
          <p:nvPr>
            <p:ph type="dt" sz="half" idx="2"/>
          </p:nvPr>
        </p:nvSpPr>
        <p:spPr/>
        <p:txBody>
          <a:bodyPr/>
          <a:lstStyle/>
          <a:p>
            <a:fld id="{72B8B865-6043-45BC-B48D-1676CB43D17A}" type="datetime1">
              <a:rPr lang="en-US" smtClean="0"/>
              <a:pPr/>
              <a:t>4/14/2024</a:t>
            </a:fld>
            <a:endParaRPr lang="en-US" dirty="0"/>
          </a:p>
        </p:txBody>
      </p:sp>
      <p:sp>
        <p:nvSpPr>
          <p:cNvPr id="3" name="Slide Number Placeholder 2">
            <a:extLst>
              <a:ext uri="{FF2B5EF4-FFF2-40B4-BE49-F238E27FC236}">
                <a16:creationId xmlns:a16="http://schemas.microsoft.com/office/drawing/2014/main" id="{146EE55E-E8DB-8E09-79E3-6901E6DAB708}"/>
              </a:ext>
            </a:extLst>
          </p:cNvPr>
          <p:cNvSpPr>
            <a:spLocks noGrp="1"/>
          </p:cNvSpPr>
          <p:nvPr>
            <p:ph type="sldNum" sz="quarter" idx="4"/>
          </p:nvPr>
        </p:nvSpPr>
        <p:spPr/>
        <p:txBody>
          <a:bodyPr/>
          <a:lstStyle/>
          <a:p>
            <a:fld id="{294A09A9-5501-47C1-A89A-A340965A2BE2}" type="slidenum">
              <a:rPr lang="en-US" smtClean="0"/>
              <a:pPr/>
              <a:t>11</a:t>
            </a:fld>
            <a:endParaRPr lang="en-US" dirty="0"/>
          </a:p>
        </p:txBody>
      </p:sp>
      <p:sp>
        <p:nvSpPr>
          <p:cNvPr id="6" name="TextBox 5">
            <a:extLst>
              <a:ext uri="{FF2B5EF4-FFF2-40B4-BE49-F238E27FC236}">
                <a16:creationId xmlns:a16="http://schemas.microsoft.com/office/drawing/2014/main" id="{15CEC7DE-5C60-5C88-957E-7A871BD61794}"/>
              </a:ext>
            </a:extLst>
          </p:cNvPr>
          <p:cNvSpPr txBox="1"/>
          <p:nvPr/>
        </p:nvSpPr>
        <p:spPr>
          <a:xfrm>
            <a:off x="2401824" y="1402080"/>
            <a:ext cx="7181088" cy="2554545"/>
          </a:xfrm>
          <a:prstGeom prst="rect">
            <a:avLst/>
          </a:prstGeom>
          <a:noFill/>
        </p:spPr>
        <p:txBody>
          <a:bodyPr wrap="square" rtlCol="0">
            <a:spAutoFit/>
          </a:bodyPr>
          <a:lstStyle/>
          <a:p>
            <a:r>
              <a:rPr lang="en-US" sz="3200" dirty="0"/>
              <a:t>“When adapting an existing idea, your goal is to get inspired by what the author accomplished and to use it to drive your own creative thinking – not to copy their approach exactly.”</a:t>
            </a:r>
          </a:p>
        </p:txBody>
      </p:sp>
    </p:spTree>
    <p:extLst>
      <p:ext uri="{BB962C8B-B14F-4D97-AF65-F5344CB8AC3E}">
        <p14:creationId xmlns:p14="http://schemas.microsoft.com/office/powerpoint/2010/main" val="1876797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CFF1E9-356B-5CBA-4B87-03CB30471ECF}"/>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40FF2389-7B7A-F32C-D754-2644DDC818CB}"/>
              </a:ext>
            </a:extLst>
          </p:cNvPr>
          <p:cNvSpPr>
            <a:spLocks noGrp="1"/>
          </p:cNvSpPr>
          <p:nvPr>
            <p:ph type="title"/>
          </p:nvPr>
        </p:nvSpPr>
        <p:spPr>
          <a:xfrm>
            <a:off x="2363686" y="2690336"/>
            <a:ext cx="7464628" cy="1477328"/>
          </a:xfrm>
        </p:spPr>
        <p:txBody>
          <a:bodyPr>
            <a:normAutofit/>
          </a:bodyPr>
          <a:lstStyle/>
          <a:p>
            <a:r>
              <a:rPr lang="en-US" dirty="0"/>
              <a:t>Don’t Rush</a:t>
            </a:r>
          </a:p>
        </p:txBody>
      </p:sp>
      <p:sp>
        <p:nvSpPr>
          <p:cNvPr id="10" name="Text Placeholder 9">
            <a:extLst>
              <a:ext uri="{FF2B5EF4-FFF2-40B4-BE49-F238E27FC236}">
                <a16:creationId xmlns:a16="http://schemas.microsoft.com/office/drawing/2014/main" id="{FCAC71B3-3B8F-E8EA-5E22-EE41D6A7209F}"/>
              </a:ext>
            </a:extLst>
          </p:cNvPr>
          <p:cNvSpPr>
            <a:spLocks noGrp="1"/>
          </p:cNvSpPr>
          <p:nvPr>
            <p:ph type="body" sz="quarter" idx="12"/>
          </p:nvPr>
        </p:nvSpPr>
        <p:spPr/>
        <p:txBody>
          <a:bodyPr/>
          <a:lstStyle/>
          <a:p>
            <a:r>
              <a:rPr lang="en-US" dirty="0">
                <a:solidFill>
                  <a:schemeClr val="bg1"/>
                </a:solidFill>
              </a:rPr>
              <a:t>Erissa</a:t>
            </a:r>
          </a:p>
        </p:txBody>
      </p:sp>
      <p:sp>
        <p:nvSpPr>
          <p:cNvPr id="2" name="Date Placeholder 1">
            <a:extLst>
              <a:ext uri="{FF2B5EF4-FFF2-40B4-BE49-F238E27FC236}">
                <a16:creationId xmlns:a16="http://schemas.microsoft.com/office/drawing/2014/main" id="{5C6CA019-C239-A14E-4185-82475209B5CC}"/>
              </a:ext>
            </a:extLst>
          </p:cNvPr>
          <p:cNvSpPr>
            <a:spLocks noGrp="1"/>
          </p:cNvSpPr>
          <p:nvPr>
            <p:ph type="dt" sz="half" idx="2"/>
          </p:nvPr>
        </p:nvSpPr>
        <p:spPr/>
        <p:txBody>
          <a:bodyPr/>
          <a:lstStyle/>
          <a:p>
            <a:fld id="{72B8B865-6043-45BC-B48D-1676CB43D17A}" type="datetime1">
              <a:rPr lang="en-US" smtClean="0"/>
              <a:pPr/>
              <a:t>4/14/2024</a:t>
            </a:fld>
            <a:endParaRPr lang="en-US" dirty="0"/>
          </a:p>
        </p:txBody>
      </p:sp>
      <p:sp>
        <p:nvSpPr>
          <p:cNvPr id="3" name="Slide Number Placeholder 2">
            <a:extLst>
              <a:ext uri="{FF2B5EF4-FFF2-40B4-BE49-F238E27FC236}">
                <a16:creationId xmlns:a16="http://schemas.microsoft.com/office/drawing/2014/main" id="{035C26F2-2A74-9A25-B287-3BC90C9655B9}"/>
              </a:ext>
            </a:extLst>
          </p:cNvPr>
          <p:cNvSpPr>
            <a:spLocks noGrp="1"/>
          </p:cNvSpPr>
          <p:nvPr>
            <p:ph type="sldNum" sz="quarter" idx="4"/>
          </p:nvPr>
        </p:nvSpPr>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2347334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CFF1E9-356B-5CBA-4B87-03CB30471ECF}"/>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40FF2389-7B7A-F32C-D754-2644DDC818CB}"/>
              </a:ext>
            </a:extLst>
          </p:cNvPr>
          <p:cNvSpPr>
            <a:spLocks noGrp="1"/>
          </p:cNvSpPr>
          <p:nvPr>
            <p:ph type="title"/>
          </p:nvPr>
        </p:nvSpPr>
        <p:spPr>
          <a:xfrm>
            <a:off x="2363686" y="2690336"/>
            <a:ext cx="7464628" cy="1477328"/>
          </a:xfrm>
        </p:spPr>
        <p:txBody>
          <a:bodyPr>
            <a:normAutofit/>
          </a:bodyPr>
          <a:lstStyle/>
          <a:p>
            <a:r>
              <a:rPr lang="en-US" dirty="0"/>
              <a:t>Be Kind to Yourself</a:t>
            </a:r>
          </a:p>
        </p:txBody>
      </p:sp>
      <p:sp>
        <p:nvSpPr>
          <p:cNvPr id="10" name="Text Placeholder 9">
            <a:extLst>
              <a:ext uri="{FF2B5EF4-FFF2-40B4-BE49-F238E27FC236}">
                <a16:creationId xmlns:a16="http://schemas.microsoft.com/office/drawing/2014/main" id="{FCAC71B3-3B8F-E8EA-5E22-EE41D6A7209F}"/>
              </a:ext>
            </a:extLst>
          </p:cNvPr>
          <p:cNvSpPr>
            <a:spLocks noGrp="1"/>
          </p:cNvSpPr>
          <p:nvPr>
            <p:ph type="body" sz="quarter" idx="12"/>
          </p:nvPr>
        </p:nvSpPr>
        <p:spPr/>
        <p:txBody>
          <a:bodyPr/>
          <a:lstStyle/>
          <a:p>
            <a:r>
              <a:rPr lang="en-US" dirty="0">
                <a:solidFill>
                  <a:schemeClr val="bg1"/>
                </a:solidFill>
              </a:rPr>
              <a:t>Erissa</a:t>
            </a:r>
          </a:p>
        </p:txBody>
      </p:sp>
      <p:sp>
        <p:nvSpPr>
          <p:cNvPr id="2" name="Date Placeholder 1">
            <a:extLst>
              <a:ext uri="{FF2B5EF4-FFF2-40B4-BE49-F238E27FC236}">
                <a16:creationId xmlns:a16="http://schemas.microsoft.com/office/drawing/2014/main" id="{5C6CA019-C239-A14E-4185-82475209B5CC}"/>
              </a:ext>
            </a:extLst>
          </p:cNvPr>
          <p:cNvSpPr>
            <a:spLocks noGrp="1"/>
          </p:cNvSpPr>
          <p:nvPr>
            <p:ph type="dt" sz="half" idx="2"/>
          </p:nvPr>
        </p:nvSpPr>
        <p:spPr/>
        <p:txBody>
          <a:bodyPr/>
          <a:lstStyle/>
          <a:p>
            <a:fld id="{72B8B865-6043-45BC-B48D-1676CB43D17A}" type="datetime1">
              <a:rPr lang="en-US" smtClean="0"/>
              <a:pPr/>
              <a:t>4/14/2024</a:t>
            </a:fld>
            <a:endParaRPr lang="en-US" dirty="0"/>
          </a:p>
        </p:txBody>
      </p:sp>
      <p:sp>
        <p:nvSpPr>
          <p:cNvPr id="3" name="Slide Number Placeholder 2">
            <a:extLst>
              <a:ext uri="{FF2B5EF4-FFF2-40B4-BE49-F238E27FC236}">
                <a16:creationId xmlns:a16="http://schemas.microsoft.com/office/drawing/2014/main" id="{035C26F2-2A74-9A25-B287-3BC90C9655B9}"/>
              </a:ext>
            </a:extLst>
          </p:cNvPr>
          <p:cNvSpPr>
            <a:spLocks noGrp="1"/>
          </p:cNvSpPr>
          <p:nvPr>
            <p:ph type="sldNum" sz="quarter" idx="4"/>
          </p:nvPr>
        </p:nvSpPr>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1415964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CFF1E9-356B-5CBA-4B87-03CB30471ECF}"/>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40FF2389-7B7A-F32C-D754-2644DDC818CB}"/>
              </a:ext>
            </a:extLst>
          </p:cNvPr>
          <p:cNvSpPr>
            <a:spLocks noGrp="1"/>
          </p:cNvSpPr>
          <p:nvPr>
            <p:ph type="title"/>
          </p:nvPr>
        </p:nvSpPr>
        <p:spPr>
          <a:xfrm>
            <a:off x="2363686" y="1213007"/>
            <a:ext cx="7464628" cy="1477328"/>
          </a:xfrm>
        </p:spPr>
        <p:txBody>
          <a:bodyPr>
            <a:normAutofit fontScale="90000"/>
          </a:bodyPr>
          <a:lstStyle/>
          <a:p>
            <a:r>
              <a:rPr lang="en-US" dirty="0"/>
              <a:t>Find the Right Environment</a:t>
            </a:r>
          </a:p>
        </p:txBody>
      </p:sp>
      <p:sp>
        <p:nvSpPr>
          <p:cNvPr id="10" name="Text Placeholder 9">
            <a:extLst>
              <a:ext uri="{FF2B5EF4-FFF2-40B4-BE49-F238E27FC236}">
                <a16:creationId xmlns:a16="http://schemas.microsoft.com/office/drawing/2014/main" id="{FCAC71B3-3B8F-E8EA-5E22-EE41D6A7209F}"/>
              </a:ext>
            </a:extLst>
          </p:cNvPr>
          <p:cNvSpPr>
            <a:spLocks noGrp="1"/>
          </p:cNvSpPr>
          <p:nvPr>
            <p:ph type="body" sz="quarter" idx="12"/>
          </p:nvPr>
        </p:nvSpPr>
        <p:spPr/>
        <p:txBody>
          <a:bodyPr/>
          <a:lstStyle/>
          <a:p>
            <a:r>
              <a:rPr lang="en-US" dirty="0">
                <a:solidFill>
                  <a:schemeClr val="bg1"/>
                </a:solidFill>
              </a:rPr>
              <a:t>Erissa</a:t>
            </a:r>
          </a:p>
        </p:txBody>
      </p:sp>
      <p:sp>
        <p:nvSpPr>
          <p:cNvPr id="2" name="Date Placeholder 1">
            <a:extLst>
              <a:ext uri="{FF2B5EF4-FFF2-40B4-BE49-F238E27FC236}">
                <a16:creationId xmlns:a16="http://schemas.microsoft.com/office/drawing/2014/main" id="{5C6CA019-C239-A14E-4185-82475209B5CC}"/>
              </a:ext>
            </a:extLst>
          </p:cNvPr>
          <p:cNvSpPr>
            <a:spLocks noGrp="1"/>
          </p:cNvSpPr>
          <p:nvPr>
            <p:ph type="dt" sz="half" idx="2"/>
          </p:nvPr>
        </p:nvSpPr>
        <p:spPr/>
        <p:txBody>
          <a:bodyPr/>
          <a:lstStyle/>
          <a:p>
            <a:fld id="{72B8B865-6043-45BC-B48D-1676CB43D17A}" type="datetime1">
              <a:rPr lang="en-US" smtClean="0"/>
              <a:pPr/>
              <a:t>4/14/2024</a:t>
            </a:fld>
            <a:endParaRPr lang="en-US" dirty="0"/>
          </a:p>
        </p:txBody>
      </p:sp>
      <p:sp>
        <p:nvSpPr>
          <p:cNvPr id="3" name="Slide Number Placeholder 2">
            <a:extLst>
              <a:ext uri="{FF2B5EF4-FFF2-40B4-BE49-F238E27FC236}">
                <a16:creationId xmlns:a16="http://schemas.microsoft.com/office/drawing/2014/main" id="{035C26F2-2A74-9A25-B287-3BC90C9655B9}"/>
              </a:ext>
            </a:extLst>
          </p:cNvPr>
          <p:cNvSpPr>
            <a:spLocks noGrp="1"/>
          </p:cNvSpPr>
          <p:nvPr>
            <p:ph type="sldNum" sz="quarter" idx="4"/>
          </p:nvPr>
        </p:nvSpPr>
        <p:spPr/>
        <p:txBody>
          <a:bodyPr/>
          <a:lstStyle/>
          <a:p>
            <a:fld id="{294A09A9-5501-47C1-A89A-A340965A2BE2}" type="slidenum">
              <a:rPr lang="en-US" smtClean="0"/>
              <a:pPr/>
              <a:t>14</a:t>
            </a:fld>
            <a:endParaRPr lang="en-US" dirty="0"/>
          </a:p>
        </p:txBody>
      </p:sp>
      <p:sp>
        <p:nvSpPr>
          <p:cNvPr id="4" name="TextBox 3">
            <a:extLst>
              <a:ext uri="{FF2B5EF4-FFF2-40B4-BE49-F238E27FC236}">
                <a16:creationId xmlns:a16="http://schemas.microsoft.com/office/drawing/2014/main" id="{7E63006F-FFCA-306E-C695-E9C85414BCD8}"/>
              </a:ext>
            </a:extLst>
          </p:cNvPr>
          <p:cNvSpPr txBox="1"/>
          <p:nvPr/>
        </p:nvSpPr>
        <p:spPr>
          <a:xfrm>
            <a:off x="2363686" y="2690336"/>
            <a:ext cx="7464628" cy="1569660"/>
          </a:xfrm>
          <a:prstGeom prst="rect">
            <a:avLst/>
          </a:prstGeom>
          <a:noFill/>
        </p:spPr>
        <p:txBody>
          <a:bodyPr wrap="square" rtlCol="0">
            <a:spAutoFit/>
          </a:bodyPr>
          <a:lstStyle/>
          <a:p>
            <a:pPr marL="285750" indent="-285750">
              <a:buFont typeface="Arial" panose="020B0604020202020204" pitchFamily="34" charset="0"/>
              <a:buChar char="•"/>
            </a:pPr>
            <a:r>
              <a:rPr lang="en-US" sz="3200" dirty="0"/>
              <a:t>Talk to the organizer</a:t>
            </a:r>
          </a:p>
          <a:p>
            <a:pPr marL="285750" indent="-285750">
              <a:buFont typeface="Arial" panose="020B0604020202020204" pitchFamily="34" charset="0"/>
              <a:buChar char="•"/>
            </a:pPr>
            <a:r>
              <a:rPr lang="en-US" sz="3200" dirty="0"/>
              <a:t>Try different events</a:t>
            </a:r>
          </a:p>
          <a:p>
            <a:pPr marL="285750" indent="-285750">
              <a:buFont typeface="Arial" panose="020B0604020202020204" pitchFamily="34" charset="0"/>
              <a:buChar char="•"/>
            </a:pPr>
            <a:r>
              <a:rPr lang="en-US" sz="3200" dirty="0"/>
              <a:t>Identify aspects you like / dislike</a:t>
            </a:r>
          </a:p>
        </p:txBody>
      </p:sp>
    </p:spTree>
    <p:extLst>
      <p:ext uri="{BB962C8B-B14F-4D97-AF65-F5344CB8AC3E}">
        <p14:creationId xmlns:p14="http://schemas.microsoft.com/office/powerpoint/2010/main" val="1647193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CFF1E9-356B-5CBA-4B87-03CB30471ECF}"/>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40FF2389-7B7A-F32C-D754-2644DDC818CB}"/>
              </a:ext>
            </a:extLst>
          </p:cNvPr>
          <p:cNvSpPr>
            <a:spLocks noGrp="1"/>
          </p:cNvSpPr>
          <p:nvPr>
            <p:ph type="title"/>
          </p:nvPr>
        </p:nvSpPr>
        <p:spPr>
          <a:xfrm>
            <a:off x="2363686" y="1213007"/>
            <a:ext cx="7464628" cy="1477328"/>
          </a:xfrm>
        </p:spPr>
        <p:txBody>
          <a:bodyPr>
            <a:normAutofit/>
          </a:bodyPr>
          <a:lstStyle/>
          <a:p>
            <a:r>
              <a:rPr lang="en-US" dirty="0"/>
              <a:t>Going to an Event</a:t>
            </a:r>
          </a:p>
        </p:txBody>
      </p:sp>
      <p:sp>
        <p:nvSpPr>
          <p:cNvPr id="10" name="Text Placeholder 9">
            <a:extLst>
              <a:ext uri="{FF2B5EF4-FFF2-40B4-BE49-F238E27FC236}">
                <a16:creationId xmlns:a16="http://schemas.microsoft.com/office/drawing/2014/main" id="{FCAC71B3-3B8F-E8EA-5E22-EE41D6A7209F}"/>
              </a:ext>
            </a:extLst>
          </p:cNvPr>
          <p:cNvSpPr>
            <a:spLocks noGrp="1"/>
          </p:cNvSpPr>
          <p:nvPr>
            <p:ph type="body" sz="quarter" idx="12"/>
          </p:nvPr>
        </p:nvSpPr>
        <p:spPr/>
        <p:txBody>
          <a:bodyPr/>
          <a:lstStyle/>
          <a:p>
            <a:r>
              <a:rPr lang="en-US" dirty="0">
                <a:solidFill>
                  <a:schemeClr val="bg1"/>
                </a:solidFill>
              </a:rPr>
              <a:t>Erissa</a:t>
            </a:r>
          </a:p>
        </p:txBody>
      </p:sp>
      <p:sp>
        <p:nvSpPr>
          <p:cNvPr id="2" name="Date Placeholder 1">
            <a:extLst>
              <a:ext uri="{FF2B5EF4-FFF2-40B4-BE49-F238E27FC236}">
                <a16:creationId xmlns:a16="http://schemas.microsoft.com/office/drawing/2014/main" id="{5C6CA019-C239-A14E-4185-82475209B5CC}"/>
              </a:ext>
            </a:extLst>
          </p:cNvPr>
          <p:cNvSpPr>
            <a:spLocks noGrp="1"/>
          </p:cNvSpPr>
          <p:nvPr>
            <p:ph type="dt" sz="half" idx="2"/>
          </p:nvPr>
        </p:nvSpPr>
        <p:spPr/>
        <p:txBody>
          <a:bodyPr/>
          <a:lstStyle/>
          <a:p>
            <a:fld id="{72B8B865-6043-45BC-B48D-1676CB43D17A}" type="datetime1">
              <a:rPr lang="en-US" smtClean="0"/>
              <a:pPr/>
              <a:t>4/14/2024</a:t>
            </a:fld>
            <a:endParaRPr lang="en-US" dirty="0"/>
          </a:p>
        </p:txBody>
      </p:sp>
      <p:sp>
        <p:nvSpPr>
          <p:cNvPr id="3" name="Slide Number Placeholder 2">
            <a:extLst>
              <a:ext uri="{FF2B5EF4-FFF2-40B4-BE49-F238E27FC236}">
                <a16:creationId xmlns:a16="http://schemas.microsoft.com/office/drawing/2014/main" id="{035C26F2-2A74-9A25-B287-3BC90C9655B9}"/>
              </a:ext>
            </a:extLst>
          </p:cNvPr>
          <p:cNvSpPr>
            <a:spLocks noGrp="1"/>
          </p:cNvSpPr>
          <p:nvPr>
            <p:ph type="sldNum" sz="quarter" idx="4"/>
          </p:nvPr>
        </p:nvSpPr>
        <p:spPr/>
        <p:txBody>
          <a:bodyPr/>
          <a:lstStyle/>
          <a:p>
            <a:fld id="{294A09A9-5501-47C1-A89A-A340965A2BE2}" type="slidenum">
              <a:rPr lang="en-US" smtClean="0"/>
              <a:pPr/>
              <a:t>15</a:t>
            </a:fld>
            <a:endParaRPr lang="en-US" dirty="0"/>
          </a:p>
        </p:txBody>
      </p:sp>
      <p:sp>
        <p:nvSpPr>
          <p:cNvPr id="4" name="TextBox 3">
            <a:extLst>
              <a:ext uri="{FF2B5EF4-FFF2-40B4-BE49-F238E27FC236}">
                <a16:creationId xmlns:a16="http://schemas.microsoft.com/office/drawing/2014/main" id="{7E63006F-FFCA-306E-C695-E9C85414BCD8}"/>
              </a:ext>
            </a:extLst>
          </p:cNvPr>
          <p:cNvSpPr txBox="1"/>
          <p:nvPr/>
        </p:nvSpPr>
        <p:spPr>
          <a:xfrm>
            <a:off x="2363686" y="2458688"/>
            <a:ext cx="7464628" cy="2554545"/>
          </a:xfrm>
          <a:prstGeom prst="rect">
            <a:avLst/>
          </a:prstGeom>
          <a:noFill/>
        </p:spPr>
        <p:txBody>
          <a:bodyPr wrap="square" rtlCol="0">
            <a:spAutoFit/>
          </a:bodyPr>
          <a:lstStyle/>
          <a:p>
            <a:pPr marL="457200" indent="-457200">
              <a:buFont typeface="Arial" panose="020B0604020202020204" pitchFamily="34" charset="0"/>
              <a:buChar char="•"/>
            </a:pPr>
            <a:r>
              <a:rPr lang="en-US" sz="3200" dirty="0"/>
              <a:t>Create a time buffer</a:t>
            </a:r>
          </a:p>
          <a:p>
            <a:pPr marL="457200" indent="-457200">
              <a:buFont typeface="Arial" panose="020B0604020202020204" pitchFamily="34" charset="0"/>
              <a:buChar char="•"/>
            </a:pPr>
            <a:r>
              <a:rPr lang="en-US" sz="3200" dirty="0"/>
              <a:t>Go with someone you know</a:t>
            </a:r>
          </a:p>
          <a:p>
            <a:pPr marL="457200" indent="-457200">
              <a:buFont typeface="Arial" panose="020B0604020202020204" pitchFamily="34" charset="0"/>
              <a:buChar char="•"/>
            </a:pPr>
            <a:r>
              <a:rPr lang="en-US" sz="3200" dirty="0"/>
              <a:t>Don’t feel required to stay</a:t>
            </a:r>
          </a:p>
          <a:p>
            <a:pPr marL="457200" indent="-457200">
              <a:buFont typeface="Arial" panose="020B0604020202020204" pitchFamily="34" charset="0"/>
              <a:buChar char="•"/>
            </a:pPr>
            <a:r>
              <a:rPr lang="en-US" sz="3200" dirty="0"/>
              <a:t>Ask questions</a:t>
            </a:r>
          </a:p>
          <a:p>
            <a:pPr marL="457200" indent="-457200">
              <a:buFont typeface="Arial" panose="020B0604020202020204" pitchFamily="34" charset="0"/>
              <a:buChar char="•"/>
            </a:pPr>
            <a:r>
              <a:rPr lang="en-US" sz="3200" dirty="0"/>
              <a:t>Control what you can</a:t>
            </a:r>
          </a:p>
        </p:txBody>
      </p:sp>
    </p:spTree>
    <p:extLst>
      <p:ext uri="{BB962C8B-B14F-4D97-AF65-F5344CB8AC3E}">
        <p14:creationId xmlns:p14="http://schemas.microsoft.com/office/powerpoint/2010/main" val="15839800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CFF1E9-356B-5CBA-4B87-03CB30471ECF}"/>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40FF2389-7B7A-F32C-D754-2644DDC818CB}"/>
              </a:ext>
            </a:extLst>
          </p:cNvPr>
          <p:cNvSpPr>
            <a:spLocks noGrp="1"/>
          </p:cNvSpPr>
          <p:nvPr>
            <p:ph type="title"/>
          </p:nvPr>
        </p:nvSpPr>
        <p:spPr>
          <a:xfrm>
            <a:off x="2363686" y="1213007"/>
            <a:ext cx="7464628" cy="920593"/>
          </a:xfrm>
        </p:spPr>
        <p:txBody>
          <a:bodyPr>
            <a:normAutofit/>
          </a:bodyPr>
          <a:lstStyle/>
          <a:p>
            <a:r>
              <a:rPr lang="en-US" dirty="0"/>
              <a:t>Resources</a:t>
            </a:r>
          </a:p>
        </p:txBody>
      </p:sp>
      <p:sp>
        <p:nvSpPr>
          <p:cNvPr id="10" name="Text Placeholder 9">
            <a:extLst>
              <a:ext uri="{FF2B5EF4-FFF2-40B4-BE49-F238E27FC236}">
                <a16:creationId xmlns:a16="http://schemas.microsoft.com/office/drawing/2014/main" id="{FCAC71B3-3B8F-E8EA-5E22-EE41D6A7209F}"/>
              </a:ext>
            </a:extLst>
          </p:cNvPr>
          <p:cNvSpPr>
            <a:spLocks noGrp="1"/>
          </p:cNvSpPr>
          <p:nvPr>
            <p:ph type="body" sz="quarter" idx="12"/>
          </p:nvPr>
        </p:nvSpPr>
        <p:spPr/>
        <p:txBody>
          <a:bodyPr/>
          <a:lstStyle/>
          <a:p>
            <a:r>
              <a:rPr lang="en-US" dirty="0">
                <a:solidFill>
                  <a:schemeClr val="bg1"/>
                </a:solidFill>
              </a:rPr>
              <a:t>Erissa</a:t>
            </a:r>
          </a:p>
        </p:txBody>
      </p:sp>
      <p:sp>
        <p:nvSpPr>
          <p:cNvPr id="2" name="Date Placeholder 1">
            <a:extLst>
              <a:ext uri="{FF2B5EF4-FFF2-40B4-BE49-F238E27FC236}">
                <a16:creationId xmlns:a16="http://schemas.microsoft.com/office/drawing/2014/main" id="{5C6CA019-C239-A14E-4185-82475209B5CC}"/>
              </a:ext>
            </a:extLst>
          </p:cNvPr>
          <p:cNvSpPr>
            <a:spLocks noGrp="1"/>
          </p:cNvSpPr>
          <p:nvPr>
            <p:ph type="dt" sz="half" idx="2"/>
          </p:nvPr>
        </p:nvSpPr>
        <p:spPr/>
        <p:txBody>
          <a:bodyPr/>
          <a:lstStyle/>
          <a:p>
            <a:fld id="{72B8B865-6043-45BC-B48D-1676CB43D17A}" type="datetime1">
              <a:rPr lang="en-US" smtClean="0"/>
              <a:pPr/>
              <a:t>4/14/2024</a:t>
            </a:fld>
            <a:endParaRPr lang="en-US" dirty="0"/>
          </a:p>
        </p:txBody>
      </p:sp>
      <p:sp>
        <p:nvSpPr>
          <p:cNvPr id="3" name="Slide Number Placeholder 2">
            <a:extLst>
              <a:ext uri="{FF2B5EF4-FFF2-40B4-BE49-F238E27FC236}">
                <a16:creationId xmlns:a16="http://schemas.microsoft.com/office/drawing/2014/main" id="{035C26F2-2A74-9A25-B287-3BC90C9655B9}"/>
              </a:ext>
            </a:extLst>
          </p:cNvPr>
          <p:cNvSpPr>
            <a:spLocks noGrp="1"/>
          </p:cNvSpPr>
          <p:nvPr>
            <p:ph type="sldNum" sz="quarter" idx="4"/>
          </p:nvPr>
        </p:nvSpPr>
        <p:spPr/>
        <p:txBody>
          <a:bodyPr/>
          <a:lstStyle/>
          <a:p>
            <a:fld id="{294A09A9-5501-47C1-A89A-A340965A2BE2}" type="slidenum">
              <a:rPr lang="en-US" smtClean="0"/>
              <a:pPr/>
              <a:t>16</a:t>
            </a:fld>
            <a:endParaRPr lang="en-US" dirty="0"/>
          </a:p>
        </p:txBody>
      </p:sp>
      <p:sp>
        <p:nvSpPr>
          <p:cNvPr id="4" name="TextBox 3">
            <a:extLst>
              <a:ext uri="{FF2B5EF4-FFF2-40B4-BE49-F238E27FC236}">
                <a16:creationId xmlns:a16="http://schemas.microsoft.com/office/drawing/2014/main" id="{7E63006F-FFCA-306E-C695-E9C85414BCD8}"/>
              </a:ext>
            </a:extLst>
          </p:cNvPr>
          <p:cNvSpPr txBox="1"/>
          <p:nvPr/>
        </p:nvSpPr>
        <p:spPr>
          <a:xfrm>
            <a:off x="2387793" y="1995392"/>
            <a:ext cx="7464628" cy="2308324"/>
          </a:xfrm>
          <a:prstGeom prst="rect">
            <a:avLst/>
          </a:prstGeom>
          <a:noFill/>
        </p:spPr>
        <p:txBody>
          <a:bodyPr wrap="square" rtlCol="0">
            <a:spAutoFit/>
          </a:bodyPr>
          <a:lstStyle/>
          <a:p>
            <a:pPr marL="457200" indent="-457200">
              <a:buFont typeface="Arial" panose="020B0604020202020204" pitchFamily="34" charset="0"/>
              <a:buChar char="•"/>
            </a:pPr>
            <a:r>
              <a:rPr lang="en-US" sz="2400" dirty="0">
                <a:solidFill>
                  <a:schemeClr val="accent2">
                    <a:lumMod val="75000"/>
                  </a:schemeClr>
                </a:solidFill>
                <a:hlinkClick r:id="rId3">
                  <a:extLst>
                    <a:ext uri="{A12FA001-AC4F-418D-AE19-62706E023703}">
                      <ahyp:hlinkClr xmlns:ahyp="http://schemas.microsoft.com/office/drawing/2018/hyperlinkcolor" val="tx"/>
                    </a:ext>
                  </a:extLst>
                </a:hlinkClick>
              </a:rPr>
              <a:t>HR Magazine - Networking when neurodivergent could be made easier</a:t>
            </a:r>
            <a:endParaRPr lang="en-US" sz="2400" dirty="0">
              <a:solidFill>
                <a:schemeClr val="accent2">
                  <a:lumMod val="75000"/>
                </a:schemeClr>
              </a:solidFill>
            </a:endParaRPr>
          </a:p>
          <a:p>
            <a:pPr marL="457200" indent="-457200">
              <a:buFont typeface="Arial" panose="020B0604020202020204" pitchFamily="34" charset="0"/>
              <a:buChar char="•"/>
            </a:pPr>
            <a:r>
              <a:rPr lang="en-US" sz="2400" dirty="0">
                <a:solidFill>
                  <a:schemeClr val="accent2">
                    <a:lumMod val="75000"/>
                  </a:schemeClr>
                </a:solidFill>
                <a:hlinkClick r:id="rId4">
                  <a:extLst>
                    <a:ext uri="{A12FA001-AC4F-418D-AE19-62706E023703}">
                      <ahyp:hlinkClr xmlns:ahyp="http://schemas.microsoft.com/office/drawing/2018/hyperlinkcolor" val="tx"/>
                    </a:ext>
                  </a:extLst>
                </a:hlinkClick>
              </a:rPr>
              <a:t>Challenges of networking and neurodiversity – Drive, the Collaborative Network</a:t>
            </a:r>
            <a:endParaRPr lang="en-US" sz="2400" dirty="0">
              <a:solidFill>
                <a:schemeClr val="accent2">
                  <a:lumMod val="75000"/>
                </a:schemeClr>
              </a:solidFill>
            </a:endParaRPr>
          </a:p>
          <a:p>
            <a:pPr marL="457200" indent="-457200">
              <a:buFont typeface="Arial" panose="020B0604020202020204" pitchFamily="34" charset="0"/>
              <a:buChar char="•"/>
            </a:pPr>
            <a:r>
              <a:rPr lang="en-US" sz="2400" dirty="0">
                <a:solidFill>
                  <a:srgbClr val="E46416"/>
                </a:solidFill>
                <a:hlinkClick r:id="rId5">
                  <a:extLst>
                    <a:ext uri="{A12FA001-AC4F-418D-AE19-62706E023703}">
                      <ahyp:hlinkClr xmlns:ahyp="http://schemas.microsoft.com/office/drawing/2018/hyperlinkcolor" val="tx"/>
                    </a:ext>
                  </a:extLst>
                </a:hlinkClick>
              </a:rPr>
              <a:t>Fork theory: A multi-pronged approach to support neurodivergent networking - </a:t>
            </a:r>
            <a:r>
              <a:rPr lang="en-US" sz="2400" dirty="0" err="1">
                <a:solidFill>
                  <a:schemeClr val="accent2">
                    <a:lumMod val="75000"/>
                  </a:schemeClr>
                </a:solidFill>
                <a:hlinkClick r:id="rId5">
                  <a:extLst>
                    <a:ext uri="{A12FA001-AC4F-418D-AE19-62706E023703}">
                      <ahyp:hlinkClr xmlns:ahyp="http://schemas.microsoft.com/office/drawing/2018/hyperlinkcolor" val="tx"/>
                    </a:ext>
                  </a:extLst>
                </a:hlinkClick>
              </a:rPr>
              <a:t>CareerWise</a:t>
            </a:r>
            <a:endParaRPr lang="en-US" sz="2400" dirty="0">
              <a:solidFill>
                <a:schemeClr val="accent2">
                  <a:lumMod val="75000"/>
                </a:schemeClr>
              </a:solidFill>
            </a:endParaRPr>
          </a:p>
        </p:txBody>
      </p:sp>
    </p:spTree>
    <p:extLst>
      <p:ext uri="{BB962C8B-B14F-4D97-AF65-F5344CB8AC3E}">
        <p14:creationId xmlns:p14="http://schemas.microsoft.com/office/powerpoint/2010/main" val="25424534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idx="1"/>
          </p:nvPr>
        </p:nvSpPr>
        <p:spPr/>
        <p:txBody>
          <a:bodyPr/>
          <a:lstStyle/>
          <a:p>
            <a:r>
              <a:rPr lang="en-US" dirty="0"/>
              <a:t>Erissa Duvall</a:t>
            </a:r>
          </a:p>
        </p:txBody>
      </p:sp>
      <p:sp>
        <p:nvSpPr>
          <p:cNvPr id="6" name="Content Placeholder 5">
            <a:extLst>
              <a:ext uri="{FF2B5EF4-FFF2-40B4-BE49-F238E27FC236}">
                <a16:creationId xmlns:a16="http://schemas.microsoft.com/office/drawing/2014/main" id="{2F8EAF86-C944-0D9A-1105-1E9114A8B1E2}"/>
              </a:ext>
            </a:extLst>
          </p:cNvPr>
          <p:cNvSpPr>
            <a:spLocks noGrp="1"/>
          </p:cNvSpPr>
          <p:nvPr>
            <p:ph idx="10"/>
          </p:nvPr>
        </p:nvSpPr>
        <p:spPr/>
        <p:txBody>
          <a:bodyPr/>
          <a:lstStyle/>
          <a:p>
            <a:r>
              <a:rPr lang="en-US" dirty="0"/>
              <a:t>www.Corgidev.com</a:t>
            </a:r>
          </a:p>
        </p:txBody>
      </p:sp>
      <p:sp>
        <p:nvSpPr>
          <p:cNvPr id="14" name="Text Placeholder 13">
            <a:extLst>
              <a:ext uri="{FF2B5EF4-FFF2-40B4-BE49-F238E27FC236}">
                <a16:creationId xmlns:a16="http://schemas.microsoft.com/office/drawing/2014/main" id="{8BF2606C-560A-AE1C-E769-E7FC09FCFBD2}"/>
              </a:ext>
            </a:extLst>
          </p:cNvPr>
          <p:cNvSpPr>
            <a:spLocks noGrp="1"/>
          </p:cNvSpPr>
          <p:nvPr>
            <p:ph type="body" sz="quarter" idx="12"/>
          </p:nvPr>
        </p:nvSpPr>
        <p:spPr/>
        <p:txBody>
          <a:bodyPr/>
          <a:lstStyle/>
          <a:p>
            <a:r>
              <a:rPr lang="en-US" dirty="0">
                <a:solidFill>
                  <a:schemeClr val="bg1"/>
                </a:solidFill>
              </a:rPr>
              <a:t>Erissa</a:t>
            </a:r>
          </a:p>
        </p:txBody>
      </p:sp>
      <p:sp>
        <p:nvSpPr>
          <p:cNvPr id="4" name="Date Placeholder 3">
            <a:extLst>
              <a:ext uri="{FF2B5EF4-FFF2-40B4-BE49-F238E27FC236}">
                <a16:creationId xmlns:a16="http://schemas.microsoft.com/office/drawing/2014/main" id="{2EB68051-4856-FADE-1394-1BF8D4AFC1EC}"/>
              </a:ext>
            </a:extLst>
          </p:cNvPr>
          <p:cNvSpPr>
            <a:spLocks noGrp="1"/>
          </p:cNvSpPr>
          <p:nvPr>
            <p:ph type="dt" sz="half" idx="17"/>
          </p:nvPr>
        </p:nvSpPr>
        <p:spPr/>
        <p:txBody>
          <a:bodyPr/>
          <a:lstStyle/>
          <a:p>
            <a:fld id="{FCB1BC7D-EE8F-4610-B748-33D1F9065B77}" type="datetime1">
              <a:rPr lang="en-US" smtClean="0"/>
              <a:pPr/>
              <a:t>4/14/2024</a:t>
            </a:fld>
            <a:endParaRPr lang="en-US" dirty="0"/>
          </a:p>
        </p:txBody>
      </p:sp>
      <p:sp>
        <p:nvSpPr>
          <p:cNvPr id="5" name="Slide Number Placeholder 4">
            <a:extLst>
              <a:ext uri="{FF2B5EF4-FFF2-40B4-BE49-F238E27FC236}">
                <a16:creationId xmlns:a16="http://schemas.microsoft.com/office/drawing/2014/main" id="{511D134F-4AA5-8D65-F269-E8A1D90CBFCC}"/>
              </a:ext>
            </a:extLst>
          </p:cNvPr>
          <p:cNvSpPr>
            <a:spLocks noGrp="1"/>
          </p:cNvSpPr>
          <p:nvPr>
            <p:ph type="sldNum" sz="quarter" idx="4"/>
          </p:nvPr>
        </p:nvSpPr>
        <p:spPr/>
        <p:txBody>
          <a:bodyPr/>
          <a:lstStyle/>
          <a:p>
            <a:fld id="{294A09A9-5501-47C1-A89A-A340965A2BE2}" type="slidenum">
              <a:rPr lang="en-US" smtClean="0"/>
              <a:pPr/>
              <a:t>17</a:t>
            </a:fld>
            <a:endParaRPr lang="en-US" dirty="0"/>
          </a:p>
        </p:txBody>
      </p:sp>
      <p:pic>
        <p:nvPicPr>
          <p:cNvPr id="8" name="Picture 7" descr="CorgiDev Linktree QR Code">
            <a:extLst>
              <a:ext uri="{FF2B5EF4-FFF2-40B4-BE49-F238E27FC236}">
                <a16:creationId xmlns:a16="http://schemas.microsoft.com/office/drawing/2014/main" id="{6F031B2B-3B18-C61A-64A5-F8EEA96068EE}"/>
              </a:ext>
            </a:extLst>
          </p:cNvPr>
          <p:cNvPicPr>
            <a:picLocks noChangeAspect="1"/>
          </p:cNvPicPr>
          <p:nvPr/>
        </p:nvPicPr>
        <p:blipFill>
          <a:blip r:embed="rId3"/>
          <a:stretch>
            <a:fillRect/>
          </a:stretch>
        </p:blipFill>
        <p:spPr>
          <a:xfrm>
            <a:off x="5640059" y="4326192"/>
            <a:ext cx="911881" cy="911881"/>
          </a:xfrm>
          <a:prstGeom prst="rect">
            <a:avLst/>
          </a:prstGeom>
          <a:solidFill>
            <a:schemeClr val="bg1"/>
          </a:solidFill>
          <a:ln w="38100">
            <a:solidFill>
              <a:schemeClr val="tx1"/>
            </a:solidFill>
          </a:ln>
          <a:effectLst/>
        </p:spPr>
      </p:pic>
      <p:sp>
        <p:nvSpPr>
          <p:cNvPr id="11" name="Content Placeholder 5">
            <a:extLst>
              <a:ext uri="{FF2B5EF4-FFF2-40B4-BE49-F238E27FC236}">
                <a16:creationId xmlns:a16="http://schemas.microsoft.com/office/drawing/2014/main" id="{31960ACC-83D9-4919-A312-01690506175B}"/>
              </a:ext>
            </a:extLst>
          </p:cNvPr>
          <p:cNvSpPr txBox="1">
            <a:spLocks/>
          </p:cNvSpPr>
          <p:nvPr/>
        </p:nvSpPr>
        <p:spPr>
          <a:xfrm>
            <a:off x="6768110" y="4345446"/>
            <a:ext cx="2887167" cy="926119"/>
          </a:xfrm>
          <a:prstGeom prst="rect">
            <a:avLst/>
          </a:prstGeom>
        </p:spPr>
        <p:txBody>
          <a:bodyPr vert="horz" lIns="91440" tIns="0" rIns="91440" bIns="0" rtlCol="0" anchor="ctr">
            <a:normAutofit/>
          </a:bodyPr>
          <a:lstStyle>
            <a:lvl1pPr marL="228600" indent="-228600" algn="l" defTabSz="457200" rtl="0" eaLnBrk="1" latinLnBrk="0" hangingPunct="1">
              <a:lnSpc>
                <a:spcPct val="150000"/>
              </a:lnSpc>
              <a:spcBef>
                <a:spcPct val="20000"/>
              </a:spcBef>
              <a:spcAft>
                <a:spcPts val="600"/>
              </a:spcAft>
              <a:buClr>
                <a:schemeClr val="accent1">
                  <a:lumMod val="75000"/>
                </a:schemeClr>
              </a:buClr>
              <a:buSzPct val="145000"/>
              <a:buFont typeface="Arial" panose="020B0604020202020204" pitchFamily="34" charset="0"/>
              <a:buChar char="•"/>
              <a:defRPr sz="2000" kern="1200" cap="none">
                <a:solidFill>
                  <a:schemeClr val="tx1"/>
                </a:solidFill>
                <a:effectLst/>
                <a:latin typeface="+mn-lt"/>
                <a:ea typeface="+mn-ea"/>
                <a:cs typeface="+mn-cs"/>
              </a:defRPr>
            </a:lvl1pPr>
            <a:lvl2pPr marL="742950" indent="-285750" algn="l" defTabSz="457200" rtl="0" eaLnBrk="1" latinLnBrk="0" hangingPunct="1">
              <a:lnSpc>
                <a:spcPct val="150000"/>
              </a:lnSpc>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lnSpc>
                <a:spcPct val="150000"/>
              </a:lnSpc>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lnSpc>
                <a:spcPct val="150000"/>
              </a:lnSpc>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lnSpc>
                <a:spcPct val="150000"/>
              </a:lnSpc>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dirty="0"/>
              <a:t>linktr.ee/</a:t>
            </a:r>
            <a:r>
              <a:rPr lang="en-US" dirty="0" err="1"/>
              <a:t>corgidev</a:t>
            </a:r>
            <a:endParaRPr lang="en-US" dirty="0"/>
          </a:p>
        </p:txBody>
      </p:sp>
    </p:spTree>
    <p:extLst>
      <p:ext uri="{BB962C8B-B14F-4D97-AF65-F5344CB8AC3E}">
        <p14:creationId xmlns:p14="http://schemas.microsoft.com/office/powerpoint/2010/main" val="3103683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8608D5-6F70-ABCC-F563-A06E285B11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AC7569-EEC2-7F71-4FDF-D5D9F4AC86BE}"/>
              </a:ext>
            </a:extLst>
          </p:cNvPr>
          <p:cNvSpPr>
            <a:spLocks noGrp="1"/>
          </p:cNvSpPr>
          <p:nvPr>
            <p:ph type="title"/>
          </p:nvPr>
        </p:nvSpPr>
        <p:spPr>
          <a:xfrm>
            <a:off x="1144881" y="1320979"/>
            <a:ext cx="5821069" cy="1422221"/>
          </a:xfrm>
        </p:spPr>
        <p:txBody>
          <a:bodyPr anchor="ctr"/>
          <a:lstStyle/>
          <a:p>
            <a:r>
              <a:rPr lang="en-US" dirty="0"/>
              <a:t>Ask questions!</a:t>
            </a:r>
          </a:p>
        </p:txBody>
      </p:sp>
      <p:sp>
        <p:nvSpPr>
          <p:cNvPr id="3" name="Content Placeholder 2">
            <a:extLst>
              <a:ext uri="{FF2B5EF4-FFF2-40B4-BE49-F238E27FC236}">
                <a16:creationId xmlns:a16="http://schemas.microsoft.com/office/drawing/2014/main" id="{A77C1FCD-F2E9-9AD2-E79A-CD987EE60282}"/>
              </a:ext>
            </a:extLst>
          </p:cNvPr>
          <p:cNvSpPr>
            <a:spLocks noGrp="1"/>
          </p:cNvSpPr>
          <p:nvPr>
            <p:ph type="body" sz="quarter" idx="10"/>
          </p:nvPr>
        </p:nvSpPr>
        <p:spPr>
          <a:xfrm>
            <a:off x="1144881" y="2566219"/>
            <a:ext cx="5821069" cy="2316464"/>
          </a:xfrm>
        </p:spPr>
        <p:txBody>
          <a:bodyPr vert="horz" lIns="91440" tIns="45720" rIns="91440" bIns="45720" rtlCol="0" anchor="ctr">
            <a:normAutofit/>
          </a:bodyPr>
          <a:lstStyle/>
          <a:p>
            <a:pPr algn="ctr"/>
            <a:r>
              <a:rPr lang="en-US" sz="2400" dirty="0"/>
              <a:t>I’m here to help you!</a:t>
            </a:r>
          </a:p>
        </p:txBody>
      </p:sp>
      <p:pic>
        <p:nvPicPr>
          <p:cNvPr id="68" name="Picture Placeholder 67">
            <a:extLst>
              <a:ext uri="{FF2B5EF4-FFF2-40B4-BE49-F238E27FC236}">
                <a16:creationId xmlns:a16="http://schemas.microsoft.com/office/drawing/2014/main" id="{77278BAA-2099-B48C-A492-4AB9FE2499C1}"/>
              </a:ext>
            </a:extLst>
          </p:cNvPr>
          <p:cNvPicPr>
            <a:picLocks noGrp="1" noChangeAspect="1"/>
          </p:cNvPicPr>
          <p:nvPr>
            <p:ph type="pic" sz="quarter" idx="11"/>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7148" r="7148"/>
          <a:stretch/>
        </p:blipFill>
        <p:spPr/>
      </p:pic>
      <p:sp>
        <p:nvSpPr>
          <p:cNvPr id="11" name="Text Placeholder 10">
            <a:extLst>
              <a:ext uri="{FF2B5EF4-FFF2-40B4-BE49-F238E27FC236}">
                <a16:creationId xmlns:a16="http://schemas.microsoft.com/office/drawing/2014/main" id="{1E0E3EA7-6A15-1BF9-E6CE-007689490F44}"/>
              </a:ext>
            </a:extLst>
          </p:cNvPr>
          <p:cNvSpPr>
            <a:spLocks noGrp="1"/>
          </p:cNvSpPr>
          <p:nvPr>
            <p:ph type="body" sz="quarter" idx="12"/>
          </p:nvPr>
        </p:nvSpPr>
        <p:spPr/>
        <p:txBody>
          <a:bodyPr/>
          <a:lstStyle/>
          <a:p>
            <a:r>
              <a:rPr lang="en-US" dirty="0">
                <a:solidFill>
                  <a:schemeClr val="bg1"/>
                </a:solidFill>
              </a:rPr>
              <a:t>Erissa</a:t>
            </a:r>
          </a:p>
        </p:txBody>
      </p:sp>
      <p:sp>
        <p:nvSpPr>
          <p:cNvPr id="4" name="Date Placeholder 3">
            <a:extLst>
              <a:ext uri="{FF2B5EF4-FFF2-40B4-BE49-F238E27FC236}">
                <a16:creationId xmlns:a16="http://schemas.microsoft.com/office/drawing/2014/main" id="{88C1E990-B776-AA49-B228-790FBB52620E}"/>
              </a:ext>
            </a:extLst>
          </p:cNvPr>
          <p:cNvSpPr>
            <a:spLocks noGrp="1"/>
          </p:cNvSpPr>
          <p:nvPr>
            <p:ph type="dt" sz="half" idx="2"/>
          </p:nvPr>
        </p:nvSpPr>
        <p:spPr/>
        <p:txBody>
          <a:bodyPr/>
          <a:lstStyle/>
          <a:p>
            <a:fld id="{EA52206C-522E-4279-9E0D-1C28CCBD7571}" type="datetime1">
              <a:rPr lang="en-US" smtClean="0"/>
              <a:pPr/>
              <a:t>4/14/2024</a:t>
            </a:fld>
            <a:endParaRPr lang="en-US" dirty="0"/>
          </a:p>
        </p:txBody>
      </p:sp>
      <p:sp>
        <p:nvSpPr>
          <p:cNvPr id="5" name="Slide Number Placeholder 4">
            <a:extLst>
              <a:ext uri="{FF2B5EF4-FFF2-40B4-BE49-F238E27FC236}">
                <a16:creationId xmlns:a16="http://schemas.microsoft.com/office/drawing/2014/main" id="{F0200662-70D3-EDB4-DB1F-AF96BB36012E}"/>
              </a:ext>
            </a:extLst>
          </p:cNvPr>
          <p:cNvSpPr>
            <a:spLocks noGrp="1"/>
          </p:cNvSpPr>
          <p:nvPr>
            <p:ph type="sldNum" sz="quarter" idx="4"/>
          </p:nvPr>
        </p:nvSpPr>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516750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a:extLst>
              <a:ext uri="{FF2B5EF4-FFF2-40B4-BE49-F238E27FC236}">
                <a16:creationId xmlns:a16="http://schemas.microsoft.com/office/drawing/2014/main" id="{DEB76E81-2299-BB21-00F5-CAFE4E37F03A}"/>
              </a:ext>
            </a:extLst>
          </p:cNvPr>
          <p:cNvSpPr>
            <a:spLocks noGrp="1"/>
          </p:cNvSpPr>
          <p:nvPr>
            <p:ph type="body" sz="quarter" idx="12"/>
          </p:nvPr>
        </p:nvSpPr>
        <p:spPr/>
        <p:txBody>
          <a:bodyPr/>
          <a:lstStyle/>
          <a:p>
            <a:endParaRPr lang="en-US" dirty="0">
              <a:solidFill>
                <a:schemeClr val="bg1"/>
              </a:solidFill>
            </a:endParaRPr>
          </a:p>
        </p:txBody>
      </p:sp>
      <p:sp>
        <p:nvSpPr>
          <p:cNvPr id="5" name="Date Placeholder 4">
            <a:extLst>
              <a:ext uri="{FF2B5EF4-FFF2-40B4-BE49-F238E27FC236}">
                <a16:creationId xmlns:a16="http://schemas.microsoft.com/office/drawing/2014/main" id="{15C7552A-41C4-8B89-7A3D-4AAA1C3ADD5F}"/>
              </a:ext>
            </a:extLst>
          </p:cNvPr>
          <p:cNvSpPr>
            <a:spLocks noGrp="1"/>
          </p:cNvSpPr>
          <p:nvPr>
            <p:ph type="dt" sz="half" idx="2"/>
          </p:nvPr>
        </p:nvSpPr>
        <p:spPr/>
        <p:txBody>
          <a:bodyPr/>
          <a:lstStyle/>
          <a:p>
            <a:fld id="{72B8B865-6043-45BC-B48D-1676CB43D17A}" type="datetime1">
              <a:rPr lang="en-US" smtClean="0"/>
              <a:t>4/14/2024</a:t>
            </a:fld>
            <a:endParaRPr lang="en-US" dirty="0"/>
          </a:p>
        </p:txBody>
      </p:sp>
      <p:sp>
        <p:nvSpPr>
          <p:cNvPr id="6" name="Slide Number Placeholder 5">
            <a:extLst>
              <a:ext uri="{FF2B5EF4-FFF2-40B4-BE49-F238E27FC236}">
                <a16:creationId xmlns:a16="http://schemas.microsoft.com/office/drawing/2014/main" id="{BBEDC09C-495B-2AEB-1FFC-A866B1CED10D}"/>
              </a:ext>
            </a:extLst>
          </p:cNvPr>
          <p:cNvSpPr>
            <a:spLocks noGrp="1"/>
          </p:cNvSpPr>
          <p:nvPr>
            <p:ph type="sldNum" sz="quarter" idx="4"/>
          </p:nvPr>
        </p:nvSpPr>
        <p:spPr/>
        <p:txBody>
          <a:bodyPr/>
          <a:lstStyle/>
          <a:p>
            <a:fld id="{294A09A9-5501-47C1-A89A-A340965A2BE2}" type="slidenum">
              <a:rPr lang="en-US" smtClean="0"/>
              <a:pPr/>
              <a:t>3</a:t>
            </a:fld>
            <a:endParaRPr lang="en-US" dirty="0"/>
          </a:p>
        </p:txBody>
      </p:sp>
      <p:pic>
        <p:nvPicPr>
          <p:cNvPr id="22" name="Picture 21" descr="Microsoft Most Valuable Professional (MVP) Badge">
            <a:extLst>
              <a:ext uri="{FF2B5EF4-FFF2-40B4-BE49-F238E27FC236}">
                <a16:creationId xmlns:a16="http://schemas.microsoft.com/office/drawing/2014/main" id="{16757C8F-1F70-468A-E208-F2F316CE99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16771" y="3661039"/>
            <a:ext cx="1513321" cy="2393159"/>
          </a:xfrm>
          <a:prstGeom prst="rect">
            <a:avLst/>
          </a:prstGeom>
        </p:spPr>
      </p:pic>
      <p:pic>
        <p:nvPicPr>
          <p:cNvPr id="28" name="Picture 27" descr="Google Women Techmakers Ambassador Badge">
            <a:extLst>
              <a:ext uri="{FF2B5EF4-FFF2-40B4-BE49-F238E27FC236}">
                <a16:creationId xmlns:a16="http://schemas.microsoft.com/office/drawing/2014/main" id="{78A4D991-F6AB-05A6-BC7E-AE5A158990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2489" y="307048"/>
            <a:ext cx="2495285" cy="2514529"/>
          </a:xfrm>
          <a:prstGeom prst="rect">
            <a:avLst/>
          </a:prstGeom>
        </p:spPr>
      </p:pic>
      <p:pic>
        <p:nvPicPr>
          <p:cNvPr id="31" name="Picture 30" descr="A girl with her brown hair back in a pony tail standing in front of the Queen Elizabeth 2 Centre with signage displayed announcing the NDC London Conference.">
            <a:extLst>
              <a:ext uri="{FF2B5EF4-FFF2-40B4-BE49-F238E27FC236}">
                <a16:creationId xmlns:a16="http://schemas.microsoft.com/office/drawing/2014/main" id="{D06B0AB1-C195-EBEB-2EBF-C3F153DF93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87285" y="175911"/>
            <a:ext cx="4408715" cy="5878287"/>
          </a:xfrm>
          <a:prstGeom prst="rect">
            <a:avLst/>
          </a:prstGeom>
        </p:spPr>
      </p:pic>
      <p:pic>
        <p:nvPicPr>
          <p:cNvPr id="3" name="Picture 2" descr="Department of Homeland Security - Trusted Tester Certified Badge">
            <a:extLst>
              <a:ext uri="{FF2B5EF4-FFF2-40B4-BE49-F238E27FC236}">
                <a16:creationId xmlns:a16="http://schemas.microsoft.com/office/drawing/2014/main" id="{78B86918-FD86-A1A3-BCDB-4CCE4F17FF3B}"/>
              </a:ext>
            </a:extLst>
          </p:cNvPr>
          <p:cNvPicPr>
            <a:picLocks noChangeAspect="1"/>
          </p:cNvPicPr>
          <p:nvPr/>
        </p:nvPicPr>
        <p:blipFill>
          <a:blip r:embed="rId5"/>
          <a:stretch>
            <a:fillRect/>
          </a:stretch>
        </p:blipFill>
        <p:spPr>
          <a:xfrm>
            <a:off x="6231352" y="175911"/>
            <a:ext cx="2645666" cy="2645666"/>
          </a:xfrm>
          <a:prstGeom prst="rect">
            <a:avLst/>
          </a:prstGeom>
        </p:spPr>
      </p:pic>
    </p:spTree>
    <p:extLst>
      <p:ext uri="{BB962C8B-B14F-4D97-AF65-F5344CB8AC3E}">
        <p14:creationId xmlns:p14="http://schemas.microsoft.com/office/powerpoint/2010/main" val="3387615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ACD2E1D-71BC-52E7-8535-1AB9460C529C}"/>
              </a:ext>
            </a:extLst>
          </p:cNvPr>
          <p:cNvSpPr>
            <a:spLocks noGrp="1"/>
          </p:cNvSpPr>
          <p:nvPr>
            <p:ph type="title"/>
          </p:nvPr>
        </p:nvSpPr>
        <p:spPr>
          <a:xfrm>
            <a:off x="2363686" y="1328802"/>
            <a:ext cx="7464628" cy="976863"/>
          </a:xfrm>
        </p:spPr>
        <p:txBody>
          <a:bodyPr/>
          <a:lstStyle/>
          <a:p>
            <a:r>
              <a:rPr lang="en-US" dirty="0"/>
              <a:t>Networking</a:t>
            </a:r>
          </a:p>
        </p:txBody>
      </p:sp>
      <p:sp>
        <p:nvSpPr>
          <p:cNvPr id="10" name="Text Placeholder 9">
            <a:extLst>
              <a:ext uri="{FF2B5EF4-FFF2-40B4-BE49-F238E27FC236}">
                <a16:creationId xmlns:a16="http://schemas.microsoft.com/office/drawing/2014/main" id="{661A4BD0-4257-9B05-5FB0-60D144BB4CBD}"/>
              </a:ext>
            </a:extLst>
          </p:cNvPr>
          <p:cNvSpPr>
            <a:spLocks noGrp="1"/>
          </p:cNvSpPr>
          <p:nvPr>
            <p:ph type="body" sz="quarter" idx="12"/>
          </p:nvPr>
        </p:nvSpPr>
        <p:spPr/>
        <p:txBody>
          <a:bodyPr/>
          <a:lstStyle/>
          <a:p>
            <a:r>
              <a:rPr lang="en-US" dirty="0">
                <a:solidFill>
                  <a:schemeClr val="bg1"/>
                </a:solidFill>
              </a:rPr>
              <a:t>Erissa</a:t>
            </a:r>
          </a:p>
        </p:txBody>
      </p:sp>
      <p:sp>
        <p:nvSpPr>
          <p:cNvPr id="2" name="Date Placeholder 1">
            <a:extLst>
              <a:ext uri="{FF2B5EF4-FFF2-40B4-BE49-F238E27FC236}">
                <a16:creationId xmlns:a16="http://schemas.microsoft.com/office/drawing/2014/main" id="{D0949216-98A1-DFEE-5EDE-40542C3DE9A5}"/>
              </a:ext>
            </a:extLst>
          </p:cNvPr>
          <p:cNvSpPr>
            <a:spLocks noGrp="1"/>
          </p:cNvSpPr>
          <p:nvPr>
            <p:ph type="dt" sz="half" idx="2"/>
          </p:nvPr>
        </p:nvSpPr>
        <p:spPr/>
        <p:txBody>
          <a:bodyPr/>
          <a:lstStyle/>
          <a:p>
            <a:fld id="{72B8B865-6043-45BC-B48D-1676CB43D17A}" type="datetime1">
              <a:rPr lang="en-US" smtClean="0"/>
              <a:pPr/>
              <a:t>4/14/2024</a:t>
            </a:fld>
            <a:endParaRPr lang="en-US" dirty="0"/>
          </a:p>
        </p:txBody>
      </p:sp>
      <p:sp>
        <p:nvSpPr>
          <p:cNvPr id="3" name="Slide Number Placeholder 2">
            <a:extLst>
              <a:ext uri="{FF2B5EF4-FFF2-40B4-BE49-F238E27FC236}">
                <a16:creationId xmlns:a16="http://schemas.microsoft.com/office/drawing/2014/main" id="{5DADCB60-4126-4818-6DDF-3E3FD6CCE973}"/>
              </a:ext>
            </a:extLst>
          </p:cNvPr>
          <p:cNvSpPr>
            <a:spLocks noGrp="1"/>
          </p:cNvSpPr>
          <p:nvPr>
            <p:ph type="sldNum" sz="quarter" idx="4"/>
          </p:nvPr>
        </p:nvSpPr>
        <p:spPr/>
        <p:txBody>
          <a:bodyPr/>
          <a:lstStyle/>
          <a:p>
            <a:fld id="{294A09A9-5501-47C1-A89A-A340965A2BE2}" type="slidenum">
              <a:rPr lang="en-US" smtClean="0"/>
              <a:pPr/>
              <a:t>4</a:t>
            </a:fld>
            <a:endParaRPr lang="en-US" dirty="0"/>
          </a:p>
        </p:txBody>
      </p:sp>
      <p:grpSp>
        <p:nvGrpSpPr>
          <p:cNvPr id="49" name="Group 48" descr="Male in a wheelchair, wearing professional attire. He has  a laptop on his lap who appears to be speaking to the woman. Possibly responding to what she just told him.">
            <a:extLst>
              <a:ext uri="{FF2B5EF4-FFF2-40B4-BE49-F238E27FC236}">
                <a16:creationId xmlns:a16="http://schemas.microsoft.com/office/drawing/2014/main" id="{F73E656D-D3FF-E05E-539E-44CA35123884}"/>
              </a:ext>
            </a:extLst>
          </p:cNvPr>
          <p:cNvGrpSpPr/>
          <p:nvPr/>
        </p:nvGrpSpPr>
        <p:grpSpPr>
          <a:xfrm>
            <a:off x="5886350" y="2686365"/>
            <a:ext cx="2600325" cy="3011190"/>
            <a:chOff x="5461449" y="2615530"/>
            <a:chExt cx="2600325" cy="3011190"/>
          </a:xfrm>
          <a:effectLst>
            <a:outerShdw blurRad="50800" dist="76200" dir="8100000" algn="tr" rotWithShape="0">
              <a:prstClr val="black">
                <a:alpha val="40000"/>
              </a:prstClr>
            </a:outerShdw>
          </a:effectLst>
        </p:grpSpPr>
        <p:pic>
          <p:nvPicPr>
            <p:cNvPr id="48" name="Graphic 47" descr="Man with laptop in wheelchair">
              <a:extLst>
                <a:ext uri="{FF2B5EF4-FFF2-40B4-BE49-F238E27FC236}">
                  <a16:creationId xmlns:a16="http://schemas.microsoft.com/office/drawing/2014/main" id="{DFC3130B-43BB-164F-D878-72C4F677CEC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5461449" y="3121645"/>
              <a:ext cx="2600325" cy="2505075"/>
            </a:xfrm>
            <a:prstGeom prst="rect">
              <a:avLst/>
            </a:prstGeom>
          </p:spPr>
        </p:pic>
        <p:grpSp>
          <p:nvGrpSpPr>
            <p:cNvPr id="36" name="Group 35">
              <a:extLst>
                <a:ext uri="{FF2B5EF4-FFF2-40B4-BE49-F238E27FC236}">
                  <a16:creationId xmlns:a16="http://schemas.microsoft.com/office/drawing/2014/main" id="{27C346E3-6347-C758-9803-83C4DA9D178E}"/>
                </a:ext>
              </a:extLst>
            </p:cNvPr>
            <p:cNvGrpSpPr/>
            <p:nvPr/>
          </p:nvGrpSpPr>
          <p:grpSpPr>
            <a:xfrm>
              <a:off x="6859970" y="2615530"/>
              <a:ext cx="551059" cy="693854"/>
              <a:chOff x="6543600" y="2561967"/>
              <a:chExt cx="561975" cy="771525"/>
            </a:xfrm>
          </p:grpSpPr>
          <p:pic>
            <p:nvPicPr>
              <p:cNvPr id="28" name="Graphic 27" descr="Man with flat top">
                <a:extLst>
                  <a:ext uri="{FF2B5EF4-FFF2-40B4-BE49-F238E27FC236}">
                    <a16:creationId xmlns:a16="http://schemas.microsoft.com/office/drawing/2014/main" id="{761AE037-B1E1-37DC-CE11-C11E157D755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6543600" y="2561967"/>
                <a:ext cx="561975" cy="771525"/>
              </a:xfrm>
              <a:prstGeom prst="rect">
                <a:avLst/>
              </a:prstGeom>
            </p:spPr>
          </p:pic>
          <p:pic>
            <p:nvPicPr>
              <p:cNvPr id="32" name="Graphic 31" descr="A talking face">
                <a:extLst>
                  <a:ext uri="{FF2B5EF4-FFF2-40B4-BE49-F238E27FC236}">
                    <a16:creationId xmlns:a16="http://schemas.microsoft.com/office/drawing/2014/main" id="{B2AA71F7-3035-2DBB-9F72-BACE1D43436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flipH="1">
                <a:off x="6582573" y="2857425"/>
                <a:ext cx="304800" cy="361950"/>
              </a:xfrm>
              <a:prstGeom prst="rect">
                <a:avLst/>
              </a:prstGeom>
            </p:spPr>
          </p:pic>
        </p:grpSp>
      </p:grpSp>
      <p:grpSp>
        <p:nvGrpSpPr>
          <p:cNvPr id="55" name="Group 54" descr="Woman in professional attire with a callm, closed eyed look like she is thinking about something she is proud of.">
            <a:extLst>
              <a:ext uri="{FF2B5EF4-FFF2-40B4-BE49-F238E27FC236}">
                <a16:creationId xmlns:a16="http://schemas.microsoft.com/office/drawing/2014/main" id="{6A3A1DB5-B596-212C-11AB-C3006E9E45AE}"/>
              </a:ext>
            </a:extLst>
          </p:cNvPr>
          <p:cNvGrpSpPr/>
          <p:nvPr/>
        </p:nvGrpSpPr>
        <p:grpSpPr>
          <a:xfrm>
            <a:off x="4257416" y="2305665"/>
            <a:ext cx="1299427" cy="3366746"/>
            <a:chOff x="4316866" y="2108042"/>
            <a:chExt cx="1288813" cy="3410401"/>
          </a:xfrm>
          <a:effectLst>
            <a:outerShdw blurRad="50800" dist="76200" dir="8100000" algn="tr" rotWithShape="0">
              <a:prstClr val="black">
                <a:alpha val="40000"/>
              </a:prstClr>
            </a:outerShdw>
          </a:effectLst>
        </p:grpSpPr>
        <p:pic>
          <p:nvPicPr>
            <p:cNvPr id="40" name="Graphic 39" descr="Female wearing blazer">
              <a:extLst>
                <a:ext uri="{FF2B5EF4-FFF2-40B4-BE49-F238E27FC236}">
                  <a16:creationId xmlns:a16="http://schemas.microsoft.com/office/drawing/2014/main" id="{A4A99AC5-4A70-A0F4-2A93-E3C5B677296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316866" y="2578790"/>
              <a:ext cx="1288813" cy="2939653"/>
            </a:xfrm>
            <a:prstGeom prst="rect">
              <a:avLst/>
            </a:prstGeom>
          </p:spPr>
        </p:pic>
        <p:grpSp>
          <p:nvGrpSpPr>
            <p:cNvPr id="54" name="Group 53">
              <a:extLst>
                <a:ext uri="{FF2B5EF4-FFF2-40B4-BE49-F238E27FC236}">
                  <a16:creationId xmlns:a16="http://schemas.microsoft.com/office/drawing/2014/main" id="{1BF51B0C-D7C4-0526-A112-9AFA6F1C4317}"/>
                </a:ext>
              </a:extLst>
            </p:cNvPr>
            <p:cNvGrpSpPr/>
            <p:nvPr/>
          </p:nvGrpSpPr>
          <p:grpSpPr>
            <a:xfrm>
              <a:off x="4639803" y="2108042"/>
              <a:ext cx="715239" cy="976863"/>
              <a:chOff x="2683316" y="2193153"/>
              <a:chExt cx="715239" cy="976863"/>
            </a:xfrm>
          </p:grpSpPr>
          <p:pic>
            <p:nvPicPr>
              <p:cNvPr id="30" name="Graphic 29" descr="Female with bangs">
                <a:extLst>
                  <a:ext uri="{FF2B5EF4-FFF2-40B4-BE49-F238E27FC236}">
                    <a16:creationId xmlns:a16="http://schemas.microsoft.com/office/drawing/2014/main" id="{FB6F9833-0DAE-55C8-D6BB-01F38DE2084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683316" y="2193153"/>
                <a:ext cx="715239" cy="976863"/>
              </a:xfrm>
              <a:prstGeom prst="rect">
                <a:avLst/>
              </a:prstGeom>
            </p:spPr>
          </p:pic>
          <p:pic>
            <p:nvPicPr>
              <p:cNvPr id="53" name="Graphic 52" descr="A calm face">
                <a:extLst>
                  <a:ext uri="{FF2B5EF4-FFF2-40B4-BE49-F238E27FC236}">
                    <a16:creationId xmlns:a16="http://schemas.microsoft.com/office/drawing/2014/main" id="{F7F479E8-D5F0-FE2F-910A-CB8118A5DBFF}"/>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000375" y="2421627"/>
                <a:ext cx="304800" cy="314325"/>
              </a:xfrm>
              <a:prstGeom prst="rect">
                <a:avLst/>
              </a:prstGeom>
            </p:spPr>
          </p:pic>
        </p:grpSp>
      </p:grpSp>
    </p:spTree>
    <p:extLst>
      <p:ext uri="{BB962C8B-B14F-4D97-AF65-F5344CB8AC3E}">
        <p14:creationId xmlns:p14="http://schemas.microsoft.com/office/powerpoint/2010/main" val="1092232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69AAB7-1557-4680-A12B-0219F665E507}"/>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F126764D-45D2-C562-156D-B20721AA930A}"/>
              </a:ext>
            </a:extLst>
          </p:cNvPr>
          <p:cNvSpPr>
            <a:spLocks noGrp="1"/>
          </p:cNvSpPr>
          <p:nvPr>
            <p:ph type="title"/>
          </p:nvPr>
        </p:nvSpPr>
        <p:spPr>
          <a:xfrm>
            <a:off x="2363686" y="1328802"/>
            <a:ext cx="7464628" cy="976863"/>
          </a:xfrm>
        </p:spPr>
        <p:txBody>
          <a:bodyPr/>
          <a:lstStyle/>
          <a:p>
            <a:r>
              <a:rPr lang="en-US" dirty="0"/>
              <a:t>Networking</a:t>
            </a:r>
          </a:p>
        </p:txBody>
      </p:sp>
      <p:sp>
        <p:nvSpPr>
          <p:cNvPr id="10" name="Text Placeholder 9">
            <a:extLst>
              <a:ext uri="{FF2B5EF4-FFF2-40B4-BE49-F238E27FC236}">
                <a16:creationId xmlns:a16="http://schemas.microsoft.com/office/drawing/2014/main" id="{050F7EE7-2C13-3D0F-AB5D-D66C20701DAB}"/>
              </a:ext>
            </a:extLst>
          </p:cNvPr>
          <p:cNvSpPr>
            <a:spLocks noGrp="1"/>
          </p:cNvSpPr>
          <p:nvPr>
            <p:ph type="body" sz="quarter" idx="12"/>
          </p:nvPr>
        </p:nvSpPr>
        <p:spPr/>
        <p:txBody>
          <a:bodyPr/>
          <a:lstStyle/>
          <a:p>
            <a:r>
              <a:rPr lang="en-US" dirty="0">
                <a:solidFill>
                  <a:schemeClr val="bg1"/>
                </a:solidFill>
              </a:rPr>
              <a:t>Erissa</a:t>
            </a:r>
          </a:p>
        </p:txBody>
      </p:sp>
      <p:sp>
        <p:nvSpPr>
          <p:cNvPr id="2" name="Date Placeholder 1">
            <a:extLst>
              <a:ext uri="{FF2B5EF4-FFF2-40B4-BE49-F238E27FC236}">
                <a16:creationId xmlns:a16="http://schemas.microsoft.com/office/drawing/2014/main" id="{63D491EC-DE71-339E-5BA3-AC985C3425D0}"/>
              </a:ext>
            </a:extLst>
          </p:cNvPr>
          <p:cNvSpPr>
            <a:spLocks noGrp="1"/>
          </p:cNvSpPr>
          <p:nvPr>
            <p:ph type="dt" sz="half" idx="2"/>
          </p:nvPr>
        </p:nvSpPr>
        <p:spPr/>
        <p:txBody>
          <a:bodyPr/>
          <a:lstStyle/>
          <a:p>
            <a:fld id="{72B8B865-6043-45BC-B48D-1676CB43D17A}" type="datetime1">
              <a:rPr lang="en-US" smtClean="0"/>
              <a:pPr/>
              <a:t>4/14/2024</a:t>
            </a:fld>
            <a:endParaRPr lang="en-US" dirty="0"/>
          </a:p>
        </p:txBody>
      </p:sp>
      <p:sp>
        <p:nvSpPr>
          <p:cNvPr id="3" name="Slide Number Placeholder 2">
            <a:extLst>
              <a:ext uri="{FF2B5EF4-FFF2-40B4-BE49-F238E27FC236}">
                <a16:creationId xmlns:a16="http://schemas.microsoft.com/office/drawing/2014/main" id="{D46E1B97-D8D3-F47B-A5DF-9115C806601C}"/>
              </a:ext>
            </a:extLst>
          </p:cNvPr>
          <p:cNvSpPr>
            <a:spLocks noGrp="1"/>
          </p:cNvSpPr>
          <p:nvPr>
            <p:ph type="sldNum" sz="quarter" idx="4"/>
          </p:nvPr>
        </p:nvSpPr>
        <p:spPr/>
        <p:txBody>
          <a:bodyPr/>
          <a:lstStyle/>
          <a:p>
            <a:fld id="{294A09A9-5501-47C1-A89A-A340965A2BE2}" type="slidenum">
              <a:rPr lang="en-US" smtClean="0"/>
              <a:pPr/>
              <a:t>5</a:t>
            </a:fld>
            <a:endParaRPr lang="en-US" dirty="0"/>
          </a:p>
        </p:txBody>
      </p:sp>
      <p:pic>
        <p:nvPicPr>
          <p:cNvPr id="16" name="Graphic 15" descr="Person with short hair and a white shirt with black stripes. They have one hand slightly raised with palm flat upwards as though gesturing to emphasize something they have said.">
            <a:extLst>
              <a:ext uri="{FF2B5EF4-FFF2-40B4-BE49-F238E27FC236}">
                <a16:creationId xmlns:a16="http://schemas.microsoft.com/office/drawing/2014/main" id="{9A0F3C56-F30E-B6DC-7EB7-97B8E9452C2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16326" y="2305665"/>
            <a:ext cx="2194422" cy="3352109"/>
          </a:xfrm>
          <a:prstGeom prst="rect">
            <a:avLst/>
          </a:prstGeom>
        </p:spPr>
      </p:pic>
      <p:pic>
        <p:nvPicPr>
          <p:cNvPr id="18" name="Graphic 17" descr="Woman with long, thick, textured hair who a calm, pleasant expression. She has a nearly sleeveless, dressy blouse on. One of her hands is slightly raised similar to the other person.">
            <a:extLst>
              <a:ext uri="{FF2B5EF4-FFF2-40B4-BE49-F238E27FC236}">
                <a16:creationId xmlns:a16="http://schemas.microsoft.com/office/drawing/2014/main" id="{4947B52C-1701-A860-B751-FC0B48842AA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5810748" y="2443896"/>
            <a:ext cx="2540000" cy="3213878"/>
          </a:xfrm>
          <a:prstGeom prst="rect">
            <a:avLst/>
          </a:prstGeom>
        </p:spPr>
      </p:pic>
    </p:spTree>
    <p:extLst>
      <p:ext uri="{BB962C8B-B14F-4D97-AF65-F5344CB8AC3E}">
        <p14:creationId xmlns:p14="http://schemas.microsoft.com/office/powerpoint/2010/main" val="1633915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41E9D7-2A6B-793E-76F0-7439372F896B}"/>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CA6BED24-586D-90B0-3CD6-D9BFD5C00571}"/>
              </a:ext>
            </a:extLst>
          </p:cNvPr>
          <p:cNvSpPr>
            <a:spLocks noGrp="1"/>
          </p:cNvSpPr>
          <p:nvPr>
            <p:ph type="title"/>
          </p:nvPr>
        </p:nvSpPr>
        <p:spPr>
          <a:xfrm>
            <a:off x="2363686" y="-1088570"/>
            <a:ext cx="7464628" cy="1233713"/>
          </a:xfrm>
        </p:spPr>
        <p:txBody>
          <a:bodyPr/>
          <a:lstStyle/>
          <a:p>
            <a:r>
              <a:rPr lang="en-US" dirty="0"/>
              <a:t>Networking Struggle</a:t>
            </a:r>
          </a:p>
        </p:txBody>
      </p:sp>
      <p:sp>
        <p:nvSpPr>
          <p:cNvPr id="10" name="Text Placeholder 9">
            <a:extLst>
              <a:ext uri="{FF2B5EF4-FFF2-40B4-BE49-F238E27FC236}">
                <a16:creationId xmlns:a16="http://schemas.microsoft.com/office/drawing/2014/main" id="{647D05F9-104B-797F-BF63-B3CCB9FCA54C}"/>
              </a:ext>
            </a:extLst>
          </p:cNvPr>
          <p:cNvSpPr>
            <a:spLocks noGrp="1"/>
          </p:cNvSpPr>
          <p:nvPr>
            <p:ph type="body" sz="quarter" idx="12"/>
          </p:nvPr>
        </p:nvSpPr>
        <p:spPr/>
        <p:txBody>
          <a:bodyPr/>
          <a:lstStyle/>
          <a:p>
            <a:r>
              <a:rPr lang="en-US" dirty="0">
                <a:solidFill>
                  <a:schemeClr val="bg1"/>
                </a:solidFill>
              </a:rPr>
              <a:t>Erissa</a:t>
            </a:r>
          </a:p>
        </p:txBody>
      </p:sp>
      <p:sp>
        <p:nvSpPr>
          <p:cNvPr id="2" name="Date Placeholder 1">
            <a:extLst>
              <a:ext uri="{FF2B5EF4-FFF2-40B4-BE49-F238E27FC236}">
                <a16:creationId xmlns:a16="http://schemas.microsoft.com/office/drawing/2014/main" id="{D8EF2A46-1277-D9BA-B6A7-4B21533AF67C}"/>
              </a:ext>
            </a:extLst>
          </p:cNvPr>
          <p:cNvSpPr>
            <a:spLocks noGrp="1"/>
          </p:cNvSpPr>
          <p:nvPr>
            <p:ph type="dt" sz="half" idx="2"/>
          </p:nvPr>
        </p:nvSpPr>
        <p:spPr/>
        <p:txBody>
          <a:bodyPr/>
          <a:lstStyle/>
          <a:p>
            <a:fld id="{72B8B865-6043-45BC-B48D-1676CB43D17A}" type="datetime1">
              <a:rPr lang="en-US" smtClean="0"/>
              <a:pPr/>
              <a:t>4/14/2024</a:t>
            </a:fld>
            <a:endParaRPr lang="en-US" dirty="0"/>
          </a:p>
        </p:txBody>
      </p:sp>
      <p:sp>
        <p:nvSpPr>
          <p:cNvPr id="3" name="Slide Number Placeholder 2">
            <a:extLst>
              <a:ext uri="{FF2B5EF4-FFF2-40B4-BE49-F238E27FC236}">
                <a16:creationId xmlns:a16="http://schemas.microsoft.com/office/drawing/2014/main" id="{2E3D13A9-BB79-1FC8-87CA-53FFAD833FA0}"/>
              </a:ext>
            </a:extLst>
          </p:cNvPr>
          <p:cNvSpPr>
            <a:spLocks noGrp="1"/>
          </p:cNvSpPr>
          <p:nvPr>
            <p:ph type="sldNum" sz="quarter" idx="4"/>
          </p:nvPr>
        </p:nvSpPr>
        <p:spPr/>
        <p:txBody>
          <a:bodyPr/>
          <a:lstStyle/>
          <a:p>
            <a:fld id="{294A09A9-5501-47C1-A89A-A340965A2BE2}" type="slidenum">
              <a:rPr lang="en-US" smtClean="0"/>
              <a:pPr/>
              <a:t>6</a:t>
            </a:fld>
            <a:endParaRPr lang="en-US" dirty="0"/>
          </a:p>
        </p:txBody>
      </p:sp>
      <p:grpSp>
        <p:nvGrpSpPr>
          <p:cNvPr id="16" name="Group 15" descr="Image shows 2 &quot;adult&quot; men in business dress having a exaggerated martial arts fight. The guy on the left appears to be falling backwards, possibly losing.">
            <a:extLst>
              <a:ext uri="{FF2B5EF4-FFF2-40B4-BE49-F238E27FC236}">
                <a16:creationId xmlns:a16="http://schemas.microsoft.com/office/drawing/2014/main" id="{237C2976-2C6C-E882-AF53-62F6A28FFFC8}"/>
              </a:ext>
            </a:extLst>
          </p:cNvPr>
          <p:cNvGrpSpPr/>
          <p:nvPr/>
        </p:nvGrpSpPr>
        <p:grpSpPr>
          <a:xfrm>
            <a:off x="2508251" y="1764508"/>
            <a:ext cx="7169117" cy="3829379"/>
            <a:chOff x="2508251" y="1764508"/>
            <a:chExt cx="7169117" cy="3829379"/>
          </a:xfrm>
        </p:grpSpPr>
        <p:pic>
          <p:nvPicPr>
            <p:cNvPr id="4" name="Picture 3" descr="Image shows 2 men in business dress having a exaggerated martial arts fight. The guy on the left appears to be falling backwards, possibly losing.">
              <a:extLst>
                <a:ext uri="{FF2B5EF4-FFF2-40B4-BE49-F238E27FC236}">
                  <a16:creationId xmlns:a16="http://schemas.microsoft.com/office/drawing/2014/main" id="{69A09718-79D7-DCBA-12B8-B6513C546D2F}"/>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3696385" y="2305665"/>
              <a:ext cx="4799230" cy="3288222"/>
            </a:xfrm>
            <a:prstGeom prst="rect">
              <a:avLst/>
            </a:prstGeom>
            <a:effectLst>
              <a:outerShdw blurRad="50800" dist="38100" dir="5400000" algn="t" rotWithShape="0">
                <a:prstClr val="black">
                  <a:alpha val="40000"/>
                </a:prstClr>
              </a:outerShdw>
            </a:effectLst>
            <a:scene3d>
              <a:camera prst="orthographicFront"/>
              <a:lightRig rig="threePt" dir="t"/>
            </a:scene3d>
            <a:sp3d>
              <a:bevelT w="215900"/>
            </a:sp3d>
          </p:spPr>
        </p:pic>
        <p:sp>
          <p:nvSpPr>
            <p:cNvPr id="11" name="Arrow: Down 10">
              <a:extLst>
                <a:ext uri="{FF2B5EF4-FFF2-40B4-BE49-F238E27FC236}">
                  <a16:creationId xmlns:a16="http://schemas.microsoft.com/office/drawing/2014/main" id="{BF5F6CBB-D401-7B67-3BA4-A89EEF2B7A62}"/>
                </a:ext>
              </a:extLst>
            </p:cNvPr>
            <p:cNvSpPr/>
            <p:nvPr/>
          </p:nvSpPr>
          <p:spPr>
            <a:xfrm rot="3729632">
              <a:off x="8248542" y="1254247"/>
              <a:ext cx="918566" cy="193908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dirty="0"/>
                <a:t>Networking</a:t>
              </a:r>
            </a:p>
          </p:txBody>
        </p:sp>
        <p:sp>
          <p:nvSpPr>
            <p:cNvPr id="15" name="Arrow: Down 14" descr="Image shows 2 men in business dress having a exaggerated martial arts fight. The guy on the left appears to be falling backwards, possibly losing.">
              <a:extLst>
                <a:ext uri="{FF2B5EF4-FFF2-40B4-BE49-F238E27FC236}">
                  <a16:creationId xmlns:a16="http://schemas.microsoft.com/office/drawing/2014/main" id="{A2B60684-8EC8-6F84-C5EE-C7D376215DCC}"/>
                </a:ext>
              </a:extLst>
            </p:cNvPr>
            <p:cNvSpPr/>
            <p:nvPr/>
          </p:nvSpPr>
          <p:spPr>
            <a:xfrm rot="7203481" flipV="1">
              <a:off x="2931874" y="1489720"/>
              <a:ext cx="834379" cy="168162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vert="vert" rtlCol="0" anchor="ctr"/>
            <a:lstStyle/>
            <a:p>
              <a:pPr algn="ctr"/>
              <a:r>
                <a:rPr lang="en-US" dirty="0"/>
                <a:t>Me</a:t>
              </a:r>
            </a:p>
          </p:txBody>
        </p:sp>
      </p:grpSp>
    </p:spTree>
    <p:extLst>
      <p:ext uri="{BB962C8B-B14F-4D97-AF65-F5344CB8AC3E}">
        <p14:creationId xmlns:p14="http://schemas.microsoft.com/office/powerpoint/2010/main" val="1823080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757AEA-2F3E-2CEC-D89E-1A26EC3CBE26}"/>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09A74483-CC57-E47E-6579-4D7FAE326307}"/>
              </a:ext>
            </a:extLst>
          </p:cNvPr>
          <p:cNvSpPr>
            <a:spLocks noGrp="1"/>
          </p:cNvSpPr>
          <p:nvPr>
            <p:ph type="title"/>
          </p:nvPr>
        </p:nvSpPr>
        <p:spPr>
          <a:xfrm>
            <a:off x="2363686" y="2776602"/>
            <a:ext cx="7464628" cy="976863"/>
          </a:xfrm>
        </p:spPr>
        <p:txBody>
          <a:bodyPr/>
          <a:lstStyle/>
          <a:p>
            <a:r>
              <a:rPr lang="en-US" dirty="0"/>
              <a:t>Neurodivergent</a:t>
            </a:r>
          </a:p>
        </p:txBody>
      </p:sp>
      <p:sp>
        <p:nvSpPr>
          <p:cNvPr id="10" name="Text Placeholder 9">
            <a:extLst>
              <a:ext uri="{FF2B5EF4-FFF2-40B4-BE49-F238E27FC236}">
                <a16:creationId xmlns:a16="http://schemas.microsoft.com/office/drawing/2014/main" id="{025AA3FF-F713-CB6D-E854-C972E8829036}"/>
              </a:ext>
            </a:extLst>
          </p:cNvPr>
          <p:cNvSpPr>
            <a:spLocks noGrp="1"/>
          </p:cNvSpPr>
          <p:nvPr>
            <p:ph type="body" sz="quarter" idx="12"/>
          </p:nvPr>
        </p:nvSpPr>
        <p:spPr/>
        <p:txBody>
          <a:bodyPr/>
          <a:lstStyle/>
          <a:p>
            <a:r>
              <a:rPr lang="en-US" dirty="0">
                <a:solidFill>
                  <a:schemeClr val="bg1"/>
                </a:solidFill>
              </a:rPr>
              <a:t>Erissa</a:t>
            </a:r>
          </a:p>
        </p:txBody>
      </p:sp>
      <p:sp>
        <p:nvSpPr>
          <p:cNvPr id="2" name="Date Placeholder 1">
            <a:extLst>
              <a:ext uri="{FF2B5EF4-FFF2-40B4-BE49-F238E27FC236}">
                <a16:creationId xmlns:a16="http://schemas.microsoft.com/office/drawing/2014/main" id="{0BF84DB2-A595-C00D-A0DE-955D6146C96A}"/>
              </a:ext>
            </a:extLst>
          </p:cNvPr>
          <p:cNvSpPr>
            <a:spLocks noGrp="1"/>
          </p:cNvSpPr>
          <p:nvPr>
            <p:ph type="dt" sz="half" idx="2"/>
          </p:nvPr>
        </p:nvSpPr>
        <p:spPr/>
        <p:txBody>
          <a:bodyPr/>
          <a:lstStyle/>
          <a:p>
            <a:fld id="{72B8B865-6043-45BC-B48D-1676CB43D17A}" type="datetime1">
              <a:rPr lang="en-US" smtClean="0"/>
              <a:pPr/>
              <a:t>4/14/2024</a:t>
            </a:fld>
            <a:endParaRPr lang="en-US" dirty="0"/>
          </a:p>
        </p:txBody>
      </p:sp>
      <p:sp>
        <p:nvSpPr>
          <p:cNvPr id="3" name="Slide Number Placeholder 2">
            <a:extLst>
              <a:ext uri="{FF2B5EF4-FFF2-40B4-BE49-F238E27FC236}">
                <a16:creationId xmlns:a16="http://schemas.microsoft.com/office/drawing/2014/main" id="{7878B2EB-EDB2-DD66-7311-703B9DB8C6CC}"/>
              </a:ext>
            </a:extLst>
          </p:cNvPr>
          <p:cNvSpPr>
            <a:spLocks noGrp="1"/>
          </p:cNvSpPr>
          <p:nvPr>
            <p:ph type="sldNum" sz="quarter" idx="4"/>
          </p:nvPr>
        </p:nvSpPr>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1945574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15030A-0CDA-59CE-CB52-7A4B95096151}"/>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C97FCE1B-3FFA-9A27-E22A-27A5270CAB5E}"/>
              </a:ext>
            </a:extLst>
          </p:cNvPr>
          <p:cNvSpPr>
            <a:spLocks noGrp="1"/>
          </p:cNvSpPr>
          <p:nvPr>
            <p:ph type="title"/>
          </p:nvPr>
        </p:nvSpPr>
        <p:spPr>
          <a:xfrm>
            <a:off x="2363686" y="2776602"/>
            <a:ext cx="7464628" cy="976863"/>
          </a:xfrm>
        </p:spPr>
        <p:txBody>
          <a:bodyPr/>
          <a:lstStyle/>
          <a:p>
            <a:r>
              <a:rPr lang="en-US" dirty="0"/>
              <a:t>Neurodiverse</a:t>
            </a:r>
          </a:p>
        </p:txBody>
      </p:sp>
      <p:sp>
        <p:nvSpPr>
          <p:cNvPr id="10" name="Text Placeholder 9">
            <a:extLst>
              <a:ext uri="{FF2B5EF4-FFF2-40B4-BE49-F238E27FC236}">
                <a16:creationId xmlns:a16="http://schemas.microsoft.com/office/drawing/2014/main" id="{9CB37796-5DEA-C38E-981B-FFDDBC979BD4}"/>
              </a:ext>
            </a:extLst>
          </p:cNvPr>
          <p:cNvSpPr>
            <a:spLocks noGrp="1"/>
          </p:cNvSpPr>
          <p:nvPr>
            <p:ph type="body" sz="quarter" idx="12"/>
          </p:nvPr>
        </p:nvSpPr>
        <p:spPr/>
        <p:txBody>
          <a:bodyPr/>
          <a:lstStyle/>
          <a:p>
            <a:r>
              <a:rPr lang="en-US" dirty="0">
                <a:solidFill>
                  <a:schemeClr val="bg1"/>
                </a:solidFill>
              </a:rPr>
              <a:t>Erissa</a:t>
            </a:r>
          </a:p>
        </p:txBody>
      </p:sp>
      <p:sp>
        <p:nvSpPr>
          <p:cNvPr id="2" name="Date Placeholder 1">
            <a:extLst>
              <a:ext uri="{FF2B5EF4-FFF2-40B4-BE49-F238E27FC236}">
                <a16:creationId xmlns:a16="http://schemas.microsoft.com/office/drawing/2014/main" id="{8B2F563A-C63A-C584-7A0D-8D18CF87A4D3}"/>
              </a:ext>
            </a:extLst>
          </p:cNvPr>
          <p:cNvSpPr>
            <a:spLocks noGrp="1"/>
          </p:cNvSpPr>
          <p:nvPr>
            <p:ph type="dt" sz="half" idx="2"/>
          </p:nvPr>
        </p:nvSpPr>
        <p:spPr/>
        <p:txBody>
          <a:bodyPr/>
          <a:lstStyle/>
          <a:p>
            <a:fld id="{72B8B865-6043-45BC-B48D-1676CB43D17A}" type="datetime1">
              <a:rPr lang="en-US" smtClean="0"/>
              <a:pPr/>
              <a:t>4/14/2024</a:t>
            </a:fld>
            <a:endParaRPr lang="en-US" dirty="0"/>
          </a:p>
        </p:txBody>
      </p:sp>
      <p:sp>
        <p:nvSpPr>
          <p:cNvPr id="3" name="Slide Number Placeholder 2">
            <a:extLst>
              <a:ext uri="{FF2B5EF4-FFF2-40B4-BE49-F238E27FC236}">
                <a16:creationId xmlns:a16="http://schemas.microsoft.com/office/drawing/2014/main" id="{1B0791E4-8D47-6394-6C94-37DC6566C408}"/>
              </a:ext>
            </a:extLst>
          </p:cNvPr>
          <p:cNvSpPr>
            <a:spLocks noGrp="1"/>
          </p:cNvSpPr>
          <p:nvPr>
            <p:ph type="sldNum" sz="quarter" idx="4"/>
          </p:nvPr>
        </p:nvSpPr>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16413646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3F4219-99E5-CD62-2CD5-98A5EEFC579F}"/>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668F05F8-508E-B544-AFCC-E2E979C3A773}"/>
              </a:ext>
            </a:extLst>
          </p:cNvPr>
          <p:cNvSpPr>
            <a:spLocks noGrp="1"/>
          </p:cNvSpPr>
          <p:nvPr>
            <p:ph type="title"/>
          </p:nvPr>
        </p:nvSpPr>
        <p:spPr>
          <a:xfrm>
            <a:off x="2363686" y="-2182368"/>
            <a:ext cx="7464628" cy="2828543"/>
          </a:xfrm>
        </p:spPr>
        <p:txBody>
          <a:bodyPr>
            <a:normAutofit/>
          </a:bodyPr>
          <a:lstStyle/>
          <a:p>
            <a:r>
              <a:rPr lang="en-US" dirty="0"/>
              <a:t>Role Models</a:t>
            </a:r>
          </a:p>
        </p:txBody>
      </p:sp>
      <p:sp>
        <p:nvSpPr>
          <p:cNvPr id="10" name="Text Placeholder 9">
            <a:extLst>
              <a:ext uri="{FF2B5EF4-FFF2-40B4-BE49-F238E27FC236}">
                <a16:creationId xmlns:a16="http://schemas.microsoft.com/office/drawing/2014/main" id="{188FD254-86BB-BC98-6F7C-4A15509E7D14}"/>
              </a:ext>
            </a:extLst>
          </p:cNvPr>
          <p:cNvSpPr>
            <a:spLocks noGrp="1"/>
          </p:cNvSpPr>
          <p:nvPr>
            <p:ph type="body" sz="quarter" idx="12"/>
          </p:nvPr>
        </p:nvSpPr>
        <p:spPr/>
        <p:txBody>
          <a:bodyPr/>
          <a:lstStyle/>
          <a:p>
            <a:r>
              <a:rPr lang="en-US">
                <a:solidFill>
                  <a:schemeClr val="bg1"/>
                </a:solidFill>
              </a:rPr>
              <a:t>Erissa</a:t>
            </a:r>
            <a:endParaRPr lang="en-US" dirty="0">
              <a:solidFill>
                <a:schemeClr val="bg1"/>
              </a:solidFill>
            </a:endParaRPr>
          </a:p>
        </p:txBody>
      </p:sp>
      <p:sp>
        <p:nvSpPr>
          <p:cNvPr id="2" name="Date Placeholder 1">
            <a:extLst>
              <a:ext uri="{FF2B5EF4-FFF2-40B4-BE49-F238E27FC236}">
                <a16:creationId xmlns:a16="http://schemas.microsoft.com/office/drawing/2014/main" id="{2E9D6FCC-03BF-3B93-6C50-44633822F7D8}"/>
              </a:ext>
            </a:extLst>
          </p:cNvPr>
          <p:cNvSpPr>
            <a:spLocks noGrp="1"/>
          </p:cNvSpPr>
          <p:nvPr>
            <p:ph type="dt" sz="half" idx="2"/>
          </p:nvPr>
        </p:nvSpPr>
        <p:spPr/>
        <p:txBody>
          <a:bodyPr/>
          <a:lstStyle/>
          <a:p>
            <a:fld id="{72B8B865-6043-45BC-B48D-1676CB43D17A}" type="datetime1">
              <a:rPr lang="en-US" smtClean="0"/>
              <a:pPr/>
              <a:t>4/14/2024</a:t>
            </a:fld>
            <a:endParaRPr lang="en-US" dirty="0"/>
          </a:p>
        </p:txBody>
      </p:sp>
      <p:sp>
        <p:nvSpPr>
          <p:cNvPr id="3" name="Slide Number Placeholder 2">
            <a:extLst>
              <a:ext uri="{FF2B5EF4-FFF2-40B4-BE49-F238E27FC236}">
                <a16:creationId xmlns:a16="http://schemas.microsoft.com/office/drawing/2014/main" id="{C01022C2-6644-7D7A-928D-5840632D90A5}"/>
              </a:ext>
            </a:extLst>
          </p:cNvPr>
          <p:cNvSpPr>
            <a:spLocks noGrp="1"/>
          </p:cNvSpPr>
          <p:nvPr>
            <p:ph type="sldNum" sz="quarter" idx="4"/>
          </p:nvPr>
        </p:nvSpPr>
        <p:spPr/>
        <p:txBody>
          <a:bodyPr/>
          <a:lstStyle/>
          <a:p>
            <a:fld id="{294A09A9-5501-47C1-A89A-A340965A2BE2}" type="slidenum">
              <a:rPr lang="en-US" smtClean="0"/>
              <a:pPr/>
              <a:t>9</a:t>
            </a:fld>
            <a:endParaRPr lang="en-US" dirty="0"/>
          </a:p>
        </p:txBody>
      </p:sp>
      <p:pic>
        <p:nvPicPr>
          <p:cNvPr id="13" name="Graphic 12" descr="Woman wearing a suit">
            <a:extLst>
              <a:ext uri="{FF2B5EF4-FFF2-40B4-BE49-F238E27FC236}">
                <a16:creationId xmlns:a16="http://schemas.microsoft.com/office/drawing/2014/main" id="{8CF541DB-B38C-0176-B36C-26BE3DB1297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05143" y="1176337"/>
            <a:ext cx="2162175" cy="4505325"/>
          </a:xfrm>
          <a:prstGeom prst="rect">
            <a:avLst/>
          </a:prstGeom>
          <a:effectLst>
            <a:outerShdw blurRad="50800" dist="88900" dir="7800000" algn="ctr" rotWithShape="0">
              <a:srgbClr val="000000">
                <a:alpha val="40000"/>
              </a:srgbClr>
            </a:outerShdw>
          </a:effectLst>
        </p:spPr>
      </p:pic>
      <p:pic>
        <p:nvPicPr>
          <p:cNvPr id="17" name="Graphic 16" descr="Woman wearing long dress">
            <a:extLst>
              <a:ext uri="{FF2B5EF4-FFF2-40B4-BE49-F238E27FC236}">
                <a16:creationId xmlns:a16="http://schemas.microsoft.com/office/drawing/2014/main" id="{D95FB685-6B9A-6358-D7D4-DB326471BA6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377183" y="892492"/>
            <a:ext cx="2419350" cy="4743450"/>
          </a:xfrm>
          <a:prstGeom prst="rect">
            <a:avLst/>
          </a:prstGeom>
          <a:effectLst>
            <a:outerShdw blurRad="50800" dist="88900" dir="7800000" algn="ctr" rotWithShape="0">
              <a:srgbClr val="000000">
                <a:alpha val="40000"/>
              </a:srgbClr>
            </a:outerShdw>
          </a:effectLst>
        </p:spPr>
      </p:pic>
    </p:spTree>
    <p:extLst>
      <p:ext uri="{BB962C8B-B14F-4D97-AF65-F5344CB8AC3E}">
        <p14:creationId xmlns:p14="http://schemas.microsoft.com/office/powerpoint/2010/main" val="19351648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5F65D0A-9CCC-4F61-B2C0-E968BCA5F60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E6C52E68-191B-4883-A1EE-52F93DB694AA}">
  <ds:schemaRefs>
    <ds:schemaRef ds:uri="http://schemas.microsoft.com/sharepoint/v3/contenttype/forms"/>
  </ds:schemaRefs>
</ds:datastoreItem>
</file>

<file path=customXml/itemProps3.xml><?xml version="1.0" encoding="utf-8"?>
<ds:datastoreItem xmlns:ds="http://schemas.openxmlformats.org/officeDocument/2006/customXml" ds:itemID="{16095F90-A7E0-4DA0-8E95-EB34584D62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TM03457496[[fn=Parallax]]</Template>
  <TotalTime>2171</TotalTime>
  <Words>1177</Words>
  <Application>Microsoft Office PowerPoint</Application>
  <PresentationFormat>Widescreen</PresentationFormat>
  <Paragraphs>145</Paragraphs>
  <Slides>17</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Aptos</vt:lpstr>
      <vt:lpstr>Arial</vt:lpstr>
      <vt:lpstr>Calibri</vt:lpstr>
      <vt:lpstr>Corbel</vt:lpstr>
      <vt:lpstr>Parallax</vt:lpstr>
      <vt:lpstr>Neurodiversity &amp; Networking: Breaking the Awkward Silence</vt:lpstr>
      <vt:lpstr>Ask questions!</vt:lpstr>
      <vt:lpstr>PowerPoint Presentation</vt:lpstr>
      <vt:lpstr>Networking</vt:lpstr>
      <vt:lpstr>Networking</vt:lpstr>
      <vt:lpstr>Networking Struggle</vt:lpstr>
      <vt:lpstr>Neurodivergent</vt:lpstr>
      <vt:lpstr>Neurodiverse</vt:lpstr>
      <vt:lpstr>Role Models</vt:lpstr>
      <vt:lpstr>We aren’t all the same</vt:lpstr>
      <vt:lpstr>Be Inspired but Don’t Copy</vt:lpstr>
      <vt:lpstr>Don’t Rush</vt:lpstr>
      <vt:lpstr>Be Kind to Yourself</vt:lpstr>
      <vt:lpstr>Find the Right Environment</vt:lpstr>
      <vt:lpstr>Going to an Event</vt:lpstr>
      <vt:lpstr>Resources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solutions summit</dc:title>
  <dc:creator>Erissa Duvall</dc:creator>
  <cp:lastModifiedBy>Erissa Duvall</cp:lastModifiedBy>
  <cp:revision>16</cp:revision>
  <dcterms:created xsi:type="dcterms:W3CDTF">2024-01-31T13:31:35Z</dcterms:created>
  <dcterms:modified xsi:type="dcterms:W3CDTF">2024-04-15T22:07:23Z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