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73" r:id="rId5"/>
    <p:sldId id="289" r:id="rId6"/>
    <p:sldId id="258" r:id="rId7"/>
    <p:sldId id="287" r:id="rId8"/>
    <p:sldId id="272" r:id="rId9"/>
    <p:sldId id="285" r:id="rId10"/>
    <p:sldId id="283" r:id="rId11"/>
    <p:sldId id="284" r:id="rId12"/>
    <p:sldId id="282" r:id="rId13"/>
    <p:sldId id="281" r:id="rId14"/>
    <p:sldId id="271" r:id="rId15"/>
    <p:sldId id="278" r:id="rId16"/>
    <p:sldId id="261" r:id="rId17"/>
    <p:sldId id="288" r:id="rId18"/>
    <p:sldId id="268" r:id="rId19"/>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66707" autoAdjust="0"/>
  </p:normalViewPr>
  <p:slideViewPr>
    <p:cSldViewPr snapToGrid="0">
      <p:cViewPr varScale="1">
        <p:scale>
          <a:sx n="60" d="100"/>
          <a:sy n="60" d="100"/>
        </p:scale>
        <p:origin x="341" y="48"/>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7/24/2024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7/24/2024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15</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22106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7/24/2024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7/24/2024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7/24/2024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7/24/2024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7/24/2024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7/24/2024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7/24/2024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7/24/2024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7/24/2024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7/24/2024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7/24/2024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7/24/2024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7/24/2024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7/24/2024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7/24/2024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7/24/2024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7/24/2024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0.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jp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1.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33.svg"/></Relationships>
</file>

<file path=ppt/slides/_rels/slide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7/24/2024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7/24/2024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7/24/2024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7/24/2024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b="1" dirty="0"/>
              <a:t>Feedback @</a:t>
            </a:r>
            <a:r>
              <a:rPr lang="en-US" sz="1600" dirty="0"/>
              <a:t> accessibility@corgidev.com</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7/24/2024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85E6A39-E1E8-5A01-B562-F04677E28537}"/>
              </a:ext>
            </a:extLst>
          </p:cNvPr>
          <p:cNvSpPr>
            <a:spLocks noGrp="1"/>
          </p:cNvSpPr>
          <p:nvPr>
            <p:ph type="title"/>
          </p:nvPr>
        </p:nvSpPr>
        <p:spPr>
          <a:xfrm>
            <a:off x="641350" y="315449"/>
            <a:ext cx="10907016" cy="1145051"/>
          </a:xfrm>
        </p:spPr>
        <p:txBody>
          <a:bodyPr/>
          <a:lstStyle/>
          <a:p>
            <a:r>
              <a:rPr lang="en-US" dirty="0"/>
              <a:t>Cincy Deliver 2024 Sponsors</a:t>
            </a:r>
          </a:p>
        </p:txBody>
      </p:sp>
      <p:pic>
        <p:nvPicPr>
          <p:cNvPr id="22" name="Picture 21" descr="CincyDeliver.org&#10;Deliver Value through quality software">
            <a:extLst>
              <a:ext uri="{FF2B5EF4-FFF2-40B4-BE49-F238E27FC236}">
                <a16:creationId xmlns:a16="http://schemas.microsoft.com/office/drawing/2014/main" id="{C3299EC7-F7F6-5E4C-41E9-B33C4B310A62}"/>
              </a:ext>
            </a:extLst>
          </p:cNvPr>
          <p:cNvPicPr>
            <a:picLocks noChangeAspect="1"/>
          </p:cNvPicPr>
          <p:nvPr/>
        </p:nvPicPr>
        <p:blipFill>
          <a:blip r:embed="rId2"/>
          <a:stretch>
            <a:fillRect/>
          </a:stretch>
        </p:blipFill>
        <p:spPr>
          <a:xfrm>
            <a:off x="10211256" y="440813"/>
            <a:ext cx="1485443" cy="1549400"/>
          </a:xfrm>
          <a:prstGeom prst="rect">
            <a:avLst/>
          </a:prstGeom>
        </p:spPr>
      </p:pic>
      <p:sp>
        <p:nvSpPr>
          <p:cNvPr id="10" name="TextBox 9">
            <a:extLst>
              <a:ext uri="{FF2B5EF4-FFF2-40B4-BE49-F238E27FC236}">
                <a16:creationId xmlns:a16="http://schemas.microsoft.com/office/drawing/2014/main" id="{E35946D4-00F1-7004-FF34-CCF2B26F3B6D}"/>
              </a:ext>
            </a:extLst>
          </p:cNvPr>
          <p:cNvSpPr txBox="1"/>
          <p:nvPr/>
        </p:nvSpPr>
        <p:spPr>
          <a:xfrm>
            <a:off x="641350" y="1460500"/>
            <a:ext cx="3333750" cy="369332"/>
          </a:xfrm>
          <a:prstGeom prst="rect">
            <a:avLst/>
          </a:prstGeom>
          <a:noFill/>
        </p:spPr>
        <p:txBody>
          <a:bodyPr wrap="square" rtlCol="0">
            <a:spAutoFit/>
          </a:bodyPr>
          <a:lstStyle/>
          <a:p>
            <a:r>
              <a:rPr lang="en-US" b="1" dirty="0"/>
              <a:t>Dimond</a:t>
            </a:r>
          </a:p>
        </p:txBody>
      </p:sp>
      <p:pic>
        <p:nvPicPr>
          <p:cNvPr id="13" name="Picture 12" descr="ingage logo">
            <a:extLst>
              <a:ext uri="{FF2B5EF4-FFF2-40B4-BE49-F238E27FC236}">
                <a16:creationId xmlns:a16="http://schemas.microsoft.com/office/drawing/2014/main" id="{D9845F68-A76F-C23A-FFB3-544BBFF670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607" y="1926491"/>
            <a:ext cx="3200400" cy="916115"/>
          </a:xfrm>
          <a:prstGeom prst="rect">
            <a:avLst/>
          </a:prstGeom>
        </p:spPr>
      </p:pic>
      <p:pic>
        <p:nvPicPr>
          <p:cNvPr id="14" name="Picture 13" descr="ascendum rise together logo">
            <a:extLst>
              <a:ext uri="{FF2B5EF4-FFF2-40B4-BE49-F238E27FC236}">
                <a16:creationId xmlns:a16="http://schemas.microsoft.com/office/drawing/2014/main" id="{F97EE45A-2EAB-381E-210E-9C8629F2D55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8000" y="1990213"/>
            <a:ext cx="3371850" cy="895985"/>
          </a:xfrm>
          <a:prstGeom prst="rect">
            <a:avLst/>
          </a:prstGeom>
          <a:noFill/>
          <a:ln>
            <a:noFill/>
          </a:ln>
        </p:spPr>
      </p:pic>
      <p:pic>
        <p:nvPicPr>
          <p:cNvPr id="15" name="Picture 14" descr="Zenhub logo">
            <a:extLst>
              <a:ext uri="{FF2B5EF4-FFF2-40B4-BE49-F238E27FC236}">
                <a16:creationId xmlns:a16="http://schemas.microsoft.com/office/drawing/2014/main" id="{BC56B2CD-F9A2-EB82-8EB2-6C434434446D}"/>
              </a:ext>
            </a:extLst>
          </p:cNvPr>
          <p:cNvPicPr>
            <a:picLocks noChangeAspect="1"/>
          </p:cNvPicPr>
          <p:nvPr/>
        </p:nvPicPr>
        <p:blipFill rotWithShape="1">
          <a:blip r:embed="rId5">
            <a:extLst>
              <a:ext uri="{28A0092B-C50C-407E-A947-70E740481C1C}">
                <a14:useLocalDpi xmlns:a14="http://schemas.microsoft.com/office/drawing/2010/main" val="0"/>
              </a:ext>
            </a:extLst>
          </a:blip>
          <a:srcRect l="7042" t="15920" r="6260" b="17888"/>
          <a:stretch/>
        </p:blipFill>
        <p:spPr bwMode="auto">
          <a:xfrm>
            <a:off x="8195995" y="1926491"/>
            <a:ext cx="3517900" cy="1003300"/>
          </a:xfrm>
          <a:prstGeom prst="rect">
            <a:avLst/>
          </a:prstGeom>
          <a:noFill/>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5FAD09D0-9389-0A20-4196-354601AE4C60}"/>
              </a:ext>
            </a:extLst>
          </p:cNvPr>
          <p:cNvSpPr txBox="1"/>
          <p:nvPr/>
        </p:nvSpPr>
        <p:spPr>
          <a:xfrm>
            <a:off x="641350" y="3076219"/>
            <a:ext cx="3333750" cy="369332"/>
          </a:xfrm>
          <a:prstGeom prst="rect">
            <a:avLst/>
          </a:prstGeom>
          <a:noFill/>
        </p:spPr>
        <p:txBody>
          <a:bodyPr wrap="square" rtlCol="0">
            <a:spAutoFit/>
          </a:bodyPr>
          <a:lstStyle/>
          <a:p>
            <a:r>
              <a:rPr lang="en-US" b="1" dirty="0"/>
              <a:t>Gold</a:t>
            </a:r>
          </a:p>
        </p:txBody>
      </p:sp>
      <p:pic>
        <p:nvPicPr>
          <p:cNvPr id="17" name="Picture 16" descr="Seven Hills Technology logo">
            <a:extLst>
              <a:ext uri="{FF2B5EF4-FFF2-40B4-BE49-F238E27FC236}">
                <a16:creationId xmlns:a16="http://schemas.microsoft.com/office/drawing/2014/main" id="{84CAB4F8-B744-6E6B-8AC8-C4453E09F1E0}"/>
              </a:ext>
            </a:extLst>
          </p:cNvPr>
          <p:cNvPicPr>
            <a:picLocks noChangeAspect="1"/>
          </p:cNvPicPr>
          <p:nvPr/>
        </p:nvPicPr>
        <p:blipFill rotWithShape="1">
          <a:blip r:embed="rId6">
            <a:extLst>
              <a:ext uri="{28A0092B-C50C-407E-A947-70E740481C1C}">
                <a14:useLocalDpi xmlns:a14="http://schemas.microsoft.com/office/drawing/2010/main" val="0"/>
              </a:ext>
            </a:extLst>
          </a:blip>
          <a:srcRect l="2770" r="13261"/>
          <a:stretch/>
        </p:blipFill>
        <p:spPr bwMode="auto">
          <a:xfrm>
            <a:off x="641350" y="3529028"/>
            <a:ext cx="2381250" cy="777875"/>
          </a:xfrm>
          <a:prstGeom prst="rect">
            <a:avLst/>
          </a:prstGeom>
          <a:noFill/>
          <a:ln>
            <a:noFill/>
          </a:ln>
          <a:extLst>
            <a:ext uri="{53640926-AAD7-44D8-BBD7-CCE9431645EC}">
              <a14:shadowObscured xmlns:a14="http://schemas.microsoft.com/office/drawing/2010/main"/>
            </a:ext>
          </a:extLst>
        </p:spPr>
      </p:pic>
      <p:pic>
        <p:nvPicPr>
          <p:cNvPr id="16" name="Picture 15" descr="TekSystems Own Change logo">
            <a:extLst>
              <a:ext uri="{FF2B5EF4-FFF2-40B4-BE49-F238E27FC236}">
                <a16:creationId xmlns:a16="http://schemas.microsoft.com/office/drawing/2014/main" id="{314D8858-CE1F-299A-3104-DBA06F833CF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95393" y="3548077"/>
            <a:ext cx="2819400" cy="739775"/>
          </a:xfrm>
          <a:prstGeom prst="rect">
            <a:avLst/>
          </a:prstGeom>
          <a:noFill/>
        </p:spPr>
      </p:pic>
      <p:pic>
        <p:nvPicPr>
          <p:cNvPr id="18" name="Picture 17" descr="Vaco free yourself logo">
            <a:extLst>
              <a:ext uri="{FF2B5EF4-FFF2-40B4-BE49-F238E27FC236}">
                <a16:creationId xmlns:a16="http://schemas.microsoft.com/office/drawing/2014/main" id="{EB05862D-EDFE-B9FD-C81A-E455B19FE191}"/>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836516" y="3429000"/>
            <a:ext cx="2914650" cy="873760"/>
          </a:xfrm>
          <a:prstGeom prst="rect">
            <a:avLst/>
          </a:prstGeom>
          <a:noFill/>
        </p:spPr>
      </p:pic>
      <p:sp>
        <p:nvSpPr>
          <p:cNvPr id="12" name="TextBox 11">
            <a:extLst>
              <a:ext uri="{FF2B5EF4-FFF2-40B4-BE49-F238E27FC236}">
                <a16:creationId xmlns:a16="http://schemas.microsoft.com/office/drawing/2014/main" id="{5FF8031D-00D2-22E8-C2B6-775B020EA1A3}"/>
              </a:ext>
            </a:extLst>
          </p:cNvPr>
          <p:cNvSpPr txBox="1"/>
          <p:nvPr/>
        </p:nvSpPr>
        <p:spPr>
          <a:xfrm>
            <a:off x="641350" y="4362673"/>
            <a:ext cx="3333750" cy="369332"/>
          </a:xfrm>
          <a:prstGeom prst="rect">
            <a:avLst/>
          </a:prstGeom>
          <a:noFill/>
        </p:spPr>
        <p:txBody>
          <a:bodyPr wrap="square" rtlCol="0">
            <a:spAutoFit/>
          </a:bodyPr>
          <a:lstStyle/>
          <a:p>
            <a:r>
              <a:rPr lang="en-US" b="1" dirty="0"/>
              <a:t>Silver</a:t>
            </a:r>
          </a:p>
        </p:txBody>
      </p:sp>
      <p:pic>
        <p:nvPicPr>
          <p:cNvPr id="19" name="Picture 18" descr="Scrum.org The House of Scrum logo">
            <a:extLst>
              <a:ext uri="{FF2B5EF4-FFF2-40B4-BE49-F238E27FC236}">
                <a16:creationId xmlns:a16="http://schemas.microsoft.com/office/drawing/2014/main" id="{8E291FB6-1A9F-F6BA-9FFF-0C1A8664D0A0}"/>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95607" y="4993323"/>
            <a:ext cx="2527300" cy="666750"/>
          </a:xfrm>
          <a:prstGeom prst="rect">
            <a:avLst/>
          </a:prstGeom>
          <a:noFill/>
          <a:ln>
            <a:noFill/>
          </a:ln>
        </p:spPr>
      </p:pic>
      <p:pic>
        <p:nvPicPr>
          <p:cNvPr id="20" name="Picture 19" descr="Practical Agilist La Agile Monster logo">
            <a:extLst>
              <a:ext uri="{FF2B5EF4-FFF2-40B4-BE49-F238E27FC236}">
                <a16:creationId xmlns:a16="http://schemas.microsoft.com/office/drawing/2014/main" id="{57B7E155-82F1-8E72-3FEE-98A6008FA985}"/>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196773" y="4717530"/>
            <a:ext cx="3048000" cy="1022350"/>
          </a:xfrm>
          <a:prstGeom prst="rect">
            <a:avLst/>
          </a:prstGeom>
          <a:noFill/>
          <a:ln>
            <a:noFill/>
          </a:ln>
        </p:spPr>
      </p:pic>
      <p:sp>
        <p:nvSpPr>
          <p:cNvPr id="9" name="Text Placeholder 8">
            <a:extLst>
              <a:ext uri="{FF2B5EF4-FFF2-40B4-BE49-F238E27FC236}">
                <a16:creationId xmlns:a16="http://schemas.microsoft.com/office/drawing/2014/main" id="{8EC2C7A2-E86E-03AF-F912-596B4FF1ABF0}"/>
              </a:ext>
            </a:extLst>
          </p:cNvPr>
          <p:cNvSpPr>
            <a:spLocks noGrp="1"/>
          </p:cNvSpPr>
          <p:nvPr>
            <p:ph type="body" sz="quarter" idx="12"/>
          </p:nvPr>
        </p:nvSpPr>
        <p:spPr/>
        <p:txBody>
          <a:bodyPr/>
          <a:lstStyle/>
          <a:p>
            <a:endParaRPr lang="en-US"/>
          </a:p>
        </p:txBody>
      </p:sp>
      <p:sp>
        <p:nvSpPr>
          <p:cNvPr id="5" name="Date Placeholder 4">
            <a:extLst>
              <a:ext uri="{FF2B5EF4-FFF2-40B4-BE49-F238E27FC236}">
                <a16:creationId xmlns:a16="http://schemas.microsoft.com/office/drawing/2014/main" id="{A9B3B3F9-694C-0CD5-13C9-6B5F318E83B1}"/>
              </a:ext>
            </a:extLst>
          </p:cNvPr>
          <p:cNvSpPr>
            <a:spLocks noGrp="1"/>
          </p:cNvSpPr>
          <p:nvPr>
            <p:ph type="dt" sz="half" idx="2"/>
          </p:nvPr>
        </p:nvSpPr>
        <p:spPr/>
        <p:txBody>
          <a:bodyPr/>
          <a:lstStyle/>
          <a:p>
            <a:fld id="{8D28DA4F-55EE-4774-AFC6-2F73931F16BE}" type="datetime1">
              <a:rPr lang="en-US" smtClean="0"/>
              <a:t>7/24/2024</a:t>
            </a:fld>
            <a:endParaRPr lang="en-US" dirty="0"/>
          </a:p>
        </p:txBody>
      </p:sp>
      <p:sp>
        <p:nvSpPr>
          <p:cNvPr id="6" name="Slide Number Placeholder 5">
            <a:extLst>
              <a:ext uri="{FF2B5EF4-FFF2-40B4-BE49-F238E27FC236}">
                <a16:creationId xmlns:a16="http://schemas.microsoft.com/office/drawing/2014/main" id="{7D960105-6178-053C-91CA-6BA6C5BF01FD}"/>
              </a:ext>
            </a:extLst>
          </p:cNvPr>
          <p:cNvSpPr>
            <a:spLocks noGrp="1"/>
          </p:cNvSpPr>
          <p:nvPr>
            <p:ph type="sldNum" sz="quarter" idx="4"/>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522021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7/24/2024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7/24/2024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7/24/2024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7/24/2024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7/24/2024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52E68-191B-4883-A1EE-52F93DB694AA}">
  <ds:schemaRefs>
    <ds:schemaRef ds:uri="http://schemas.microsoft.com/sharepoint/v3/contenttype/forms"/>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8394</TotalTime>
  <Words>805</Words>
  <Application>Microsoft Office PowerPoint</Application>
  <PresentationFormat>Widescreen</PresentationFormat>
  <Paragraphs>202</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Century Gothic</vt:lpstr>
      <vt:lpstr>Jumble</vt:lpstr>
      <vt:lpstr>Custom</vt:lpstr>
      <vt:lpstr>Accessibility Testing with Screen Readers &amp; More</vt:lpstr>
      <vt:lpstr>Cincy Deliver 2024 Sponsors</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35</cp:revision>
  <cp:lastPrinted>2024-03-28T17:17:39Z</cp:lastPrinted>
  <dcterms:created xsi:type="dcterms:W3CDTF">2024-02-29T03:05:25Z</dcterms:created>
  <dcterms:modified xsi:type="dcterms:W3CDTF">2024-07-25T02:30:01Z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