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5" r:id="rId4"/>
  </p:sldMasterIdLst>
  <p:notesMasterIdLst>
    <p:notesMasterId r:id="rId18"/>
  </p:notesMasterIdLst>
  <p:handoutMasterIdLst>
    <p:handoutMasterId r:id="rId19"/>
  </p:handoutMasterIdLst>
  <p:sldIdLst>
    <p:sldId id="273" r:id="rId5"/>
    <p:sldId id="257" r:id="rId6"/>
    <p:sldId id="288" r:id="rId7"/>
    <p:sldId id="258" r:id="rId8"/>
    <p:sldId id="272" r:id="rId9"/>
    <p:sldId id="278" r:id="rId10"/>
    <p:sldId id="280" r:id="rId11"/>
    <p:sldId id="286" r:id="rId12"/>
    <p:sldId id="279" r:id="rId13"/>
    <p:sldId id="287" r:id="rId14"/>
    <p:sldId id="289" r:id="rId15"/>
    <p:sldId id="290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BCC"/>
    <a:srgbClr val="F3ABCC"/>
    <a:srgbClr val="A493C7"/>
    <a:srgbClr val="77CEE1"/>
    <a:srgbClr val="7ACDDB"/>
    <a:srgbClr val="73C8EF"/>
    <a:srgbClr val="F7EEB3"/>
    <a:srgbClr val="B2BFE2"/>
    <a:srgbClr val="FEDECF"/>
    <a:srgbClr val="BEE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09" autoAdjust="0"/>
  </p:normalViewPr>
  <p:slideViewPr>
    <p:cSldViewPr snapToGrid="0">
      <p:cViewPr varScale="1">
        <p:scale>
          <a:sx n="97" d="100"/>
          <a:sy n="97" d="100"/>
        </p:scale>
        <p:origin x="25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851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D1FFD87-6005-57C0-D792-057A64AD62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D5089F-3595-C093-0997-3C7CBF5848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432EF-245E-40EF-B3FF-B189D54EF7CF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7E191-4F0F-239F-AFE0-CD4DE6EA63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E2B1B-612C-10FD-A4F0-FBFFC44603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EEE10-DA73-478C-BA99-95BAAD24E0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36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08D30-F807-4561-A81E-6E077448AA00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2C05A-7A07-4286-AA18-B883C0AF9A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8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tsyourturnblog.com/cya-is-killing-your-organization-c2a17e15d834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tsyourturnblog.com/cya-is-killing-your-organization-c2a17e15d834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759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A5C49-056F-A436-AD5C-D9A813E76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0929B5-E290-113F-E828-E767C20F94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FB84AF-FB5A-E6E3-92C7-FE1C4D4D78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20963-E093-B9CD-9BCD-961EC70456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455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99A54-D53B-DC00-5B49-B7D2FA985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DA9C9F-9DB4-3543-32CF-05CC0E1AD9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F2A687-3C80-7E06-B415-0367F3BE0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D2209-DA5C-BF04-487E-98437FD876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485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97C2C-B041-50D2-E4ED-8CF4D2D57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66C8FF-AAFA-141E-A8EA-B13961AE18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1C25C8-5AD7-BB75-B514-D370EB471C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D197C-7A50-FFED-8610-C9A777545D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19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38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6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8EFB7-5092-4BC9-CCE9-5D20ECCF7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D6EC70-AB20-2C78-5D17-8B3FFCF56D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48B640-239F-6DE3-7347-06FB6F8411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“Keep Calm and CYA” image was sourced from </a:t>
            </a:r>
            <a:r>
              <a:rPr lang="en-US" dirty="0">
                <a:hlinkClick r:id="rId3"/>
              </a:rPr>
              <a:t>CYA is Killing Your Organization. I recently started working with an… | by Jennifer Cross | It's Your Turn (itsyourturnblog.com)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Image Source URL: </a:t>
            </a:r>
            <a:r>
              <a:rPr lang="en-US" dirty="0"/>
              <a:t>https://itsyourturnblog.com/cya-is-killing-your-organization-c2a17e15d834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6971E-9156-D941-4B5A-BB78771374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76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“Keep Calm and CYA” image was sourced from </a:t>
            </a:r>
            <a:r>
              <a:rPr lang="en-US" dirty="0">
                <a:hlinkClick r:id="rId3"/>
              </a:rPr>
              <a:t>CYA is Killing Your Organization. I recently started working with an… | by Jennifer Cross | It's Your Turn (itsyourturnblog.com)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Image Source URL: </a:t>
            </a:r>
            <a:r>
              <a:rPr lang="en-US" dirty="0"/>
              <a:t>https://itsyourturnblog.com/cya-is-killing-your-organization-c2a17e15d834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44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424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A362C-4082-BF4F-1934-F4DFEDDB7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EBD325-0DF8-6078-E9C2-F80CB00CAD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80C635-2D34-75CB-5407-22FB5998A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E51BD-7450-6253-935E-619AC3B933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625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F0116-ABE2-0626-5527-023BE5872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B276A-724D-5E9B-E1EB-5B957E6600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D74819-001F-5529-4A48-782625ABF9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680D7-48CA-247C-1617-583FC25972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423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50062-32F9-443D-9DBC-9157C7EB0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25A54C-136E-B20E-35EA-EE3983B57D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AC078E-F9B7-22A4-8CF2-732173C0F1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14800-454D-A55C-8954-41E4882477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74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575DB-FE86-F1B0-1913-7FCDF68E4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7F4EC3-D3F2-FFA7-E78E-E723ACA8A4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019DBF-92DC-63FA-EC52-728E443871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90B72-080E-6888-2E0F-6999B9131A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82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3.svg"/><Relationship Id="rId7" Type="http://schemas.openxmlformats.org/officeDocument/2006/relationships/image" Target="../media/image5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15.svg"/><Relationship Id="rId10" Type="http://schemas.openxmlformats.org/officeDocument/2006/relationships/image" Target="../media/image8.png"/><Relationship Id="rId4" Type="http://schemas.openxmlformats.org/officeDocument/2006/relationships/image" Target="../media/image14.png"/><Relationship Id="rId9" Type="http://schemas.openxmlformats.org/officeDocument/2006/relationships/image" Target="../media/image7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08465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13032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07904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25178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98342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11072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97052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79258"/>
      </p:ext>
    </p:extLst>
  </p:cSld>
  <p:clrMapOvr>
    <a:masterClrMapping/>
  </p:clrMapOvr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4905"/>
      </p:ext>
    </p:extLst>
  </p:cSld>
  <p:clrMapOvr>
    <a:masterClrMapping/>
  </p:clrMapOvr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CECEBED-B9F4-29DE-0AB0-2AAA20423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"/>
            <a:ext cx="12192000" cy="6253842"/>
            <a:chOff x="0" y="1"/>
            <a:chExt cx="12192000" cy="6253842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6A134E7-D915-D931-CD34-B04B8ADE0704}"/>
                </a:ext>
              </a:extLst>
            </p:cNvPr>
            <p:cNvSpPr/>
            <p:nvPr userDrawn="1"/>
          </p:nvSpPr>
          <p:spPr>
            <a:xfrm>
              <a:off x="8151132" y="1"/>
              <a:ext cx="4040868" cy="2484203"/>
            </a:xfrm>
            <a:custGeom>
              <a:avLst/>
              <a:gdLst>
                <a:gd name="connsiteX0" fmla="*/ 1639501 w 4040868"/>
                <a:gd name="connsiteY0" fmla="*/ 0 h 2484203"/>
                <a:gd name="connsiteX1" fmla="*/ 1927972 w 4040868"/>
                <a:gd name="connsiteY1" fmla="*/ 0 h 2484203"/>
                <a:gd name="connsiteX2" fmla="*/ 1936047 w 4040868"/>
                <a:gd name="connsiteY2" fmla="*/ 69832 h 2484203"/>
                <a:gd name="connsiteX3" fmla="*/ 1871145 w 4040868"/>
                <a:gd name="connsiteY3" fmla="*/ 561938 h 2484203"/>
                <a:gd name="connsiteX4" fmla="*/ 1876589 w 4040868"/>
                <a:gd name="connsiteY4" fmla="*/ 1144624 h 2484203"/>
                <a:gd name="connsiteX5" fmla="*/ 2418931 w 4040868"/>
                <a:gd name="connsiteY5" fmla="*/ 931295 h 2484203"/>
                <a:gd name="connsiteX6" fmla="*/ 3278854 w 4040868"/>
                <a:gd name="connsiteY6" fmla="*/ 718297 h 2484203"/>
                <a:gd name="connsiteX7" fmla="*/ 3403625 w 4040868"/>
                <a:gd name="connsiteY7" fmla="*/ 1595367 h 2484203"/>
                <a:gd name="connsiteX8" fmla="*/ 3409135 w 4040868"/>
                <a:gd name="connsiteY8" fmla="*/ 2178165 h 2484203"/>
                <a:gd name="connsiteX9" fmla="*/ 3951362 w 4040868"/>
                <a:gd name="connsiteY9" fmla="*/ 1964825 h 2484203"/>
                <a:gd name="connsiteX10" fmla="*/ 4040868 w 4040868"/>
                <a:gd name="connsiteY10" fmla="*/ 1907085 h 2484203"/>
                <a:gd name="connsiteX11" fmla="*/ 4040868 w 4040868"/>
                <a:gd name="connsiteY11" fmla="*/ 2245468 h 2484203"/>
                <a:gd name="connsiteX12" fmla="*/ 3897247 w 4040868"/>
                <a:gd name="connsiteY12" fmla="*/ 2338115 h 2484203"/>
                <a:gd name="connsiteX13" fmla="*/ 3250168 w 4040868"/>
                <a:gd name="connsiteY13" fmla="*/ 2413957 h 2484203"/>
                <a:gd name="connsiteX14" fmla="*/ 3125358 w 4040868"/>
                <a:gd name="connsiteY14" fmla="*/ 1536797 h 2484203"/>
                <a:gd name="connsiteX15" fmla="*/ 3119853 w 4040868"/>
                <a:gd name="connsiteY15" fmla="*/ 954065 h 2484203"/>
                <a:gd name="connsiteX16" fmla="*/ 2577517 w 4040868"/>
                <a:gd name="connsiteY16" fmla="*/ 1167400 h 2484203"/>
                <a:gd name="connsiteX17" fmla="*/ 1717591 w 4040868"/>
                <a:gd name="connsiteY17" fmla="*/ 1380395 h 2484203"/>
                <a:gd name="connsiteX18" fmla="*/ 1592853 w 4040868"/>
                <a:gd name="connsiteY18" fmla="*/ 503348 h 2484203"/>
                <a:gd name="connsiteX19" fmla="*/ 1642974 w 4040868"/>
                <a:gd name="connsiteY19" fmla="*/ 8510 h 2484203"/>
                <a:gd name="connsiteX20" fmla="*/ 0 w 4040868"/>
                <a:gd name="connsiteY20" fmla="*/ 0 h 2484203"/>
                <a:gd name="connsiteX21" fmla="*/ 285293 w 4040868"/>
                <a:gd name="connsiteY21" fmla="*/ 0 h 2484203"/>
                <a:gd name="connsiteX22" fmla="*/ 288683 w 4040868"/>
                <a:gd name="connsiteY22" fmla="*/ 23305 h 2484203"/>
                <a:gd name="connsiteX23" fmla="*/ 344260 w 4040868"/>
                <a:gd name="connsiteY23" fmla="*/ 111230 h 2484203"/>
                <a:gd name="connsiteX24" fmla="*/ 728339 w 4040868"/>
                <a:gd name="connsiteY24" fmla="*/ 1794 h 2484203"/>
                <a:gd name="connsiteX25" fmla="*/ 731070 w 4040868"/>
                <a:gd name="connsiteY25" fmla="*/ 0 h 2484203"/>
                <a:gd name="connsiteX26" fmla="*/ 1253365 w 4040868"/>
                <a:gd name="connsiteY26" fmla="*/ 0 h 2484203"/>
                <a:gd name="connsiteX27" fmla="*/ 1203261 w 4040868"/>
                <a:gd name="connsiteY27" fmla="*/ 30014 h 2484203"/>
                <a:gd name="connsiteX28" fmla="*/ 1045098 w 4040868"/>
                <a:gd name="connsiteY28" fmla="*/ 133945 h 2484203"/>
                <a:gd name="connsiteX29" fmla="*/ 185259 w 4040868"/>
                <a:gd name="connsiteY29" fmla="*/ 346999 h 2484203"/>
                <a:gd name="connsiteX30" fmla="*/ 8682 w 4040868"/>
                <a:gd name="connsiteY30" fmla="*/ 75030 h 248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040868" h="2484203">
                  <a:moveTo>
                    <a:pt x="1639501" y="0"/>
                  </a:moveTo>
                  <a:lnTo>
                    <a:pt x="1927972" y="0"/>
                  </a:lnTo>
                  <a:lnTo>
                    <a:pt x="1936047" y="69832"/>
                  </a:lnTo>
                  <a:cubicBezTo>
                    <a:pt x="1941935" y="225592"/>
                    <a:pt x="1905398" y="399199"/>
                    <a:pt x="1871145" y="561938"/>
                  </a:cubicBezTo>
                  <a:cubicBezTo>
                    <a:pt x="1818675" y="811204"/>
                    <a:pt x="1764412" y="1068972"/>
                    <a:pt x="1876589" y="1144624"/>
                  </a:cubicBezTo>
                  <a:cubicBezTo>
                    <a:pt x="1988767" y="1220276"/>
                    <a:pt x="2207469" y="1073404"/>
                    <a:pt x="2418931" y="931295"/>
                  </a:cubicBezTo>
                  <a:cubicBezTo>
                    <a:pt x="2695019" y="745819"/>
                    <a:pt x="3007951" y="535602"/>
                    <a:pt x="3278854" y="718297"/>
                  </a:cubicBezTo>
                  <a:cubicBezTo>
                    <a:pt x="3549759" y="900994"/>
                    <a:pt x="3472126" y="1269896"/>
                    <a:pt x="3403625" y="1595367"/>
                  </a:cubicBezTo>
                  <a:cubicBezTo>
                    <a:pt x="3351132" y="1844684"/>
                    <a:pt x="3296911" y="2102481"/>
                    <a:pt x="3409135" y="2178165"/>
                  </a:cubicBezTo>
                  <a:cubicBezTo>
                    <a:pt x="3521360" y="2253848"/>
                    <a:pt x="3739918" y="2106880"/>
                    <a:pt x="3951362" y="1964825"/>
                  </a:cubicBezTo>
                  <a:lnTo>
                    <a:pt x="4040868" y="1907085"/>
                  </a:lnTo>
                  <a:lnTo>
                    <a:pt x="4040868" y="2245468"/>
                  </a:lnTo>
                  <a:lnTo>
                    <a:pt x="3897247" y="2338115"/>
                  </a:lnTo>
                  <a:cubicBezTo>
                    <a:pt x="3680078" y="2466935"/>
                    <a:pt x="3453297" y="2550946"/>
                    <a:pt x="3250168" y="2413957"/>
                  </a:cubicBezTo>
                  <a:cubicBezTo>
                    <a:pt x="2979295" y="2231282"/>
                    <a:pt x="3056854" y="1862273"/>
                    <a:pt x="3125358" y="1536797"/>
                  </a:cubicBezTo>
                  <a:cubicBezTo>
                    <a:pt x="3177820" y="1287528"/>
                    <a:pt x="3232077" y="1029749"/>
                    <a:pt x="3119853" y="954065"/>
                  </a:cubicBezTo>
                  <a:cubicBezTo>
                    <a:pt x="3007628" y="878381"/>
                    <a:pt x="2788984" y="1025298"/>
                    <a:pt x="2577517" y="1167400"/>
                  </a:cubicBezTo>
                  <a:cubicBezTo>
                    <a:pt x="2301431" y="1352887"/>
                    <a:pt x="1988500" y="1563095"/>
                    <a:pt x="1717591" y="1380395"/>
                  </a:cubicBezTo>
                  <a:cubicBezTo>
                    <a:pt x="1446683" y="1197696"/>
                    <a:pt x="1524354" y="828830"/>
                    <a:pt x="1592853" y="503348"/>
                  </a:cubicBezTo>
                  <a:cubicBezTo>
                    <a:pt x="1632232" y="316369"/>
                    <a:pt x="1672597" y="124625"/>
                    <a:pt x="1642974" y="8510"/>
                  </a:cubicBezTo>
                  <a:close/>
                  <a:moveTo>
                    <a:pt x="0" y="0"/>
                  </a:moveTo>
                  <a:lnTo>
                    <a:pt x="285293" y="0"/>
                  </a:lnTo>
                  <a:lnTo>
                    <a:pt x="288683" y="23305"/>
                  </a:lnTo>
                  <a:cubicBezTo>
                    <a:pt x="298556" y="62009"/>
                    <a:pt x="316206" y="92310"/>
                    <a:pt x="344260" y="111230"/>
                  </a:cubicBezTo>
                  <a:cubicBezTo>
                    <a:pt x="428424" y="167989"/>
                    <a:pt x="572407" y="99511"/>
                    <a:pt x="728339" y="1794"/>
                  </a:cubicBezTo>
                  <a:lnTo>
                    <a:pt x="731070" y="0"/>
                  </a:lnTo>
                  <a:lnTo>
                    <a:pt x="1253365" y="0"/>
                  </a:lnTo>
                  <a:lnTo>
                    <a:pt x="1203261" y="30014"/>
                  </a:lnTo>
                  <a:cubicBezTo>
                    <a:pt x="1151276" y="62590"/>
                    <a:pt x="1097964" y="98419"/>
                    <a:pt x="1045098" y="133945"/>
                  </a:cubicBezTo>
                  <a:cubicBezTo>
                    <a:pt x="769005" y="319427"/>
                    <a:pt x="456124" y="529669"/>
                    <a:pt x="185259" y="346999"/>
                  </a:cubicBezTo>
                  <a:cubicBezTo>
                    <a:pt x="83685" y="278498"/>
                    <a:pt x="31110" y="183804"/>
                    <a:pt x="8682" y="7503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15939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DE029A4C-6267-F94B-ECCC-EC32B0510C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0898"/>
            <a:stretch/>
          </p:blipFill>
          <p:spPr>
            <a:xfrm>
              <a:off x="0" y="2536372"/>
              <a:ext cx="2197076" cy="3717471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D23DA5C-83E7-B63E-6B5D-596435DAB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98171" y="691024"/>
            <a:ext cx="8795658" cy="5475954"/>
            <a:chOff x="1698171" y="691024"/>
            <a:chExt cx="8795658" cy="547595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848D89C-5F2D-CF6A-0868-A45C9F1806BE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8795658" cy="5475954"/>
              <a:chOff x="1466850" y="380320"/>
              <a:chExt cx="9258300" cy="5763985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4FB4825-91D4-4067-BDE3-7BCEFC034716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9258300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3BCDDF-A09D-6904-57FA-C428689850A7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9258300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B8757A2-8C6D-83F2-98CE-ECCBA93F33CE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62759C4-7D46-6EA5-DBE5-75D18FB723D3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7A045CF-D20B-4F82-7377-0B8DABF3EB11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65B52D1-205A-FB65-FBA1-61B632DAC849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4885F30-F52E-A31E-CBEF-2F126AD4F9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24050" y="1278307"/>
            <a:ext cx="8343901" cy="3540939"/>
          </a:xfrm>
        </p:spPr>
        <p:txBody>
          <a:bodyPr anchor="ctr" anchorCtr="0">
            <a:no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BEEAA312-5DC5-A30E-8649-6A8510D1A0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27549" y="5166651"/>
            <a:ext cx="3136899" cy="65292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39584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94DF9F-2F58-CF25-7ACC-BFD05103AB52}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E75FFD-4E22-C8E5-B347-94AA7AB43E56}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Full battery with solid fill">
            <a:extLst>
              <a:ext uri="{FF2B5EF4-FFF2-40B4-BE49-F238E27FC236}">
                <a16:creationId xmlns:a16="http://schemas.microsoft.com/office/drawing/2014/main" id="{5D54814A-E1F0-A13D-7B90-86D5A7C950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8606" y="6405154"/>
            <a:ext cx="274320" cy="274320"/>
          </a:xfrm>
          <a:prstGeom prst="rect">
            <a:avLst/>
          </a:prstGeom>
        </p:spPr>
      </p:pic>
      <p:pic>
        <p:nvPicPr>
          <p:cNvPr id="12" name="Graphic 11" descr="Volume with solid fill">
            <a:extLst>
              <a:ext uri="{FF2B5EF4-FFF2-40B4-BE49-F238E27FC236}">
                <a16:creationId xmlns:a16="http://schemas.microsoft.com/office/drawing/2014/main" id="{4A1771CF-758F-FC19-6F22-20769C31E0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905543" y="6405154"/>
            <a:ext cx="274320" cy="274320"/>
          </a:xfrm>
          <a:prstGeom prst="rect">
            <a:avLst/>
          </a:prstGeom>
        </p:spPr>
      </p:pic>
      <p:pic>
        <p:nvPicPr>
          <p:cNvPr id="13" name="Graphic 12" descr="Wi-Fi with solid fill">
            <a:extLst>
              <a:ext uri="{FF2B5EF4-FFF2-40B4-BE49-F238E27FC236}">
                <a16:creationId xmlns:a16="http://schemas.microsoft.com/office/drawing/2014/main" id="{1176841E-EBB2-BB0D-45D9-399100466F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9532479" y="6405154"/>
            <a:ext cx="274320" cy="27432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865B8B9-B46C-BD52-91B0-A773C3B2F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33399" y="235586"/>
            <a:ext cx="6258603" cy="5513065"/>
            <a:chOff x="5933399" y="235586"/>
            <a:chExt cx="6258603" cy="5513065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10F9E459-F4BB-3ED7-2DC0-16BE88CA881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6779420" y="2508229"/>
              <a:ext cx="2394401" cy="4086444"/>
            </a:xfrm>
            <a:prstGeom prst="rect">
              <a:avLst/>
            </a:prstGeom>
          </p:spPr>
        </p:pic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FFDE191C-52DF-6A6D-EC88-18A052FFB29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b="37716"/>
            <a:stretch/>
          </p:blipFill>
          <p:spPr>
            <a:xfrm rot="16200000">
              <a:off x="9722190" y="160175"/>
              <a:ext cx="2394401" cy="2545223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725C3B-3CAA-A6E6-B594-6D7F19ED2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1000" y="380999"/>
            <a:ext cx="4972050" cy="5475954"/>
            <a:chOff x="1698171" y="691024"/>
            <a:chExt cx="4972050" cy="547595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A77E121-518A-4426-A254-A2BC5583994D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972050" cy="5475954"/>
              <a:chOff x="1466850" y="380320"/>
              <a:chExt cx="5233574" cy="576398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D296A0E-AA2F-B543-BCEA-D30C665A2BA2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5233574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F4E35C9-2754-CF70-29E7-27AC12CE482E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5233574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9AAB6D3-CF07-3A44-F37A-9DEF7B82B56B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6E4DBAB-D882-5741-A690-F28CB547E059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9414570-C554-43C4-DF59-67790E6DBEB8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9EC5277-EFEF-467F-A8E8-3AB6A62F3A0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34786" y="952667"/>
            <a:ext cx="4275364" cy="264603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734786" y="3777225"/>
            <a:ext cx="1983014" cy="1714170"/>
          </a:xfrm>
        </p:spPr>
        <p:txBody>
          <a:bodyPr tIns="0" bIns="0"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400"/>
            </a:lvl4pPr>
            <a:lvl5pPr>
              <a:lnSpc>
                <a:spcPct val="15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9CA8F3-DA43-5C03-A495-8DCC430EF9F2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027136" y="3797651"/>
            <a:ext cx="1983014" cy="1714170"/>
          </a:xfrm>
        </p:spPr>
        <p:txBody>
          <a:bodyPr tIns="0" bIns="0"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400"/>
            </a:lvl4pPr>
            <a:lvl5pPr>
              <a:lnSpc>
                <a:spcPct val="15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E79F181-82ED-2F15-884B-80D05B11D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9730" y="381647"/>
            <a:ext cx="3550424" cy="3609047"/>
            <a:chOff x="5699730" y="381647"/>
            <a:chExt cx="3550424" cy="360904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0052C0F-9F82-A4A1-9C65-EF7D4AEB5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5699730" y="381647"/>
              <a:ext cx="3550424" cy="470550"/>
              <a:chOff x="1698171" y="691024"/>
              <a:chExt cx="3550424" cy="47055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2A8C825-6BB3-4AFC-14A5-B78A93D1F9C3}"/>
                  </a:ext>
                </a:extLst>
              </p:cNvPr>
              <p:cNvSpPr/>
              <p:nvPr userDrawn="1"/>
            </p:nvSpPr>
            <p:spPr>
              <a:xfrm>
                <a:off x="1698171" y="691024"/>
                <a:ext cx="3550424" cy="47055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93746864-D814-6D00-999A-F6A290495CCA}"/>
                  </a:ext>
                </a:extLst>
              </p:cNvPr>
              <p:cNvGrpSpPr/>
              <p:nvPr userDrawn="1"/>
            </p:nvGrpSpPr>
            <p:grpSpPr>
              <a:xfrm>
                <a:off x="1839686" y="815293"/>
                <a:ext cx="810985" cy="212272"/>
                <a:chOff x="1883229" y="800099"/>
                <a:chExt cx="810985" cy="212272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89E9E72F-DA10-BA63-8E62-450732419C9F}"/>
                    </a:ext>
                  </a:extLst>
                </p:cNvPr>
                <p:cNvSpPr/>
                <p:nvPr userDrawn="1"/>
              </p:nvSpPr>
              <p:spPr>
                <a:xfrm>
                  <a:off x="1883229" y="800100"/>
                  <a:ext cx="212271" cy="21227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2064834F-7239-626C-3E9C-BBEBB13FE4A9}"/>
                    </a:ext>
                  </a:extLst>
                </p:cNvPr>
                <p:cNvSpPr/>
                <p:nvPr userDrawn="1"/>
              </p:nvSpPr>
              <p:spPr>
                <a:xfrm>
                  <a:off x="2182586" y="800100"/>
                  <a:ext cx="212271" cy="212271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A2386A54-2698-F65B-8AA1-BD6010D1203A}"/>
                    </a:ext>
                  </a:extLst>
                </p:cNvPr>
                <p:cNvSpPr/>
                <p:nvPr userDrawn="1"/>
              </p:nvSpPr>
              <p:spPr>
                <a:xfrm>
                  <a:off x="2481943" y="800099"/>
                  <a:ext cx="212271" cy="212271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6611191-5941-C26B-1E7B-4195D8ED7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699730" y="851548"/>
              <a:ext cx="3550424" cy="313914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EDCEFBB-2138-AB7C-184F-3F2C0CB6EAD3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5720716" y="870585"/>
            <a:ext cx="3509982" cy="3098800"/>
          </a:xfrm>
          <a:custGeom>
            <a:avLst/>
            <a:gdLst>
              <a:gd name="connsiteX0" fmla="*/ 0 w 3500479"/>
              <a:gd name="connsiteY0" fmla="*/ 0 h 3072384"/>
              <a:gd name="connsiteX1" fmla="*/ 3500479 w 3500479"/>
              <a:gd name="connsiteY1" fmla="*/ 0 h 3072384"/>
              <a:gd name="connsiteX2" fmla="*/ 3500479 w 3500479"/>
              <a:gd name="connsiteY2" fmla="*/ 3072384 h 3072384"/>
              <a:gd name="connsiteX3" fmla="*/ 0 w 3500479"/>
              <a:gd name="connsiteY3" fmla="*/ 3072384 h 3072384"/>
              <a:gd name="connsiteX4" fmla="*/ 0 w 3500479"/>
              <a:gd name="connsiteY4" fmla="*/ 0 h 3072384"/>
              <a:gd name="connsiteX0" fmla="*/ 0 w 3500479"/>
              <a:gd name="connsiteY0" fmla="*/ 0 h 3072588"/>
              <a:gd name="connsiteX1" fmla="*/ 3500479 w 3500479"/>
              <a:gd name="connsiteY1" fmla="*/ 0 h 3072588"/>
              <a:gd name="connsiteX2" fmla="*/ 3500479 w 3500479"/>
              <a:gd name="connsiteY2" fmla="*/ 3072384 h 3072588"/>
              <a:gd name="connsiteX3" fmla="*/ 2508907 w 3500479"/>
              <a:gd name="connsiteY3" fmla="*/ 3072588 h 3072588"/>
              <a:gd name="connsiteX4" fmla="*/ 0 w 3500479"/>
              <a:gd name="connsiteY4" fmla="*/ 3072384 h 3072588"/>
              <a:gd name="connsiteX5" fmla="*/ 0 w 3500479"/>
              <a:gd name="connsiteY5" fmla="*/ 0 h 3072588"/>
              <a:gd name="connsiteX0" fmla="*/ 0 w 3500479"/>
              <a:gd name="connsiteY0" fmla="*/ 0 h 3072588"/>
              <a:gd name="connsiteX1" fmla="*/ 3500479 w 3500479"/>
              <a:gd name="connsiteY1" fmla="*/ 0 h 3072588"/>
              <a:gd name="connsiteX2" fmla="*/ 3499507 w 3500479"/>
              <a:gd name="connsiteY2" fmla="*/ 1382853 h 3072588"/>
              <a:gd name="connsiteX3" fmla="*/ 3500479 w 3500479"/>
              <a:gd name="connsiteY3" fmla="*/ 3072384 h 3072588"/>
              <a:gd name="connsiteX4" fmla="*/ 2508907 w 3500479"/>
              <a:gd name="connsiteY4" fmla="*/ 3072588 h 3072588"/>
              <a:gd name="connsiteX5" fmla="*/ 0 w 3500479"/>
              <a:gd name="connsiteY5" fmla="*/ 3072384 h 3072588"/>
              <a:gd name="connsiteX6" fmla="*/ 0 w 3500479"/>
              <a:gd name="connsiteY6" fmla="*/ 0 h 3072588"/>
              <a:gd name="connsiteX0" fmla="*/ 0 w 3500479"/>
              <a:gd name="connsiteY0" fmla="*/ 0 h 3072588"/>
              <a:gd name="connsiteX1" fmla="*/ 3500479 w 3500479"/>
              <a:gd name="connsiteY1" fmla="*/ 0 h 3072588"/>
              <a:gd name="connsiteX2" fmla="*/ 3499507 w 3500479"/>
              <a:gd name="connsiteY2" fmla="*/ 1382853 h 3072588"/>
              <a:gd name="connsiteX3" fmla="*/ 2504799 w 3500479"/>
              <a:gd name="connsiteY3" fmla="*/ 1385824 h 3072588"/>
              <a:gd name="connsiteX4" fmla="*/ 2508907 w 3500479"/>
              <a:gd name="connsiteY4" fmla="*/ 3072588 h 3072588"/>
              <a:gd name="connsiteX5" fmla="*/ 0 w 3500479"/>
              <a:gd name="connsiteY5" fmla="*/ 3072384 h 3072588"/>
              <a:gd name="connsiteX6" fmla="*/ 0 w 3500479"/>
              <a:gd name="connsiteY6" fmla="*/ 0 h 307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0479" h="3072588">
                <a:moveTo>
                  <a:pt x="0" y="0"/>
                </a:moveTo>
                <a:lnTo>
                  <a:pt x="3500479" y="0"/>
                </a:lnTo>
                <a:lnTo>
                  <a:pt x="3499507" y="1382853"/>
                </a:lnTo>
                <a:lnTo>
                  <a:pt x="2504799" y="1385824"/>
                </a:lnTo>
                <a:cubicBezTo>
                  <a:pt x="2506168" y="1948079"/>
                  <a:pt x="2507538" y="2510333"/>
                  <a:pt x="2508907" y="3072588"/>
                </a:cubicBezTo>
                <a:lnTo>
                  <a:pt x="0" y="307238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D8DFCDE-8D33-21EE-9DF6-46D3635EA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251685" y="2286359"/>
            <a:ext cx="3550990" cy="3603828"/>
            <a:chOff x="8251685" y="2286359"/>
            <a:chExt cx="3550990" cy="360382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1D79144-341D-D7D4-6C51-3C6D34D71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251685" y="2286359"/>
              <a:ext cx="3550424" cy="470550"/>
              <a:chOff x="1698171" y="691024"/>
              <a:chExt cx="3550424" cy="47055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1304CF6-B53A-6A2D-2C2C-A332A8026A15}"/>
                  </a:ext>
                </a:extLst>
              </p:cNvPr>
              <p:cNvSpPr/>
              <p:nvPr userDrawn="1"/>
            </p:nvSpPr>
            <p:spPr>
              <a:xfrm>
                <a:off x="1698171" y="691024"/>
                <a:ext cx="3550424" cy="47055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E10F1D8B-9BEC-161D-710D-E96CA8DFC3DF}"/>
                  </a:ext>
                </a:extLst>
              </p:cNvPr>
              <p:cNvGrpSpPr/>
              <p:nvPr userDrawn="1"/>
            </p:nvGrpSpPr>
            <p:grpSpPr>
              <a:xfrm>
                <a:off x="1839686" y="815293"/>
                <a:ext cx="810985" cy="212272"/>
                <a:chOff x="1883229" y="800099"/>
                <a:chExt cx="810985" cy="212272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7D497B07-D2D3-F7ED-0D16-13028D0931CE}"/>
                    </a:ext>
                  </a:extLst>
                </p:cNvPr>
                <p:cNvSpPr/>
                <p:nvPr userDrawn="1"/>
              </p:nvSpPr>
              <p:spPr>
                <a:xfrm>
                  <a:off x="1883229" y="800100"/>
                  <a:ext cx="212271" cy="21227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9B51401-B3CC-5D13-2713-E293E824FCA6}"/>
                    </a:ext>
                  </a:extLst>
                </p:cNvPr>
                <p:cNvSpPr/>
                <p:nvPr userDrawn="1"/>
              </p:nvSpPr>
              <p:spPr>
                <a:xfrm>
                  <a:off x="2182586" y="800100"/>
                  <a:ext cx="212271" cy="212271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5964F48-A550-EE3E-8478-E54FB7E4A8F7}"/>
                    </a:ext>
                  </a:extLst>
                </p:cNvPr>
                <p:cNvSpPr/>
                <p:nvPr userDrawn="1"/>
              </p:nvSpPr>
              <p:spPr>
                <a:xfrm>
                  <a:off x="2481943" y="800099"/>
                  <a:ext cx="212271" cy="212271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3A4684A-712D-54E5-7961-3AADBF3F3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252251" y="2751041"/>
              <a:ext cx="3550424" cy="313914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24C29710-4E60-150F-2199-4A8311EDD5B2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8274685" y="2777807"/>
            <a:ext cx="3507004" cy="3090672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0DD0AC3E-F6A3-E0E9-16EB-639F245C5D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6347724"/>
            <a:ext cx="1306286" cy="402336"/>
          </a:xfrm>
          <a:solidFill>
            <a:schemeClr val="accent1"/>
          </a:solidFill>
          <a:ln w="38100">
            <a:solidFill>
              <a:schemeClr val="tx1"/>
            </a:solidFill>
            <a:miter lim="800000"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/>
            </a:lvl1pPr>
          </a:lstStyle>
          <a:p>
            <a:pPr lvl="0"/>
            <a:r>
              <a:rPr lang="en-US" dirty="0"/>
              <a:t>Start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4EA060E-F6F0-F695-D84F-876F61D58453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10552926" y="6226628"/>
            <a:ext cx="1143773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8F01527-6998-C91A-3652-A4F0DC7A7AC6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696699" y="6226628"/>
            <a:ext cx="506186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5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58664"/>
      </p:ext>
    </p:extLst>
  </p:cSld>
  <p:clrMapOvr>
    <a:masterClrMapping/>
  </p:clrMapOvr>
  <p:hf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A4DACB-653B-91F4-A7A2-FE3DAFE5A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226629"/>
            <a:ext cx="12192000" cy="631371"/>
            <a:chOff x="0" y="6226629"/>
            <a:chExt cx="12192000" cy="63137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79AD51C-7E6C-5F3F-EEAA-5E7D7352A6BD}"/>
                </a:ext>
              </a:extLst>
            </p:cNvPr>
            <p:cNvSpPr/>
            <p:nvPr userDrawn="1"/>
          </p:nvSpPr>
          <p:spPr>
            <a:xfrm>
              <a:off x="0" y="6226629"/>
              <a:ext cx="12192000" cy="63137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0F8D4B6-B002-D8D0-3F3D-9E0E29EFAC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6226629"/>
              <a:ext cx="1219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Graphic 13" descr="Full battery with solid fill">
              <a:extLst>
                <a:ext uri="{FF2B5EF4-FFF2-40B4-BE49-F238E27FC236}">
                  <a16:creationId xmlns:a16="http://schemas.microsoft.com/office/drawing/2014/main" id="{7C462C5F-511B-AAEE-3B9E-F1B9D4C3A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78606" y="6405154"/>
              <a:ext cx="274320" cy="274320"/>
            </a:xfrm>
            <a:prstGeom prst="rect">
              <a:avLst/>
            </a:prstGeom>
          </p:spPr>
        </p:pic>
        <p:pic>
          <p:nvPicPr>
            <p:cNvPr id="24" name="Graphic 23" descr="Volume with solid fill">
              <a:extLst>
                <a:ext uri="{FF2B5EF4-FFF2-40B4-BE49-F238E27FC236}">
                  <a16:creationId xmlns:a16="http://schemas.microsoft.com/office/drawing/2014/main" id="{0D5372B7-4A12-54A5-3DC3-65A272A2B8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9905543" y="6405154"/>
              <a:ext cx="274320" cy="274320"/>
            </a:xfrm>
            <a:prstGeom prst="rect">
              <a:avLst/>
            </a:prstGeom>
          </p:spPr>
        </p:pic>
        <p:pic>
          <p:nvPicPr>
            <p:cNvPr id="25" name="Graphic 24" descr="Wi-Fi with solid fill">
              <a:extLst>
                <a:ext uri="{FF2B5EF4-FFF2-40B4-BE49-F238E27FC236}">
                  <a16:creationId xmlns:a16="http://schemas.microsoft.com/office/drawing/2014/main" id="{4B6EC3F1-9E7E-9F48-564D-27809623F13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3558" t="13558" r="13558" b="13558"/>
            <a:stretch/>
          </p:blipFill>
          <p:spPr>
            <a:xfrm>
              <a:off x="9532479" y="6405154"/>
              <a:ext cx="274320" cy="274320"/>
            </a:xfrm>
            <a:prstGeom prst="rect">
              <a:avLst/>
            </a:prstGeom>
          </p:spPr>
        </p:pic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41A884-237A-64B6-32E7-217992605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45F31-81CB-7608-A735-BE1B508EC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4881" y="1320979"/>
            <a:ext cx="5821069" cy="1950617"/>
          </a:xfrm>
        </p:spPr>
        <p:txBody>
          <a:bodyPr anchor="b" anchorCtr="0"/>
          <a:lstStyle>
            <a:lvl1pPr>
              <a:defRPr sz="4400"/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5D911D6-AEFE-1CA4-D41D-B9157575E4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4881" y="3555533"/>
            <a:ext cx="5821069" cy="1327150"/>
          </a:xfrm>
        </p:spPr>
        <p:txBody>
          <a:bodyPr>
            <a:normAutofit/>
          </a:bodyPr>
          <a:lstStyle>
            <a:lvl1pPr marL="0" indent="0">
              <a:lnSpc>
                <a:spcPts val="1900"/>
              </a:lnSpc>
              <a:buNone/>
              <a:defRPr sz="1400"/>
            </a:lvl1pPr>
            <a:lvl2pPr marL="457200" indent="-228600">
              <a:lnSpc>
                <a:spcPts val="1900"/>
              </a:lnSpc>
              <a:buFont typeface="Arial" panose="020B0604020202020204" pitchFamily="34" charset="0"/>
              <a:buChar char="•"/>
              <a:defRPr sz="1400"/>
            </a:lvl2pPr>
            <a:lvl3pPr marL="685800" indent="-228600">
              <a:lnSpc>
                <a:spcPts val="1900"/>
              </a:lnSpc>
              <a:buFont typeface="Arial" panose="020B0604020202020204" pitchFamily="34" charset="0"/>
              <a:buChar char="•"/>
              <a:defRPr sz="1400"/>
            </a:lvl3pPr>
            <a:lvl4pPr marL="914400" indent="-228600">
              <a:lnSpc>
                <a:spcPts val="1900"/>
              </a:lnSpc>
              <a:buFont typeface="Arial" panose="020B0604020202020204" pitchFamily="34" charset="0"/>
              <a:buChar char="•"/>
              <a:defRPr sz="1400"/>
            </a:lvl4pPr>
            <a:lvl5pPr marL="1143000" indent="-228600">
              <a:lnSpc>
                <a:spcPts val="1900"/>
              </a:lnSpc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D8C8DC-9BBB-5079-F2BB-7AFCEF6C3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57061" y="1320978"/>
            <a:ext cx="3550424" cy="3561705"/>
            <a:chOff x="1698171" y="691024"/>
            <a:chExt cx="3550424" cy="356170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8853234-6427-C6E9-934B-8E3D20680399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3550424" cy="3561705"/>
              <a:chOff x="1466850" y="380319"/>
              <a:chExt cx="3737172" cy="374904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4A333EF-A4E5-C14C-30ED-1D0431BF42BD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3737172" cy="325374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7DA7D0A-FCD9-8D61-7756-4D154DAE693F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3737172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AAD6121-8E16-380C-3CEE-AA15587ABCCA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B5606C5-9513-E7A1-2E78-26147F56380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7FCFA69-6517-C9E2-41E5-851F0B39E300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1DB0373-9CE8-0C17-DC5D-A761A9680A7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39A3551-F6F1-1CCA-2DF3-CAA3E058763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95387" y="1816586"/>
            <a:ext cx="3480138" cy="3045521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" name="Text Placeholder 27">
            <a:extLst>
              <a:ext uri="{FF2B5EF4-FFF2-40B4-BE49-F238E27FC236}">
                <a16:creationId xmlns:a16="http://schemas.microsoft.com/office/drawing/2014/main" id="{6FCF7A07-1596-BC92-1518-8D579E4F13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6347724"/>
            <a:ext cx="1306286" cy="402336"/>
          </a:xfrm>
          <a:solidFill>
            <a:schemeClr val="accent1"/>
          </a:solidFill>
          <a:ln w="38100">
            <a:solidFill>
              <a:schemeClr val="tx1"/>
            </a:solidFill>
            <a:miter lim="800000"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/>
            </a:lvl1pPr>
          </a:lstStyle>
          <a:p>
            <a:pPr lvl="0"/>
            <a:r>
              <a:rPr lang="en-US" dirty="0"/>
              <a:t>Start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44417D-9F1F-CCF5-0434-4DCD04E84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52926" y="6226628"/>
            <a:ext cx="1143773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55154441-9773-8F9F-1D93-7F83874B7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6699" y="6226628"/>
            <a:ext cx="506186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02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F3ED79FF-0FA1-CB66-8471-14555AC18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121229"/>
            <a:ext cx="11928880" cy="4975679"/>
            <a:chOff x="0" y="1121229"/>
            <a:chExt cx="11928880" cy="4975679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F390C325-B862-340F-F1A0-763E212238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31251" y="3299279"/>
              <a:ext cx="2797629" cy="2797629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398A646E-0560-BDBA-0EC2-C1A481E7DDC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50000"/>
            <a:stretch/>
          </p:blipFill>
          <p:spPr>
            <a:xfrm>
              <a:off x="0" y="1121229"/>
              <a:ext cx="1381742" cy="2841172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135E71F-C646-497A-F1B6-02B450BA0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226629"/>
            <a:ext cx="12192000" cy="631371"/>
            <a:chOff x="0" y="6226629"/>
            <a:chExt cx="12192000" cy="63137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594DF9F-2F58-CF25-7ACC-BFD05103AB52}"/>
                </a:ext>
              </a:extLst>
            </p:cNvPr>
            <p:cNvSpPr/>
            <p:nvPr userDrawn="1"/>
          </p:nvSpPr>
          <p:spPr>
            <a:xfrm>
              <a:off x="0" y="6226629"/>
              <a:ext cx="12192000" cy="63137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0E75FFD-4E22-C8E5-B347-94AA7AB43E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6226629"/>
              <a:ext cx="1219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Graphic 10" descr="Full battery with solid fill">
              <a:extLst>
                <a:ext uri="{FF2B5EF4-FFF2-40B4-BE49-F238E27FC236}">
                  <a16:creationId xmlns:a16="http://schemas.microsoft.com/office/drawing/2014/main" id="{5D54814A-E1F0-A13D-7B90-86D5A7C950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278606" y="6405154"/>
              <a:ext cx="274320" cy="274320"/>
            </a:xfrm>
            <a:prstGeom prst="rect">
              <a:avLst/>
            </a:prstGeom>
          </p:spPr>
        </p:pic>
        <p:pic>
          <p:nvPicPr>
            <p:cNvPr id="12" name="Graphic 11" descr="Volume with solid fill">
              <a:extLst>
                <a:ext uri="{FF2B5EF4-FFF2-40B4-BE49-F238E27FC236}">
                  <a16:creationId xmlns:a16="http://schemas.microsoft.com/office/drawing/2014/main" id="{4A1771CF-758F-FC19-6F22-20769C31E0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9905543" y="6405154"/>
              <a:ext cx="274320" cy="274320"/>
            </a:xfrm>
            <a:prstGeom prst="rect">
              <a:avLst/>
            </a:prstGeom>
          </p:spPr>
        </p:pic>
        <p:pic>
          <p:nvPicPr>
            <p:cNvPr id="13" name="Graphic 12" descr="Wi-Fi with solid fill">
              <a:extLst>
                <a:ext uri="{FF2B5EF4-FFF2-40B4-BE49-F238E27FC236}">
                  <a16:creationId xmlns:a16="http://schemas.microsoft.com/office/drawing/2014/main" id="{1176841E-EBB2-BB0D-45D9-399100466FA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13558" t="13558" r="13558" b="13558"/>
            <a:stretch/>
          </p:blipFill>
          <p:spPr>
            <a:xfrm>
              <a:off x="9532479" y="6405154"/>
              <a:ext cx="274320" cy="27432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725C3B-3CAA-A6E6-B594-6D7F19ED2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200656" y="672830"/>
            <a:ext cx="7790688" cy="4905426"/>
            <a:chOff x="1698171" y="691024"/>
            <a:chExt cx="7790688" cy="547595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A77E121-518A-4426-A254-A2BC5583994D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7790688" cy="5475954"/>
              <a:chOff x="1466850" y="380320"/>
              <a:chExt cx="8200469" cy="576398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D296A0E-AA2F-B543-BCEA-D30C665A2BA2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8200469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F4E35C9-2754-CF70-29E7-27AC12CE482E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8200469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9AAB6D3-CF07-3A44-F37A-9DEF7B82B56B}"/>
                </a:ext>
              </a:extLst>
            </p:cNvPr>
            <p:cNvGrpSpPr/>
            <p:nvPr userDrawn="1"/>
          </p:nvGrpSpPr>
          <p:grpSpPr>
            <a:xfrm>
              <a:off x="1839686" y="793574"/>
              <a:ext cx="810985" cy="234773"/>
              <a:chOff x="1883229" y="778380"/>
              <a:chExt cx="810985" cy="234773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6E4DBAB-D882-5741-A690-F28CB547E059}"/>
                  </a:ext>
                </a:extLst>
              </p:cNvPr>
              <p:cNvSpPr/>
              <p:nvPr userDrawn="1"/>
            </p:nvSpPr>
            <p:spPr>
              <a:xfrm>
                <a:off x="1883229" y="778380"/>
                <a:ext cx="212271" cy="23477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9414570-C554-43C4-DF59-67790E6DBEB8}"/>
                  </a:ext>
                </a:extLst>
              </p:cNvPr>
              <p:cNvSpPr/>
              <p:nvPr userDrawn="1"/>
            </p:nvSpPr>
            <p:spPr>
              <a:xfrm>
                <a:off x="2182586" y="778381"/>
                <a:ext cx="212271" cy="234772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9EC5277-EFEF-467F-A8E8-3AB6A62F3A00}"/>
                  </a:ext>
                </a:extLst>
              </p:cNvPr>
              <p:cNvSpPr/>
              <p:nvPr userDrawn="1"/>
            </p:nvSpPr>
            <p:spPr>
              <a:xfrm>
                <a:off x="2481943" y="778380"/>
                <a:ext cx="212271" cy="23477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63686" y="1176402"/>
            <a:ext cx="7464628" cy="2969485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CBEBA1A5-4510-452E-1403-4952BDF1CD9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3961947" y="4569658"/>
            <a:ext cx="4268106" cy="65292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" name="Text Placeholder 27">
            <a:extLst>
              <a:ext uri="{FF2B5EF4-FFF2-40B4-BE49-F238E27FC236}">
                <a16:creationId xmlns:a16="http://schemas.microsoft.com/office/drawing/2014/main" id="{439B2FAD-869F-EFCD-2A5A-829F0B0BB8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6347724"/>
            <a:ext cx="1306286" cy="402336"/>
          </a:xfrm>
          <a:solidFill>
            <a:schemeClr val="accent1"/>
          </a:solidFill>
          <a:ln w="38100">
            <a:solidFill>
              <a:schemeClr val="tx1"/>
            </a:solidFill>
            <a:miter lim="800000"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/>
            </a:lvl1pPr>
          </a:lstStyle>
          <a:p>
            <a:pPr lvl="0"/>
            <a:r>
              <a:rPr lang="en-US" dirty="0"/>
              <a:t>Start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4EA060E-F6F0-F695-D84F-876F61D58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52926" y="6226628"/>
            <a:ext cx="1143773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8F01527-6998-C91A-3652-A4F0DC7A7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6699" y="6226628"/>
            <a:ext cx="506186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91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5477807-ECB9-BBC9-E832-2FE89AC32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052" y="327023"/>
            <a:ext cx="4359630" cy="556146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400" dirty="0"/>
            </a:lvl1pPr>
          </a:lstStyle>
          <a:p>
            <a:pPr lvl="0" algn="ctr"/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66CFD9-87C8-0968-9FB0-CF7AE4F61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001055" y="872661"/>
            <a:ext cx="4178808" cy="1621972"/>
            <a:chOff x="1698171" y="691024"/>
            <a:chExt cx="4178808" cy="162197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571AD75-22F7-E387-8455-0EE6231C2AA8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178808" cy="1621972"/>
              <a:chOff x="1466850" y="380320"/>
              <a:chExt cx="4398608" cy="170728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4EBD37B-479C-8610-9921-3DD1D3B53203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4398608" cy="121198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E9DA007-4D12-4E50-8A2A-BFEB557D2755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4396636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3696F41-7A57-6A71-48E0-57DC0FD1F45D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9B518BB-BA01-734C-8F35-C569614E32E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0CA477C-B13C-EF0B-F67F-CF0F4D703D69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ADDCC6C-0428-0F66-95AF-F34D60323CEB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0360" y="1346111"/>
            <a:ext cx="3897629" cy="926119"/>
          </a:xfrm>
        </p:spPr>
        <p:txBody>
          <a:bodyPr tIns="0" bIns="0" anchor="ctr"/>
          <a:lstStyle>
            <a:lvl1pPr marL="2286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D411988-461A-212A-4EEA-577325DDD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31141" y="2293685"/>
            <a:ext cx="4178808" cy="1621972"/>
            <a:chOff x="1698171" y="691024"/>
            <a:chExt cx="4180256" cy="162197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0E8A8E9-91B1-17D2-ABCD-C24B36BBD942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180256" cy="1621972"/>
              <a:chOff x="1466850" y="380320"/>
              <a:chExt cx="4400132" cy="1707287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5E66B1F-9B25-7435-4820-3FA5833DADF3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4400132" cy="121198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651B9C6-814F-32F6-064F-F9DA6D86B4B9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4398608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ECBE99C-5013-2BCA-F2BF-2B711C6C659C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27BE244-0240-721B-F9BF-1545D40C4730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667F2F4-3EA7-F72C-B879-F6EF76806E5D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7860531-40BA-191E-18E7-455B1D4AC3A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FE156BFF-04F1-4C1E-8D3A-49152584754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510446" y="2764233"/>
            <a:ext cx="3898056" cy="926119"/>
          </a:xfrm>
        </p:spPr>
        <p:txBody>
          <a:bodyPr tIns="0" bIns="0" anchor="ctr"/>
          <a:lstStyle>
            <a:lvl1pPr marL="2286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25B40F4-31F1-4BDE-D5F5-A840355C7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549298" y="3724720"/>
            <a:ext cx="4178808" cy="1621972"/>
            <a:chOff x="1698171" y="691024"/>
            <a:chExt cx="4178808" cy="162197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4F2CEEF-676B-E784-AFAD-EE08BB858822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178808" cy="1621972"/>
              <a:chOff x="1466850" y="380320"/>
              <a:chExt cx="4398608" cy="1707287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996D471-7034-55A4-9131-8F42409199CD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4398608" cy="121198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42B01D5-8199-1490-907B-0457D3A8B121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4398608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055ABC1-9A69-E36C-BBC7-66E30B1A06A6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0B941DF-231A-7F1A-BC7C-4716D5458742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A8F0A51-0AEC-32AE-518F-A22A58A014FC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70BE31C-62BD-25B6-F982-15EF00F80967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0AE55C4F-9B2B-DDCC-A283-D7E26E75364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828603" y="4198170"/>
            <a:ext cx="3899503" cy="926119"/>
          </a:xfrm>
        </p:spPr>
        <p:txBody>
          <a:bodyPr tIns="0" bIns="0" anchor="ctr"/>
          <a:lstStyle>
            <a:lvl1pPr marL="2286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0FDD78-E2D8-EEA5-3344-E3D2BE836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226629"/>
            <a:ext cx="12192000" cy="631371"/>
            <a:chOff x="0" y="6226629"/>
            <a:chExt cx="12192000" cy="63137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D3F158-0978-3C72-28E8-13FDD5E55AB9}"/>
                </a:ext>
              </a:extLst>
            </p:cNvPr>
            <p:cNvSpPr/>
            <p:nvPr userDrawn="1"/>
          </p:nvSpPr>
          <p:spPr>
            <a:xfrm>
              <a:off x="0" y="6226629"/>
              <a:ext cx="12192000" cy="63137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52B528-4EFB-F348-3AD1-46AC4D0292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6226629"/>
              <a:ext cx="1219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Graphic 17" descr="Full battery with solid fill">
              <a:extLst>
                <a:ext uri="{FF2B5EF4-FFF2-40B4-BE49-F238E27FC236}">
                  <a16:creationId xmlns:a16="http://schemas.microsoft.com/office/drawing/2014/main" id="{34573C53-C5EA-665D-1F67-29A1818B1B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78606" y="6405154"/>
              <a:ext cx="274320" cy="274320"/>
            </a:xfrm>
            <a:prstGeom prst="rect">
              <a:avLst/>
            </a:prstGeom>
          </p:spPr>
        </p:pic>
        <p:pic>
          <p:nvPicPr>
            <p:cNvPr id="19" name="Graphic 18" descr="Volume with solid fill">
              <a:extLst>
                <a:ext uri="{FF2B5EF4-FFF2-40B4-BE49-F238E27FC236}">
                  <a16:creationId xmlns:a16="http://schemas.microsoft.com/office/drawing/2014/main" id="{1E11B540-BA6C-F9A1-97FA-6740043091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9905543" y="6405154"/>
              <a:ext cx="274320" cy="274320"/>
            </a:xfrm>
            <a:prstGeom prst="rect">
              <a:avLst/>
            </a:prstGeom>
          </p:spPr>
        </p:pic>
        <p:pic>
          <p:nvPicPr>
            <p:cNvPr id="20" name="Graphic 19" descr="Wi-Fi with solid fill">
              <a:extLst>
                <a:ext uri="{FF2B5EF4-FFF2-40B4-BE49-F238E27FC236}">
                  <a16:creationId xmlns:a16="http://schemas.microsoft.com/office/drawing/2014/main" id="{C34C69AE-AB76-2C86-F803-FADD88A1B3E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3558" t="13558" r="13558" b="13558"/>
            <a:stretch/>
          </p:blipFill>
          <p:spPr>
            <a:xfrm>
              <a:off x="9532479" y="6405154"/>
              <a:ext cx="274320" cy="274320"/>
            </a:xfrm>
            <a:prstGeom prst="rect">
              <a:avLst/>
            </a:prstGeom>
          </p:spPr>
        </p:pic>
      </p:grpSp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78DFAF55-5354-E7DF-9E4F-CA6F1A1330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6347724"/>
            <a:ext cx="1306286" cy="402336"/>
          </a:xfrm>
          <a:solidFill>
            <a:schemeClr val="accent1"/>
          </a:solidFill>
          <a:ln w="38100">
            <a:solidFill>
              <a:schemeClr val="tx1"/>
            </a:solidFill>
            <a:miter lim="800000"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/>
            </a:lvl1pPr>
          </a:lstStyle>
          <a:p>
            <a:pPr lvl="0"/>
            <a:r>
              <a:rPr lang="en-US" dirty="0"/>
              <a:t>Start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D84685F-D9EE-59F2-34FD-4C69F79623C9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0552926" y="6226628"/>
            <a:ext cx="1143773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E2F8AE5-0AF9-AAE8-3280-F9E7FF8D9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6699" y="6226628"/>
            <a:ext cx="506186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694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2D7010-7DD7-3796-25B0-887F020F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119773-CC31-C8A2-C721-85A1F042CD0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1350" y="2452786"/>
            <a:ext cx="5314950" cy="3031280"/>
          </a:xfrm>
          <a:custGeom>
            <a:avLst/>
            <a:gdLst>
              <a:gd name="connsiteX0" fmla="*/ 301067 w 5314950"/>
              <a:gd name="connsiteY0" fmla="*/ 0 h 3031280"/>
              <a:gd name="connsiteX1" fmla="*/ 5013883 w 5314950"/>
              <a:gd name="connsiteY1" fmla="*/ 0 h 3031280"/>
              <a:gd name="connsiteX2" fmla="*/ 5314950 w 5314950"/>
              <a:gd name="connsiteY2" fmla="*/ 301067 h 3031280"/>
              <a:gd name="connsiteX3" fmla="*/ 5314950 w 5314950"/>
              <a:gd name="connsiteY3" fmla="*/ 2730214 h 3031280"/>
              <a:gd name="connsiteX4" fmla="*/ 5074559 w 5314950"/>
              <a:gd name="connsiteY4" fmla="*/ 3025165 h 3031280"/>
              <a:gd name="connsiteX5" fmla="*/ 5013893 w 5314950"/>
              <a:gd name="connsiteY5" fmla="*/ 3031280 h 3031280"/>
              <a:gd name="connsiteX6" fmla="*/ 301057 w 5314950"/>
              <a:gd name="connsiteY6" fmla="*/ 3031280 h 3031280"/>
              <a:gd name="connsiteX7" fmla="*/ 240392 w 5314950"/>
              <a:gd name="connsiteY7" fmla="*/ 3025165 h 3031280"/>
              <a:gd name="connsiteX8" fmla="*/ 0 w 5314950"/>
              <a:gd name="connsiteY8" fmla="*/ 2730214 h 3031280"/>
              <a:gd name="connsiteX9" fmla="*/ 0 w 5314950"/>
              <a:gd name="connsiteY9" fmla="*/ 301067 h 3031280"/>
              <a:gd name="connsiteX10" fmla="*/ 301067 w 5314950"/>
              <a:gd name="connsiteY10" fmla="*/ 0 h 303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14950" h="3031280">
                <a:moveTo>
                  <a:pt x="301067" y="0"/>
                </a:moveTo>
                <a:lnTo>
                  <a:pt x="5013883" y="0"/>
                </a:lnTo>
                <a:cubicBezTo>
                  <a:pt x="5180158" y="0"/>
                  <a:pt x="5314950" y="134792"/>
                  <a:pt x="5314950" y="301067"/>
                </a:cubicBezTo>
                <a:lnTo>
                  <a:pt x="5314950" y="2730214"/>
                </a:lnTo>
                <a:cubicBezTo>
                  <a:pt x="5314950" y="2875705"/>
                  <a:pt x="5211750" y="2997091"/>
                  <a:pt x="5074559" y="3025165"/>
                </a:cubicBezTo>
                <a:lnTo>
                  <a:pt x="5013893" y="3031280"/>
                </a:lnTo>
                <a:lnTo>
                  <a:pt x="301057" y="3031280"/>
                </a:lnTo>
                <a:lnTo>
                  <a:pt x="240392" y="3025165"/>
                </a:lnTo>
                <a:cubicBezTo>
                  <a:pt x="103200" y="2997091"/>
                  <a:pt x="0" y="2875705"/>
                  <a:pt x="0" y="2730214"/>
                </a:cubicBezTo>
                <a:lnTo>
                  <a:pt x="0" y="301067"/>
                </a:lnTo>
                <a:cubicBezTo>
                  <a:pt x="0" y="134792"/>
                  <a:pt x="134792" y="0"/>
                  <a:pt x="301067" y="0"/>
                </a:cubicBezTo>
                <a:close/>
              </a:path>
            </a:pathLst>
          </a:custGeom>
          <a:solidFill>
            <a:schemeClr val="accent5">
              <a:alpha val="20000"/>
            </a:schemeClr>
          </a:solidFill>
          <a:ln w="38100">
            <a:solidFill>
              <a:schemeClr val="tx1"/>
            </a:solidFill>
          </a:ln>
        </p:spPr>
        <p:txBody>
          <a:bodyPr wrap="square" lIns="320040" tIns="548640">
            <a:noAutofit/>
          </a:bodyPr>
          <a:lstStyle>
            <a:lvl1pPr marL="228600" indent="-228600">
              <a:lnSpc>
                <a:spcPts val="1900"/>
              </a:lnSpc>
              <a:defRPr sz="1400"/>
            </a:lvl1pPr>
            <a:lvl2pPr marL="457200">
              <a:lnSpc>
                <a:spcPts val="1900"/>
              </a:lnSpc>
              <a:defRPr sz="1400"/>
            </a:lvl2pPr>
            <a:lvl3pPr marL="685800">
              <a:lnSpc>
                <a:spcPts val="1900"/>
              </a:lnSpc>
              <a:defRPr sz="1400"/>
            </a:lvl3pPr>
            <a:lvl4pPr marL="914400">
              <a:lnSpc>
                <a:spcPts val="1900"/>
              </a:lnSpc>
              <a:defRPr sz="1400"/>
            </a:lvl4pPr>
            <a:lvl5pPr marL="1143000">
              <a:lnSpc>
                <a:spcPts val="19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DCBF6C9-E5E7-8753-5B13-9C739F18817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35702" y="2452786"/>
            <a:ext cx="5312664" cy="3031281"/>
          </a:xfrm>
          <a:custGeom>
            <a:avLst/>
            <a:gdLst>
              <a:gd name="connsiteX0" fmla="*/ 301067 w 5312664"/>
              <a:gd name="connsiteY0" fmla="*/ 0 h 3031281"/>
              <a:gd name="connsiteX1" fmla="*/ 5011597 w 5312664"/>
              <a:gd name="connsiteY1" fmla="*/ 0 h 3031281"/>
              <a:gd name="connsiteX2" fmla="*/ 5312664 w 5312664"/>
              <a:gd name="connsiteY2" fmla="*/ 301067 h 3031281"/>
              <a:gd name="connsiteX3" fmla="*/ 5312664 w 5312664"/>
              <a:gd name="connsiteY3" fmla="*/ 2730214 h 3031281"/>
              <a:gd name="connsiteX4" fmla="*/ 5011597 w 5312664"/>
              <a:gd name="connsiteY4" fmla="*/ 3031281 h 3031281"/>
              <a:gd name="connsiteX5" fmla="*/ 301067 w 5312664"/>
              <a:gd name="connsiteY5" fmla="*/ 3031281 h 3031281"/>
              <a:gd name="connsiteX6" fmla="*/ 0 w 5312664"/>
              <a:gd name="connsiteY6" fmla="*/ 2730214 h 3031281"/>
              <a:gd name="connsiteX7" fmla="*/ 0 w 5312664"/>
              <a:gd name="connsiteY7" fmla="*/ 301067 h 3031281"/>
              <a:gd name="connsiteX8" fmla="*/ 301067 w 5312664"/>
              <a:gd name="connsiteY8" fmla="*/ 0 h 3031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12664" h="3031281">
                <a:moveTo>
                  <a:pt x="301067" y="0"/>
                </a:moveTo>
                <a:lnTo>
                  <a:pt x="5011597" y="0"/>
                </a:lnTo>
                <a:cubicBezTo>
                  <a:pt x="5177872" y="0"/>
                  <a:pt x="5312664" y="134792"/>
                  <a:pt x="5312664" y="301067"/>
                </a:cubicBezTo>
                <a:lnTo>
                  <a:pt x="5312664" y="2730214"/>
                </a:lnTo>
                <a:cubicBezTo>
                  <a:pt x="5312664" y="2896489"/>
                  <a:pt x="5177872" y="3031281"/>
                  <a:pt x="5011597" y="3031281"/>
                </a:cubicBezTo>
                <a:lnTo>
                  <a:pt x="301067" y="3031281"/>
                </a:lnTo>
                <a:cubicBezTo>
                  <a:pt x="134792" y="3031281"/>
                  <a:pt x="0" y="2896489"/>
                  <a:pt x="0" y="2730214"/>
                </a:cubicBezTo>
                <a:lnTo>
                  <a:pt x="0" y="301067"/>
                </a:lnTo>
                <a:cubicBezTo>
                  <a:pt x="0" y="134792"/>
                  <a:pt x="134792" y="0"/>
                  <a:pt x="301067" y="0"/>
                </a:cubicBezTo>
                <a:close/>
              </a:path>
            </a:pathLst>
          </a:cu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</a:ln>
        </p:spPr>
        <p:txBody>
          <a:bodyPr wrap="square" lIns="320040" tIns="548640">
            <a:noAutofit/>
          </a:bodyPr>
          <a:lstStyle>
            <a:lvl1pPr marL="228600" indent="-228600">
              <a:lnSpc>
                <a:spcPts val="1900"/>
              </a:lnSpc>
              <a:defRPr sz="1400"/>
            </a:lvl1pPr>
            <a:lvl2pPr marL="457200">
              <a:lnSpc>
                <a:spcPts val="1900"/>
              </a:lnSpc>
              <a:defRPr sz="1400"/>
            </a:lvl2pPr>
            <a:lvl3pPr marL="685800">
              <a:lnSpc>
                <a:spcPts val="1900"/>
              </a:lnSpc>
              <a:defRPr sz="1400"/>
            </a:lvl3pPr>
            <a:lvl4pPr marL="914400">
              <a:lnSpc>
                <a:spcPts val="1900"/>
              </a:lnSpc>
              <a:defRPr sz="1400"/>
            </a:lvl4pPr>
            <a:lvl5pPr marL="1143000">
              <a:lnSpc>
                <a:spcPts val="19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38C0CBA-8047-9A58-8E86-C016899CE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226629"/>
            <a:ext cx="12192000" cy="631371"/>
            <a:chOff x="0" y="6226629"/>
            <a:chExt cx="12192000" cy="63137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C407D77-30AA-0D90-2AE8-8C9070263F84}"/>
                </a:ext>
              </a:extLst>
            </p:cNvPr>
            <p:cNvSpPr/>
            <p:nvPr userDrawn="1"/>
          </p:nvSpPr>
          <p:spPr>
            <a:xfrm>
              <a:off x="0" y="6226629"/>
              <a:ext cx="12192000" cy="63137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E5B31AA-F69F-60A6-4684-B0EDDE5160E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6226629"/>
              <a:ext cx="1219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Graphic 6" descr="Full battery with solid fill">
              <a:extLst>
                <a:ext uri="{FF2B5EF4-FFF2-40B4-BE49-F238E27FC236}">
                  <a16:creationId xmlns:a16="http://schemas.microsoft.com/office/drawing/2014/main" id="{DF6F3E04-087A-7A2F-C307-9673D735AB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78606" y="6405154"/>
              <a:ext cx="274320" cy="274320"/>
            </a:xfrm>
            <a:prstGeom prst="rect">
              <a:avLst/>
            </a:prstGeom>
          </p:spPr>
        </p:pic>
        <p:pic>
          <p:nvPicPr>
            <p:cNvPr id="12" name="Graphic 11" descr="Volume with solid fill">
              <a:extLst>
                <a:ext uri="{FF2B5EF4-FFF2-40B4-BE49-F238E27FC236}">
                  <a16:creationId xmlns:a16="http://schemas.microsoft.com/office/drawing/2014/main" id="{01E483B7-B287-CA93-8CE9-5DFADB6C03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9905543" y="6405154"/>
              <a:ext cx="274320" cy="274320"/>
            </a:xfrm>
            <a:prstGeom prst="rect">
              <a:avLst/>
            </a:prstGeom>
          </p:spPr>
        </p:pic>
        <p:pic>
          <p:nvPicPr>
            <p:cNvPr id="13" name="Graphic 12" descr="Wi-Fi with solid fill">
              <a:extLst>
                <a:ext uri="{FF2B5EF4-FFF2-40B4-BE49-F238E27FC236}">
                  <a16:creationId xmlns:a16="http://schemas.microsoft.com/office/drawing/2014/main" id="{2BC21A67-1B84-ECAF-13EB-E2EFE45A6FE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3558" t="13558" r="13558" b="13558"/>
            <a:stretch/>
          </p:blipFill>
          <p:spPr>
            <a:xfrm>
              <a:off x="9532479" y="6405154"/>
              <a:ext cx="274320" cy="274320"/>
            </a:xfrm>
            <a:prstGeom prst="rect">
              <a:avLst/>
            </a:prstGeom>
          </p:spPr>
        </p:pic>
      </p:grpSp>
      <p:sp>
        <p:nvSpPr>
          <p:cNvPr id="10" name="Text Placeholder 27">
            <a:extLst>
              <a:ext uri="{FF2B5EF4-FFF2-40B4-BE49-F238E27FC236}">
                <a16:creationId xmlns:a16="http://schemas.microsoft.com/office/drawing/2014/main" id="{4F070B2E-671C-468D-2100-4D02A68693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6347724"/>
            <a:ext cx="1306286" cy="402336"/>
          </a:xfrm>
          <a:solidFill>
            <a:schemeClr val="accent1"/>
          </a:solidFill>
          <a:ln w="38100">
            <a:solidFill>
              <a:schemeClr val="tx1"/>
            </a:solidFill>
            <a:miter lim="800000"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/>
            </a:lvl1pPr>
          </a:lstStyle>
          <a:p>
            <a:pPr lvl="0"/>
            <a:r>
              <a:rPr lang="en-US" dirty="0"/>
              <a:t>Start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56A5357-ABE2-22E4-70F5-27A8026AB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52926" y="6226628"/>
            <a:ext cx="1143773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B52D398-D9B8-D702-6EC6-5A87D7B06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6699" y="6226628"/>
            <a:ext cx="506186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C7A3EAC-BBB0-DF8F-8486-0B8A0E1F6F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315449"/>
            <a:ext cx="10907016" cy="1701774"/>
          </a:xfrm>
        </p:spPr>
        <p:txBody>
          <a:bodyPr anchor="ctr" anchorCtr="0"/>
          <a:lstStyle>
            <a:lvl1pPr algn="l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406494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959CECA-F60A-FFF9-3171-911D85E98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226629"/>
            <a:ext cx="12192000" cy="631371"/>
            <a:chOff x="0" y="6226629"/>
            <a:chExt cx="12192000" cy="63137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2280EE4-6791-2776-5F46-A52628390E29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 userDrawn="1"/>
          </p:nvSpPr>
          <p:spPr>
            <a:xfrm>
              <a:off x="0" y="6226629"/>
              <a:ext cx="12192000" cy="63137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04929F8-457D-4DEA-E076-FD968B7287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6226629"/>
              <a:ext cx="1219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Graphic 11" descr="Full battery with solid fill">
              <a:extLst>
                <a:ext uri="{FF2B5EF4-FFF2-40B4-BE49-F238E27FC236}">
                  <a16:creationId xmlns:a16="http://schemas.microsoft.com/office/drawing/2014/main" id="{CD78DF8F-7DF4-F2B7-B710-98A31937B3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78606" y="6405154"/>
              <a:ext cx="274320" cy="274320"/>
            </a:xfrm>
            <a:prstGeom prst="rect">
              <a:avLst/>
            </a:prstGeom>
          </p:spPr>
        </p:pic>
        <p:pic>
          <p:nvPicPr>
            <p:cNvPr id="13" name="Graphic 12" descr="Volume with solid fill">
              <a:extLst>
                <a:ext uri="{FF2B5EF4-FFF2-40B4-BE49-F238E27FC236}">
                  <a16:creationId xmlns:a16="http://schemas.microsoft.com/office/drawing/2014/main" id="{B907457F-A236-D28C-18DA-23628B1ED1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9905543" y="6405154"/>
              <a:ext cx="274320" cy="274320"/>
            </a:xfrm>
            <a:prstGeom prst="rect">
              <a:avLst/>
            </a:prstGeom>
          </p:spPr>
        </p:pic>
        <p:pic>
          <p:nvPicPr>
            <p:cNvPr id="14" name="Graphic 13" descr="Wi-Fi with solid fill">
              <a:extLst>
                <a:ext uri="{FF2B5EF4-FFF2-40B4-BE49-F238E27FC236}">
                  <a16:creationId xmlns:a16="http://schemas.microsoft.com/office/drawing/2014/main" id="{6783B2EA-3033-F6E0-3330-DFEE03DD376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3558" t="13558" r="13558" b="13558"/>
            <a:stretch/>
          </p:blipFill>
          <p:spPr>
            <a:xfrm>
              <a:off x="9532479" y="6405154"/>
              <a:ext cx="274320" cy="274320"/>
            </a:xfrm>
            <a:prstGeom prst="rect">
              <a:avLst/>
            </a:prstGeom>
          </p:spPr>
        </p:pic>
      </p:grpSp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961DBBC2-0694-C0F5-05D7-B17D0BC55F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6347724"/>
            <a:ext cx="1306286" cy="402336"/>
          </a:xfrm>
          <a:solidFill>
            <a:schemeClr val="accent1"/>
          </a:solidFill>
          <a:ln w="38100">
            <a:solidFill>
              <a:schemeClr val="tx1"/>
            </a:solidFill>
            <a:miter lim="800000"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/>
            </a:lvl1pPr>
          </a:lstStyle>
          <a:p>
            <a:pPr lvl="0"/>
            <a:r>
              <a:rPr lang="en-US" dirty="0"/>
              <a:t>Start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A9E0A-74BC-A19D-2D22-F15F7E9C3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52926" y="6226628"/>
            <a:ext cx="1143773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E7031B3-3C25-937A-13F4-E8E92F39B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6699" y="6226628"/>
            <a:ext cx="506186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88243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478303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79864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87901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5373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28424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67198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4D8EA3-B846-4160-95E9-486302147031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7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  <p:sldLayoutId id="2147484007" r:id="rId12"/>
    <p:sldLayoutId id="2147484008" r:id="rId13"/>
    <p:sldLayoutId id="2147484009" r:id="rId14"/>
    <p:sldLayoutId id="2147484010" r:id="rId15"/>
    <p:sldLayoutId id="2147484011" r:id="rId16"/>
    <p:sldLayoutId id="2147484012" r:id="rId17"/>
    <p:sldLayoutId id="2147484013" r:id="rId18"/>
    <p:sldLayoutId id="2147484014" r:id="rId19"/>
    <p:sldLayoutId id="2147484015" r:id="rId20"/>
    <p:sldLayoutId id="2147484016" r:id="rId21"/>
    <p:sldLayoutId id="2147484027" r:id="rId22"/>
    <p:sldLayoutId id="2147483676" r:id="rId23"/>
    <p:sldLayoutId id="2147483655" r:id="rId24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verlayfactsheet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www.publicdomainpictures.net/en/view-image.php?image=123460&amp;picture=burning-question-mar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CB60B-A64D-3CFF-6184-8B270143F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/>
              <a:t>Accessibility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8F566-A8B6-E9CC-11D9-F9016198DE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Erissa Duvall</a:t>
            </a:r>
          </a:p>
        </p:txBody>
      </p:sp>
    </p:spTree>
    <p:extLst>
      <p:ext uri="{BB962C8B-B14F-4D97-AF65-F5344CB8AC3E}">
        <p14:creationId xmlns:p14="http://schemas.microsoft.com/office/powerpoint/2010/main" val="2148617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93381-937C-4C5D-13E9-9F29FA28C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BC29A20-7597-11DA-54C7-1A672F11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686" y="1176402"/>
            <a:ext cx="7464628" cy="881523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 &amp; Relationships</a:t>
            </a:r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A28274C8-3662-78AD-2A31-42504021C802}"/>
              </a:ext>
            </a:extLst>
          </p:cNvPr>
          <p:cNvSpPr txBox="1">
            <a:spLocks/>
          </p:cNvSpPr>
          <p:nvPr/>
        </p:nvSpPr>
        <p:spPr>
          <a:xfrm>
            <a:off x="3961947" y="2120901"/>
            <a:ext cx="4268106" cy="65292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Semantics</a:t>
            </a:r>
          </a:p>
        </p:txBody>
      </p:sp>
      <p:sp>
        <p:nvSpPr>
          <p:cNvPr id="13" name="Subtitle 8">
            <a:extLst>
              <a:ext uri="{FF2B5EF4-FFF2-40B4-BE49-F238E27FC236}">
                <a16:creationId xmlns:a16="http://schemas.microsoft.com/office/drawing/2014/main" id="{DCD7C783-5E39-BD78-C78A-9EB9BA588000}"/>
              </a:ext>
            </a:extLst>
          </p:cNvPr>
          <p:cNvSpPr txBox="1">
            <a:spLocks/>
          </p:cNvSpPr>
          <p:nvPr/>
        </p:nvSpPr>
        <p:spPr>
          <a:xfrm>
            <a:off x="3961947" y="2967371"/>
            <a:ext cx="4268106" cy="65292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Landmarks</a:t>
            </a:r>
          </a:p>
        </p:txBody>
      </p:sp>
      <p:sp>
        <p:nvSpPr>
          <p:cNvPr id="4" name="Subtitle 8">
            <a:extLst>
              <a:ext uri="{FF2B5EF4-FFF2-40B4-BE49-F238E27FC236}">
                <a16:creationId xmlns:a16="http://schemas.microsoft.com/office/drawing/2014/main" id="{A758D4D7-5822-9265-F296-5C3085B0464B}"/>
              </a:ext>
            </a:extLst>
          </p:cNvPr>
          <p:cNvSpPr txBox="1">
            <a:spLocks/>
          </p:cNvSpPr>
          <p:nvPr/>
        </p:nvSpPr>
        <p:spPr>
          <a:xfrm>
            <a:off x="3961947" y="3808535"/>
            <a:ext cx="4268106" cy="65292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Best Practices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3FDC724E-86C9-0207-B00F-05D61B2FE87B}"/>
              </a:ext>
            </a:extLst>
          </p:cNvPr>
          <p:cNvSpPr txBox="1">
            <a:spLocks/>
          </p:cNvSpPr>
          <p:nvPr/>
        </p:nvSpPr>
        <p:spPr>
          <a:xfrm>
            <a:off x="3961947" y="4655005"/>
            <a:ext cx="4268106" cy="65292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First rule of ARIA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900152-4190-4E1D-710E-A59A8AF309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Erissa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66EC4B-4FD9-C776-97E0-87B07FAE833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B8B865-6043-45BC-B48D-1676CB43D17A}" type="datetime1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295421-5C34-5B72-A927-0E17EA44F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59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F8FC3-F5AA-A8E7-971C-7863541C6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8D2AA8-D6DB-E057-84CE-CE9A68DE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686" y="1176402"/>
            <a:ext cx="7464628" cy="881523"/>
          </a:xfrm>
        </p:spPr>
        <p:txBody>
          <a:bodyPr>
            <a:normAutofit fontScale="90000"/>
          </a:bodyPr>
          <a:lstStyle/>
          <a:p>
            <a:r>
              <a:rPr lang="en-US" dirty="0"/>
              <a:t>Tools</a:t>
            </a:r>
          </a:p>
        </p:txBody>
      </p:sp>
      <p:sp>
        <p:nvSpPr>
          <p:cNvPr id="13" name="Subtitle 8">
            <a:extLst>
              <a:ext uri="{FF2B5EF4-FFF2-40B4-BE49-F238E27FC236}">
                <a16:creationId xmlns:a16="http://schemas.microsoft.com/office/drawing/2014/main" id="{8FB3F15D-979F-92C2-5021-5146C69DB59C}"/>
              </a:ext>
            </a:extLst>
          </p:cNvPr>
          <p:cNvSpPr txBox="1">
            <a:spLocks/>
          </p:cNvSpPr>
          <p:nvPr/>
        </p:nvSpPr>
        <p:spPr>
          <a:xfrm>
            <a:off x="4070102" y="2459519"/>
            <a:ext cx="4268106" cy="65292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Bookmarklets</a:t>
            </a:r>
          </a:p>
        </p:txBody>
      </p:sp>
      <p:sp>
        <p:nvSpPr>
          <p:cNvPr id="4" name="Subtitle 8">
            <a:extLst>
              <a:ext uri="{FF2B5EF4-FFF2-40B4-BE49-F238E27FC236}">
                <a16:creationId xmlns:a16="http://schemas.microsoft.com/office/drawing/2014/main" id="{7C9C5BB7-787C-BE72-D468-90F8ED6A41FC}"/>
              </a:ext>
            </a:extLst>
          </p:cNvPr>
          <p:cNvSpPr txBox="1">
            <a:spLocks/>
          </p:cNvSpPr>
          <p:nvPr/>
        </p:nvSpPr>
        <p:spPr>
          <a:xfrm>
            <a:off x="4070102" y="3300683"/>
            <a:ext cx="4268106" cy="65292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Extensions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C8A21984-4EE1-B9BC-3AB2-C269AEFF5C60}"/>
              </a:ext>
            </a:extLst>
          </p:cNvPr>
          <p:cNvSpPr txBox="1">
            <a:spLocks/>
          </p:cNvSpPr>
          <p:nvPr/>
        </p:nvSpPr>
        <p:spPr>
          <a:xfrm>
            <a:off x="4070102" y="4147153"/>
            <a:ext cx="4268106" cy="65292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Desktop Applications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72BDE7E-5F2B-9789-583B-B46224E9A3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Erissa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4BC77F-F6BF-EBE2-D6F7-E5E57B6EF18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B8B865-6043-45BC-B48D-1676CB43D17A}" type="datetime1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CBA5D4-6F59-CAAA-9C63-7CFF147C9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01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C4CD5-79D8-0984-4341-64F5E0171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16BD175-8B27-7F73-A990-85270AB6E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4050" y="1278307"/>
            <a:ext cx="8343901" cy="814637"/>
          </a:xfrm>
        </p:spPr>
        <p:txBody>
          <a:bodyPr>
            <a:normAutofit fontScale="90000"/>
          </a:bodyPr>
          <a:lstStyle/>
          <a:p>
            <a:r>
              <a:rPr lang="en-US" dirty="0"/>
              <a:t>Accessibility Overlays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1B36471-8AAF-ABAD-7746-003B823CA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Decline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E24F3D-8BE4-E30B-02EC-27D0D02164C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1049000" y="6226175"/>
            <a:ext cx="1143000" cy="631825"/>
          </a:xfrm>
        </p:spPr>
        <p:txBody>
          <a:bodyPr/>
          <a:lstStyle/>
          <a:p>
            <a:fld id="{72B8B865-6043-45BC-B48D-1676CB43D17A}" type="datetime1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EF2479-CEA0-F37C-4581-3D42222E0B8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85588" y="6226175"/>
            <a:ext cx="506412" cy="6318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B3A9E-6D04-9502-8F91-C4CAF93B20C7}"/>
              </a:ext>
            </a:extLst>
          </p:cNvPr>
          <p:cNvSpPr txBox="1"/>
          <p:nvPr/>
        </p:nvSpPr>
        <p:spPr>
          <a:xfrm>
            <a:off x="3048000" y="23422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out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https://overlayfactsheet.com/</a:t>
            </a:r>
            <a:r>
              <a:rPr lang="en-US" dirty="0"/>
              <a:t>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5A5C9F-136C-30A7-2A00-993163B20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205" y="3238562"/>
            <a:ext cx="1428571" cy="9904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0442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Erissa Duvall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EAF86-C944-0D9A-1105-1E9114A8B1E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www.Corgidev.com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BF2606C-560A-AE1C-E769-E7FC09FCFB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Erissa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68051-4856-FADE-1394-1BF8D4AFC1E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CB1BC7D-EE8F-4610-B748-33D1F9065B77}" type="datetime1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D134F-4AA5-8D65-F269-E8A1D90CB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 descr="CorgiDev Linktree QR Code">
            <a:extLst>
              <a:ext uri="{FF2B5EF4-FFF2-40B4-BE49-F238E27FC236}">
                <a16:creationId xmlns:a16="http://schemas.microsoft.com/office/drawing/2014/main" id="{6F031B2B-3B18-C61A-64A5-F8EEA9606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059" y="4326192"/>
            <a:ext cx="911881" cy="91188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1960ACC-83D9-4919-A312-01690506175B}"/>
              </a:ext>
            </a:extLst>
          </p:cNvPr>
          <p:cNvSpPr txBox="1">
            <a:spLocks/>
          </p:cNvSpPr>
          <p:nvPr/>
        </p:nvSpPr>
        <p:spPr>
          <a:xfrm>
            <a:off x="6768110" y="4345446"/>
            <a:ext cx="2887167" cy="926119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 marL="228600" indent="-2286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linktr.ee/</a:t>
            </a:r>
            <a:r>
              <a:rPr lang="en-US" dirty="0" err="1"/>
              <a:t>corgidev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786" y="2777808"/>
            <a:ext cx="1983014" cy="27135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Disclaimer</a:t>
            </a:r>
          </a:p>
          <a:p>
            <a:r>
              <a:rPr lang="en-US" dirty="0"/>
              <a:t>Basic Terms</a:t>
            </a:r>
          </a:p>
          <a:p>
            <a:r>
              <a:rPr lang="en-US" dirty="0"/>
              <a:t>Legalities &amp; Guidelines</a:t>
            </a:r>
          </a:p>
          <a:p>
            <a:r>
              <a:rPr lang="en-US" dirty="0"/>
              <a:t>Experience &amp; User Feedback</a:t>
            </a:r>
          </a:p>
          <a:p>
            <a:r>
              <a:rPr lang="en-US" dirty="0"/>
              <a:t>Consistent Experience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8CF4DA29-8AD0-F6BA-DAD3-19F0852C334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027136" y="2845362"/>
            <a:ext cx="1983014" cy="2666459"/>
          </a:xfrm>
        </p:spPr>
        <p:txBody>
          <a:bodyPr anchor="t">
            <a:normAutofit/>
          </a:bodyPr>
          <a:lstStyle/>
          <a:p>
            <a:r>
              <a:rPr lang="en-US" dirty="0"/>
              <a:t>Keyboards &amp; Screen Readers</a:t>
            </a:r>
          </a:p>
          <a:p>
            <a:r>
              <a:rPr lang="en-US" dirty="0"/>
              <a:t>Structure &amp; Relationships</a:t>
            </a:r>
          </a:p>
          <a:p>
            <a:r>
              <a:rPr lang="en-US" dirty="0"/>
              <a:t>Tools &amp; Resources</a:t>
            </a:r>
          </a:p>
        </p:txBody>
      </p:sp>
      <p:pic>
        <p:nvPicPr>
          <p:cNvPr id="20" name="Picture Placeholder 19" descr="A backpack with school supplies">
            <a:extLst>
              <a:ext uri="{FF2B5EF4-FFF2-40B4-BE49-F238E27FC236}">
                <a16:creationId xmlns:a16="http://schemas.microsoft.com/office/drawing/2014/main" id="{4CD46B74-5B30-AB05-2BD0-37E5CDC66D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" b="37"/>
          <a:stretch/>
        </p:blipFill>
        <p:spPr/>
      </p:pic>
      <p:pic>
        <p:nvPicPr>
          <p:cNvPr id="136" name="Picture Placeholder 135" descr="A chair and a stack of books">
            <a:extLst>
              <a:ext uri="{FF2B5EF4-FFF2-40B4-BE49-F238E27FC236}">
                <a16:creationId xmlns:a16="http://schemas.microsoft.com/office/drawing/2014/main" id="{1C94794C-60FA-725C-49F6-AFF0FB56EF1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" r="10"/>
          <a:stretch/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E4105A4-991C-B7B3-23B7-5F42A3A20F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Erissa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8FBE7-3C46-903D-964E-091F74329C6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9466343-3461-42CD-9CAB-EE1885623C25}" type="datetime1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EA9E7-F506-729E-13CF-D685FEBDB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608D5-6F70-ABCC-F563-A06E285B1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7569-EEC2-7F71-4FDF-D5D9F4AC8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881" y="1320979"/>
            <a:ext cx="5821069" cy="1422221"/>
          </a:xfrm>
        </p:spPr>
        <p:txBody>
          <a:bodyPr anchor="ctr"/>
          <a:lstStyle/>
          <a:p>
            <a:r>
              <a:rPr lang="en-US" dirty="0"/>
              <a:t>Ask questions!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C1FCD-F2E9-9AD2-E79A-CD987EE602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4881" y="2566219"/>
            <a:ext cx="5821069" cy="23164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Raise your hand or type a question in chat.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am in the Code Louisville Slack, which also has an Accessibility channel.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will also have links to resources at the end of the presentation.</a:t>
            </a:r>
          </a:p>
        </p:txBody>
      </p:sp>
      <p:pic>
        <p:nvPicPr>
          <p:cNvPr id="68" name="Picture Placeholder 67">
            <a:extLst>
              <a:ext uri="{FF2B5EF4-FFF2-40B4-BE49-F238E27FC236}">
                <a16:creationId xmlns:a16="http://schemas.microsoft.com/office/drawing/2014/main" id="{77278BAA-2099-B48C-A492-4AB9FE2499C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7148" r="7148"/>
          <a:stretch/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E3EA7-6A15-1BF9-E6CE-007689490F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Erissa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1E990-B776-AA49-B228-790FBB5262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52206C-522E-4279-9E0D-1C28CCBD7571}" type="datetime1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00662-70D3-EDB4-DB1F-AF96BB360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5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I’ll pull from my professional experience, but am not officially representing any of my previous, former, or future employers.</a:t>
            </a:r>
          </a:p>
          <a:p>
            <a:r>
              <a:rPr lang="en-US" dirty="0"/>
              <a:t>I may mention aspects of legislation / regulations but am not an attorney / solicitor.</a:t>
            </a:r>
          </a:p>
        </p:txBody>
      </p:sp>
      <p:pic>
        <p:nvPicPr>
          <p:cNvPr id="68" name="Picture Placeholder 67" descr="Keep Calm and CYA">
            <a:extLst>
              <a:ext uri="{FF2B5EF4-FFF2-40B4-BE49-F238E27FC236}">
                <a16:creationId xmlns:a16="http://schemas.microsoft.com/office/drawing/2014/main" id="{16F28372-D3ED-85C0-6BC7-96D2F9F281E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4" b="6244"/>
          <a:stretch/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BFC19A2-2276-52CB-49D1-7D1BD0FE26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Erissa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4579C-DA6D-B905-B710-1E6243E8C70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52206C-522E-4279-9E0D-1C28CCBD7571}" type="datetime1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20634-75FC-1021-C59D-6A615E04C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ACD2E1D-71BC-52E7-8535-1AB9460C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686" y="1176402"/>
            <a:ext cx="7464628" cy="976863"/>
          </a:xfrm>
        </p:spPr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4" name="Subtitle 8">
            <a:extLst>
              <a:ext uri="{FF2B5EF4-FFF2-40B4-BE49-F238E27FC236}">
                <a16:creationId xmlns:a16="http://schemas.microsoft.com/office/drawing/2014/main" id="{029EE52D-5ACB-9394-CFE1-6C718DBB4AEC}"/>
              </a:ext>
            </a:extLst>
          </p:cNvPr>
          <p:cNvSpPr txBox="1">
            <a:spLocks/>
          </p:cNvSpPr>
          <p:nvPr/>
        </p:nvSpPr>
        <p:spPr>
          <a:xfrm>
            <a:off x="3961947" y="2148349"/>
            <a:ext cx="4268106" cy="65292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Accessibility / A11Y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1D842979-5CFD-37C3-C4EB-D758779AB8CA}"/>
              </a:ext>
            </a:extLst>
          </p:cNvPr>
          <p:cNvSpPr txBox="1">
            <a:spLocks/>
          </p:cNvSpPr>
          <p:nvPr/>
        </p:nvSpPr>
        <p:spPr>
          <a:xfrm>
            <a:off x="3961947" y="3359003"/>
            <a:ext cx="4268106" cy="65292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Disability &amp; Social Model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FCBEB5C-0817-44F1-57E0-D62A55E21E58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Assistive / Adaptive Technology (AT)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1A4BD0-4257-9B05-5FB0-60D144BB4C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Erissa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949216-98A1-DFEE-5EDE-40542C3DE9A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B8B865-6043-45BC-B48D-1676CB43D17A}" type="datetime1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ADCB60-4126-4818-6DDF-3E3FD6CCE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23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5D50B-CA74-84D7-5378-918F8C98F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0FED56D-1BA0-C4BB-CBE3-D025CB516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686" y="1176402"/>
            <a:ext cx="7464628" cy="1419314"/>
          </a:xfrm>
        </p:spPr>
        <p:txBody>
          <a:bodyPr/>
          <a:lstStyle/>
          <a:p>
            <a:r>
              <a:rPr lang="en-US" dirty="0"/>
              <a:t>Legalities / Guidelines</a:t>
            </a:r>
          </a:p>
        </p:txBody>
      </p:sp>
      <p:sp>
        <p:nvSpPr>
          <p:cNvPr id="4" name="Subtitle 8">
            <a:extLst>
              <a:ext uri="{FF2B5EF4-FFF2-40B4-BE49-F238E27FC236}">
                <a16:creationId xmlns:a16="http://schemas.microsoft.com/office/drawing/2014/main" id="{AE826FCE-D825-2CD7-BEFA-F041C62EF2BB}"/>
              </a:ext>
            </a:extLst>
          </p:cNvPr>
          <p:cNvSpPr txBox="1">
            <a:spLocks/>
          </p:cNvSpPr>
          <p:nvPr/>
        </p:nvSpPr>
        <p:spPr>
          <a:xfrm>
            <a:off x="3961947" y="3003755"/>
            <a:ext cx="4268106" cy="65292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WCAG</a:t>
            </a:r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D99C80B4-A65E-58DE-46F1-0FEBFDB2CF0F}"/>
              </a:ext>
            </a:extLst>
          </p:cNvPr>
          <p:cNvSpPr txBox="1">
            <a:spLocks/>
          </p:cNvSpPr>
          <p:nvPr/>
        </p:nvSpPr>
        <p:spPr>
          <a:xfrm>
            <a:off x="3961947" y="3964002"/>
            <a:ext cx="4268106" cy="65292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Section 508 or ADA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30E5B1D-B23A-0C9C-2598-AFF744CFB8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Erissa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3E60A-9F09-0F2B-CC76-AD36897ED80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B8B865-6043-45BC-B48D-1676CB43D17A}" type="datetime1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2E8D8B-31F5-65D9-56D2-2DFB66C67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43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C1247-D616-133F-B101-24D7F526F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3DD53B-1408-A968-1B69-C8BB8F354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686" y="1176402"/>
            <a:ext cx="7464628" cy="4290333"/>
          </a:xfrm>
        </p:spPr>
        <p:txBody>
          <a:bodyPr/>
          <a:lstStyle/>
          <a:p>
            <a:r>
              <a:rPr lang="en-US" dirty="0"/>
              <a:t>Experience &amp; User Feedback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9C38F11-1608-F303-C2D5-8178CCED7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Erissa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D0D6C0-993F-7709-C727-61F656C163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B8B865-6043-45BC-B48D-1676CB43D17A}" type="datetime1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6EE55E-E8DB-8E09-79E3-6901E6DAB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97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FF1E9-356B-5CBA-4B87-03CB30471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0FF2389-7B7A-F32C-D754-2644DDC8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686" y="-2448231"/>
            <a:ext cx="7464628" cy="2314882"/>
          </a:xfrm>
        </p:spPr>
        <p:txBody>
          <a:bodyPr>
            <a:normAutofit/>
          </a:bodyPr>
          <a:lstStyle/>
          <a:p>
            <a:r>
              <a:rPr lang="en-US" dirty="0"/>
              <a:t>Experience &amp; User Feedback Continued</a:t>
            </a:r>
          </a:p>
        </p:txBody>
      </p:sp>
      <p:pic>
        <p:nvPicPr>
          <p:cNvPr id="9" name="Picture 8" descr="Original 2019 Disability Pride flag featuring 5 lines zig-zagging at an upwards angle from the bottom-left corner to the upper-right corner. From left to right, the lines are blue, yellow, white, red, and green. The colors are very bright.">
            <a:extLst>
              <a:ext uri="{FF2B5EF4-FFF2-40B4-BE49-F238E27FC236}">
                <a16:creationId xmlns:a16="http://schemas.microsoft.com/office/drawing/2014/main" id="{93202C71-16E0-A27B-767B-30DC5DF23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686" y="1242634"/>
            <a:ext cx="3835413" cy="19898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 prstMaterial="matte"/>
        </p:spPr>
      </p:pic>
      <p:pic>
        <p:nvPicPr>
          <p:cNvPr id="11" name="Picture 10" descr="2021 redesign of the Disability Pride flag featuring 5 lines at an upwards angle from the bottom-left corner to the upper-right corner. &#10;&#10;From left to right, the lines are blue, yellow, white, red, and green. There is a slightly muted appearance to the colors.">
            <a:extLst>
              <a:ext uri="{FF2B5EF4-FFF2-40B4-BE49-F238E27FC236}">
                <a16:creationId xmlns:a16="http://schemas.microsoft.com/office/drawing/2014/main" id="{182A19E8-2526-7352-5053-F7D8A3C42D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13" r="6046"/>
          <a:stretch/>
        </p:blipFill>
        <p:spPr>
          <a:xfrm>
            <a:off x="5992901" y="3429000"/>
            <a:ext cx="3835413" cy="19898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CAC71B3-3B8F-E8EA-5E22-EE41D6A720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Erissa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CA019-C239-A14E-4185-82475209B5C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B8B865-6043-45BC-B48D-1676CB43D17A}" type="datetime1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5C26F2-2A74-9A25-B287-3BC90C965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334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DE054-9CC4-FDCD-1F82-BC8DFF377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15B15AB-31A2-CB94-513E-306AB475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686" y="1176402"/>
            <a:ext cx="7464628" cy="1350488"/>
          </a:xfrm>
        </p:spPr>
        <p:txBody>
          <a:bodyPr>
            <a:normAutofit/>
          </a:bodyPr>
          <a:lstStyle/>
          <a:p>
            <a:r>
              <a:rPr lang="en-US" dirty="0"/>
              <a:t>Consistent Experience</a:t>
            </a:r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A20D6BE0-A092-F91D-BC4B-D69E86A4127F}"/>
              </a:ext>
            </a:extLst>
          </p:cNvPr>
          <p:cNvSpPr txBox="1">
            <a:spLocks/>
          </p:cNvSpPr>
          <p:nvPr/>
        </p:nvSpPr>
        <p:spPr>
          <a:xfrm>
            <a:off x="3961947" y="2868098"/>
            <a:ext cx="4268106" cy="65292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POUR Principles</a:t>
            </a:r>
          </a:p>
        </p:txBody>
      </p:sp>
      <p:sp>
        <p:nvSpPr>
          <p:cNvPr id="13" name="Subtitle 8">
            <a:extLst>
              <a:ext uri="{FF2B5EF4-FFF2-40B4-BE49-F238E27FC236}">
                <a16:creationId xmlns:a16="http://schemas.microsoft.com/office/drawing/2014/main" id="{303B45A5-18BD-DBC3-7C3C-238AB6ECBEAC}"/>
              </a:ext>
            </a:extLst>
          </p:cNvPr>
          <p:cNvSpPr txBox="1">
            <a:spLocks/>
          </p:cNvSpPr>
          <p:nvPr/>
        </p:nvSpPr>
        <p:spPr>
          <a:xfrm>
            <a:off x="3961947" y="4004649"/>
            <a:ext cx="4268106" cy="65292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Keyboard &amp; Screen Reader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97AA8C6-CC9E-1CF6-BEC2-0CC3865243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Erissa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8E7C10-38DC-4C09-4CC9-697285E5F7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B8B865-6043-45BC-B48D-1676CB43D17A}" type="datetime1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0EA967-0C85-11CE-06AA-71BA7D01D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651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C52E68-191B-4883-A1EE-52F93DB694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F65D0A-9CCC-4F61-B2C0-E968BCA5F6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6095F90-A7E0-4DA0-8E95-EB34584D62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100</TotalTime>
  <Words>334</Words>
  <Application>Microsoft Office PowerPoint</Application>
  <PresentationFormat>Widescreen</PresentationFormat>
  <Paragraphs>98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Calibri</vt:lpstr>
      <vt:lpstr>Corbel</vt:lpstr>
      <vt:lpstr>Parallax</vt:lpstr>
      <vt:lpstr>Accessibility 101</vt:lpstr>
      <vt:lpstr>Agenda</vt:lpstr>
      <vt:lpstr>Ask questions!</vt:lpstr>
      <vt:lpstr>Disclaimer</vt:lpstr>
      <vt:lpstr>Basic Terms</vt:lpstr>
      <vt:lpstr>Legalities / Guidelines</vt:lpstr>
      <vt:lpstr>Experience &amp; User Feedback</vt:lpstr>
      <vt:lpstr>Experience &amp; User Feedback Continued</vt:lpstr>
      <vt:lpstr>Consistent Experience</vt:lpstr>
      <vt:lpstr>Structure &amp; Relationships</vt:lpstr>
      <vt:lpstr>Tools</vt:lpstr>
      <vt:lpstr>Accessibility Overlays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solutions summit</dc:title>
  <dc:creator>Erissa Duvall</dc:creator>
  <cp:lastModifiedBy>Erissa Duvall</cp:lastModifiedBy>
  <cp:revision>8</cp:revision>
  <dcterms:created xsi:type="dcterms:W3CDTF">2024-01-31T13:31:35Z</dcterms:created>
  <dcterms:modified xsi:type="dcterms:W3CDTF">2024-02-07T22:59:21Z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