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64" r:id="rId3"/>
    <p:sldId id="265" r:id="rId4"/>
    <p:sldId id="258" r:id="rId5"/>
    <p:sldId id="271" r:id="rId6"/>
    <p:sldId id="266" r:id="rId7"/>
    <p:sldId id="259" r:id="rId8"/>
    <p:sldId id="257" r:id="rId9"/>
    <p:sldId id="261" r:id="rId10"/>
    <p:sldId id="260" r:id="rId11"/>
    <p:sldId id="269" r:id="rId12"/>
    <p:sldId id="262" r:id="rId13"/>
    <p:sldId id="267"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860" autoAdjust="0"/>
  </p:normalViewPr>
  <p:slideViewPr>
    <p:cSldViewPr snapToGrid="0">
      <p:cViewPr varScale="1">
        <p:scale>
          <a:sx n="83" d="100"/>
          <a:sy n="83" d="100"/>
        </p:scale>
        <p:origin x="66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2" Type="http://schemas.openxmlformats.org/officeDocument/2006/relationships/hyperlink" Target="https://www.3playmedia.com/2019/06/12/2018sweb-accessibility-lawsuits/" TargetMode="External"/><Relationship Id="rId1" Type="http://schemas.openxmlformats.org/officeDocument/2006/relationships/hyperlink" Target="https://www.cdc.gov/ncbddd/disabilityandhealth/infographic-disability-impacts-all.html"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4.xml.rels><?xml version="1.0" encoding="UTF-8" standalone="yes"?>
<Relationships xmlns="http://schemas.openxmlformats.org/package/2006/relationships"><Relationship Id="rId3" Type="http://schemas.openxmlformats.org/officeDocument/2006/relationships/hyperlink" Target="https://www.section508.gov/manage/program-roadmap" TargetMode="External"/><Relationship Id="rId2" Type="http://schemas.openxmlformats.org/officeDocument/2006/relationships/hyperlink" Target="https://www.dol.gov/general/topic/disability/ada" TargetMode="External"/><Relationship Id="rId1" Type="http://schemas.openxmlformats.org/officeDocument/2006/relationships/hyperlink" Target="https://www.w3.org/TR/WCAG21/"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www.3playmedia.com/2019/06/12/2018sweb-accessibility-lawsuits/" TargetMode="External"/><Relationship Id="rId1" Type="http://schemas.openxmlformats.org/officeDocument/2006/relationships/hyperlink" Target="https://www.cdc.gov/ncbddd/disabilityandhealth/infographic-disability-impacts-all.html"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4.xml.rels><?xml version="1.0" encoding="UTF-8" standalone="yes"?>
<Relationships xmlns="http://schemas.openxmlformats.org/package/2006/relationships"><Relationship Id="rId3" Type="http://schemas.openxmlformats.org/officeDocument/2006/relationships/hyperlink" Target="https://www.section508.gov/manage/program-roadmap" TargetMode="External"/><Relationship Id="rId2" Type="http://schemas.openxmlformats.org/officeDocument/2006/relationships/hyperlink" Target="https://www.dol.gov/general/topic/disability/ada" TargetMode="External"/><Relationship Id="rId1" Type="http://schemas.openxmlformats.org/officeDocument/2006/relationships/hyperlink" Target="https://www.w3.org/TR/WCAG21/"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AF8448-197E-4F8B-8AF3-73FE291C0C4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4B3D104-867E-4011-B536-8BEC3DDE4407}">
      <dgm:prSet/>
      <dgm:spPr/>
      <dgm:t>
        <a:bodyPr/>
        <a:lstStyle/>
        <a:p>
          <a:r>
            <a:rPr lang="en-US" b="1" i="0" dirty="0"/>
            <a:t>Accessibility</a:t>
          </a:r>
          <a:r>
            <a:rPr lang="en-US" b="0" i="0" dirty="0"/>
            <a:t> – Accessibility is defined as a "word used to describe whether a product can be used by people of all abilities." - Microsoft Accessibility Fundamentals</a:t>
          </a:r>
          <a:endParaRPr lang="en-US" dirty="0"/>
        </a:p>
      </dgm:t>
    </dgm:pt>
    <dgm:pt modelId="{51DEFE58-EB63-4752-88FF-73D315E04C9C}" type="parTrans" cxnId="{ED17A98B-416E-4C40-8079-65C3414D71E9}">
      <dgm:prSet/>
      <dgm:spPr/>
      <dgm:t>
        <a:bodyPr/>
        <a:lstStyle/>
        <a:p>
          <a:endParaRPr lang="en-US"/>
        </a:p>
      </dgm:t>
    </dgm:pt>
    <dgm:pt modelId="{F76CB78A-9778-4C96-B6B2-35E8A110A7E6}" type="sibTrans" cxnId="{ED17A98B-416E-4C40-8079-65C3414D71E9}">
      <dgm:prSet/>
      <dgm:spPr/>
      <dgm:t>
        <a:bodyPr/>
        <a:lstStyle/>
        <a:p>
          <a:endParaRPr lang="en-US"/>
        </a:p>
      </dgm:t>
    </dgm:pt>
    <dgm:pt modelId="{7398E022-4017-42F8-BDBF-AA9AC7DCB515}">
      <dgm:prSet/>
      <dgm:spPr/>
      <dgm:t>
        <a:bodyPr/>
        <a:lstStyle/>
        <a:p>
          <a:r>
            <a:rPr lang="en-US" b="1" i="0" dirty="0">
              <a:solidFill>
                <a:schemeClr val="bg1"/>
              </a:solidFill>
            </a:rPr>
            <a:t>Disability</a:t>
          </a:r>
          <a:r>
            <a:rPr lang="en-US" b="0" i="0" dirty="0">
              <a:solidFill>
                <a:schemeClr val="bg1"/>
              </a:solidFill>
            </a:rPr>
            <a:t> – </a:t>
          </a:r>
          <a:r>
            <a:rPr lang="en-US" b="0" i="0" dirty="0">
              <a:solidFill>
                <a:schemeClr val="bg1"/>
              </a:solidFill>
              <a:effectLst/>
              <a:latin typeface="+mn-lt"/>
              <a:ea typeface="+mn-ea"/>
              <a:cs typeface="+mn-cs"/>
            </a:rPr>
            <a:t>Disability is defined as "a mismatch in interaction between the features of a person's body and the features of the environment in which they live.“</a:t>
          </a:r>
          <a:r>
            <a:rPr lang="en-US" b="0" i="0" dirty="0">
              <a:solidFill>
                <a:schemeClr val="bg1"/>
              </a:solidFill>
            </a:rPr>
            <a:t>- Microsoft Accessibility Fundamentals</a:t>
          </a:r>
          <a:endParaRPr lang="en-US" dirty="0">
            <a:solidFill>
              <a:schemeClr val="bg1"/>
            </a:solidFill>
          </a:endParaRPr>
        </a:p>
      </dgm:t>
    </dgm:pt>
    <dgm:pt modelId="{A24440D3-2C50-4DC7-8C67-2611219EB17F}" type="parTrans" cxnId="{C30C18F9-8D3C-4260-8C5B-B50F0038B6FB}">
      <dgm:prSet/>
      <dgm:spPr/>
      <dgm:t>
        <a:bodyPr/>
        <a:lstStyle/>
        <a:p>
          <a:endParaRPr lang="en-US"/>
        </a:p>
      </dgm:t>
    </dgm:pt>
    <dgm:pt modelId="{EEC1C898-9360-424A-A07B-9D4AA4AD4AE6}" type="sibTrans" cxnId="{C30C18F9-8D3C-4260-8C5B-B50F0038B6FB}">
      <dgm:prSet/>
      <dgm:spPr/>
      <dgm:t>
        <a:bodyPr/>
        <a:lstStyle/>
        <a:p>
          <a:endParaRPr lang="en-US"/>
        </a:p>
      </dgm:t>
    </dgm:pt>
    <dgm:pt modelId="{F3212F34-9FB4-495C-9A6E-23183DF9F83C}" type="pres">
      <dgm:prSet presAssocID="{C7AF8448-197E-4F8B-8AF3-73FE291C0C42}" presName="linear" presStyleCnt="0">
        <dgm:presLayoutVars>
          <dgm:animLvl val="lvl"/>
          <dgm:resizeHandles val="exact"/>
        </dgm:presLayoutVars>
      </dgm:prSet>
      <dgm:spPr/>
    </dgm:pt>
    <dgm:pt modelId="{7337A7E3-3B38-4A8A-9804-E1798482A6A6}" type="pres">
      <dgm:prSet presAssocID="{14B3D104-867E-4011-B536-8BEC3DDE4407}" presName="parentText" presStyleLbl="node1" presStyleIdx="0" presStyleCnt="2">
        <dgm:presLayoutVars>
          <dgm:chMax val="0"/>
          <dgm:bulletEnabled val="1"/>
        </dgm:presLayoutVars>
      </dgm:prSet>
      <dgm:spPr/>
    </dgm:pt>
    <dgm:pt modelId="{C3D324B7-7603-4315-8D98-C472435F4A20}" type="pres">
      <dgm:prSet presAssocID="{F76CB78A-9778-4C96-B6B2-35E8A110A7E6}" presName="spacer" presStyleCnt="0"/>
      <dgm:spPr/>
    </dgm:pt>
    <dgm:pt modelId="{B615C713-C475-4C9C-A2E7-3DF3599F9071}" type="pres">
      <dgm:prSet presAssocID="{7398E022-4017-42F8-BDBF-AA9AC7DCB515}" presName="parentText" presStyleLbl="node1" presStyleIdx="1" presStyleCnt="2" custLinFactY="10025" custLinFactNeighborX="-2440" custLinFactNeighborY="100000">
        <dgm:presLayoutVars>
          <dgm:chMax val="0"/>
          <dgm:bulletEnabled val="1"/>
        </dgm:presLayoutVars>
      </dgm:prSet>
      <dgm:spPr/>
    </dgm:pt>
  </dgm:ptLst>
  <dgm:cxnLst>
    <dgm:cxn modelId="{ED17A98B-416E-4C40-8079-65C3414D71E9}" srcId="{C7AF8448-197E-4F8B-8AF3-73FE291C0C42}" destId="{14B3D104-867E-4011-B536-8BEC3DDE4407}" srcOrd="0" destOrd="0" parTransId="{51DEFE58-EB63-4752-88FF-73D315E04C9C}" sibTransId="{F76CB78A-9778-4C96-B6B2-35E8A110A7E6}"/>
    <dgm:cxn modelId="{50A0D8A8-D0BE-4AAA-B02E-8D1CA5A59BA1}" type="presOf" srcId="{C7AF8448-197E-4F8B-8AF3-73FE291C0C42}" destId="{F3212F34-9FB4-495C-9A6E-23183DF9F83C}" srcOrd="0" destOrd="0" presId="urn:microsoft.com/office/officeart/2005/8/layout/vList2"/>
    <dgm:cxn modelId="{DD5A5BF0-1306-42B4-8319-D859218F4A63}" type="presOf" srcId="{14B3D104-867E-4011-B536-8BEC3DDE4407}" destId="{7337A7E3-3B38-4A8A-9804-E1798482A6A6}" srcOrd="0" destOrd="0" presId="urn:microsoft.com/office/officeart/2005/8/layout/vList2"/>
    <dgm:cxn modelId="{C30C18F9-8D3C-4260-8C5B-B50F0038B6FB}" srcId="{C7AF8448-197E-4F8B-8AF3-73FE291C0C42}" destId="{7398E022-4017-42F8-BDBF-AA9AC7DCB515}" srcOrd="1" destOrd="0" parTransId="{A24440D3-2C50-4DC7-8C67-2611219EB17F}" sibTransId="{EEC1C898-9360-424A-A07B-9D4AA4AD4AE6}"/>
    <dgm:cxn modelId="{81CB71FD-AF89-4863-8D7F-D655A5C77AFC}" type="presOf" srcId="{7398E022-4017-42F8-BDBF-AA9AC7DCB515}" destId="{B615C713-C475-4C9C-A2E7-3DF3599F9071}" srcOrd="0" destOrd="0" presId="urn:microsoft.com/office/officeart/2005/8/layout/vList2"/>
    <dgm:cxn modelId="{76ECB83A-396F-4E95-B995-B86B64B33DB9}" type="presParOf" srcId="{F3212F34-9FB4-495C-9A6E-23183DF9F83C}" destId="{7337A7E3-3B38-4A8A-9804-E1798482A6A6}" srcOrd="0" destOrd="0" presId="urn:microsoft.com/office/officeart/2005/8/layout/vList2"/>
    <dgm:cxn modelId="{5EBCC06F-FC07-4983-B786-5357D0B505BB}" type="presParOf" srcId="{F3212F34-9FB4-495C-9A6E-23183DF9F83C}" destId="{C3D324B7-7603-4315-8D98-C472435F4A20}" srcOrd="1" destOrd="0" presId="urn:microsoft.com/office/officeart/2005/8/layout/vList2"/>
    <dgm:cxn modelId="{3392BC6A-3100-4E4A-97DF-AE6145601CC4}" type="presParOf" srcId="{F3212F34-9FB4-495C-9A6E-23183DF9F83C}" destId="{B615C713-C475-4C9C-A2E7-3DF3599F9071}"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25B73C-A7EB-43DA-B763-35C48A54D6FB}" type="doc">
      <dgm:prSet loTypeId="urn:microsoft.com/office/officeart/2016/7/layout/ChevronBlockProcess" loCatId="process" qsTypeId="urn:microsoft.com/office/officeart/2005/8/quickstyle/simple4" qsCatId="simple" csTypeId="urn:microsoft.com/office/officeart/2005/8/colors/colorful1" csCatId="colorful" phldr="1"/>
      <dgm:spPr/>
      <dgm:t>
        <a:bodyPr/>
        <a:lstStyle/>
        <a:p>
          <a:endParaRPr lang="en-US"/>
        </a:p>
      </dgm:t>
    </dgm:pt>
    <dgm:pt modelId="{B752656D-FC9F-4BEE-AB52-CE47EE92702F}">
      <dgm:prSet/>
      <dgm:spPr/>
      <dgm:t>
        <a:bodyPr/>
        <a:lstStyle/>
        <a:p>
          <a:pPr>
            <a:defRPr b="1"/>
          </a:pPr>
          <a:r>
            <a:rPr lang="en-US" b="0" i="0" dirty="0"/>
            <a:t>It helps everyone. </a:t>
          </a:r>
          <a:endParaRPr lang="en-US" dirty="0"/>
        </a:p>
      </dgm:t>
    </dgm:pt>
    <dgm:pt modelId="{2A2164A9-2A17-426E-8D1F-7BB10226F7DD}" type="sibTrans" cxnId="{1BABFCDF-DA11-4D5A-A9F1-1B1F99A74A1A}">
      <dgm:prSet/>
      <dgm:spPr/>
      <dgm:t>
        <a:bodyPr/>
        <a:lstStyle/>
        <a:p>
          <a:endParaRPr lang="en-US"/>
        </a:p>
      </dgm:t>
    </dgm:pt>
    <dgm:pt modelId="{E3A83977-729C-42E8-941E-E159E106A75D}" type="parTrans" cxnId="{1BABFCDF-DA11-4D5A-A9F1-1B1F99A74A1A}">
      <dgm:prSet/>
      <dgm:spPr/>
      <dgm:t>
        <a:bodyPr/>
        <a:lstStyle/>
        <a:p>
          <a:endParaRPr lang="en-US"/>
        </a:p>
      </dgm:t>
    </dgm:pt>
    <dgm:pt modelId="{32C062A5-6745-41D0-A2BD-AE691DB0DF6F}">
      <dgm:prSet/>
      <dgm:spPr/>
      <dgm:t>
        <a:bodyPr/>
        <a:lstStyle/>
        <a:p>
          <a:pPr>
            <a:defRPr b="1"/>
          </a:pPr>
          <a:r>
            <a:rPr lang="en-US" b="0" i="0" dirty="0"/>
            <a:t>Missing a lot of customers.</a:t>
          </a:r>
          <a:endParaRPr lang="en-US" dirty="0"/>
        </a:p>
      </dgm:t>
    </dgm:pt>
    <dgm:pt modelId="{9AFE8445-0832-418C-A451-2C5A6ADCE7DA}" type="sibTrans" cxnId="{962D8D09-639C-4CA3-9855-AC4D58A567EC}">
      <dgm:prSet/>
      <dgm:spPr/>
      <dgm:t>
        <a:bodyPr/>
        <a:lstStyle/>
        <a:p>
          <a:endParaRPr lang="en-US"/>
        </a:p>
      </dgm:t>
    </dgm:pt>
    <dgm:pt modelId="{64A94960-1464-4B4E-980D-80B294639CB4}" type="parTrans" cxnId="{962D8D09-639C-4CA3-9855-AC4D58A567EC}">
      <dgm:prSet/>
      <dgm:spPr/>
      <dgm:t>
        <a:bodyPr/>
        <a:lstStyle/>
        <a:p>
          <a:endParaRPr lang="en-US"/>
        </a:p>
      </dgm:t>
    </dgm:pt>
    <dgm:pt modelId="{B6F0EE07-1751-45D3-9431-A2F98C34175B}">
      <dgm:prSet/>
      <dgm:spPr/>
      <dgm:t>
        <a:bodyPr/>
        <a:lstStyle/>
        <a:p>
          <a:pPr>
            <a:defRPr b="1"/>
          </a:pPr>
          <a:r>
            <a:rPr lang="en-US" b="0" i="0" dirty="0"/>
            <a:t>Possible lawsuits</a:t>
          </a:r>
          <a:endParaRPr lang="en-US" dirty="0"/>
        </a:p>
      </dgm:t>
    </dgm:pt>
    <dgm:pt modelId="{DF918D4A-E8F7-4503-A760-4EAE91D65965}" type="sibTrans" cxnId="{B9B08F76-0D4C-4C79-9CFB-3F44D8F0E4FB}">
      <dgm:prSet/>
      <dgm:spPr/>
      <dgm:t>
        <a:bodyPr/>
        <a:lstStyle/>
        <a:p>
          <a:endParaRPr lang="en-US"/>
        </a:p>
      </dgm:t>
    </dgm:pt>
    <dgm:pt modelId="{A8BC9F0D-7D7B-4BCA-9E81-4CEE4956DEB7}" type="parTrans" cxnId="{B9B08F76-0D4C-4C79-9CFB-3F44D8F0E4FB}">
      <dgm:prSet/>
      <dgm:spPr/>
      <dgm:t>
        <a:bodyPr/>
        <a:lstStyle/>
        <a:p>
          <a:endParaRPr lang="en-US"/>
        </a:p>
      </dgm:t>
    </dgm:pt>
    <dgm:pt modelId="{230C7E23-45A5-419B-B0A8-A213031BDDB6}">
      <dgm:prSet/>
      <dgm:spPr/>
      <dgm:t>
        <a:bodyPr/>
        <a:lstStyle/>
        <a:p>
          <a:pPr>
            <a:defRPr b="1"/>
          </a:pPr>
          <a:r>
            <a:rPr lang="en-US" b="0" i="0" dirty="0"/>
            <a:t>Because it is the right thing to do.</a:t>
          </a:r>
          <a:endParaRPr lang="en-US" dirty="0"/>
        </a:p>
      </dgm:t>
    </dgm:pt>
    <dgm:pt modelId="{ED09BABD-9D2E-4910-AA3C-F483256956B6}" type="sibTrans" cxnId="{C02E2A51-A6E3-4BF7-9940-2727636DBD2D}">
      <dgm:prSet/>
      <dgm:spPr/>
      <dgm:t>
        <a:bodyPr/>
        <a:lstStyle/>
        <a:p>
          <a:endParaRPr lang="en-US"/>
        </a:p>
      </dgm:t>
    </dgm:pt>
    <dgm:pt modelId="{C00C3F53-8DD7-47F1-9745-4EEE388B5A8D}" type="parTrans" cxnId="{C02E2A51-A6E3-4BF7-9940-2727636DBD2D}">
      <dgm:prSet/>
      <dgm:spPr/>
      <dgm:t>
        <a:bodyPr/>
        <a:lstStyle/>
        <a:p>
          <a:endParaRPr lang="en-US"/>
        </a:p>
      </dgm:t>
    </dgm:pt>
    <dgm:pt modelId="{95E3756B-4CC9-47CC-9464-467CD6743256}">
      <dgm:prSet custT="1"/>
      <dgm:spPr/>
      <dgm:t>
        <a:bodyPr/>
        <a:lstStyle/>
        <a:p>
          <a:r>
            <a:rPr lang="en-US" sz="1300" b="0" i="0"/>
            <a:t>Many Accessibility improvements end up helping a wider audience than they were originally designed for.</a:t>
          </a:r>
          <a:endParaRPr lang="en-US" sz="1300" dirty="0"/>
        </a:p>
      </dgm:t>
    </dgm:pt>
    <dgm:pt modelId="{0AB8AB8F-7107-4049-850B-6961F4F47918}" type="parTrans" cxnId="{493D3890-1846-4E7C-8502-B61A5D3BE595}">
      <dgm:prSet/>
      <dgm:spPr/>
      <dgm:t>
        <a:bodyPr/>
        <a:lstStyle/>
        <a:p>
          <a:endParaRPr lang="en-US"/>
        </a:p>
      </dgm:t>
    </dgm:pt>
    <dgm:pt modelId="{B1B0EE7F-A21A-4405-B909-07234EB2E8CC}" type="sibTrans" cxnId="{493D3890-1846-4E7C-8502-B61A5D3BE595}">
      <dgm:prSet/>
      <dgm:spPr/>
      <dgm:t>
        <a:bodyPr/>
        <a:lstStyle/>
        <a:p>
          <a:endParaRPr lang="en-US"/>
        </a:p>
      </dgm:t>
    </dgm:pt>
    <dgm:pt modelId="{81E85D2A-678B-4B40-8382-7EEE5275F2CE}">
      <dgm:prSet custT="1"/>
      <dgm:spPr/>
      <dgm:t>
        <a:bodyPr/>
        <a:lstStyle/>
        <a:p>
          <a:r>
            <a:rPr lang="en-US" sz="1300" b="0" i="0" dirty="0"/>
            <a:t>Curb cut effect is a great example.</a:t>
          </a:r>
          <a:endParaRPr lang="en-US" sz="1300" dirty="0"/>
        </a:p>
      </dgm:t>
    </dgm:pt>
    <dgm:pt modelId="{B43C5812-4FB1-4E25-A961-FAB273DFBBC9}" type="parTrans" cxnId="{1C3C94C7-47B8-47C6-8B9B-64028D65C167}">
      <dgm:prSet/>
      <dgm:spPr/>
      <dgm:t>
        <a:bodyPr/>
        <a:lstStyle/>
        <a:p>
          <a:endParaRPr lang="en-US"/>
        </a:p>
      </dgm:t>
    </dgm:pt>
    <dgm:pt modelId="{DE06B2C8-AD1D-420D-B0BB-C753CA240AD7}" type="sibTrans" cxnId="{1C3C94C7-47B8-47C6-8B9B-64028D65C167}">
      <dgm:prSet/>
      <dgm:spPr/>
      <dgm:t>
        <a:bodyPr/>
        <a:lstStyle/>
        <a:p>
          <a:endParaRPr lang="en-US"/>
        </a:p>
      </dgm:t>
    </dgm:pt>
    <dgm:pt modelId="{8ABFB689-8D88-4271-ABFC-11B542EC12F9}">
      <dgm:prSet custT="1"/>
      <dgm:spPr/>
      <dgm:t>
        <a:bodyPr/>
        <a:lstStyle/>
        <a:p>
          <a:r>
            <a:rPr lang="en-US" sz="1300" dirty="0"/>
            <a:t>Improve people’s ability to be active participants in society and improve their quality of life.</a:t>
          </a:r>
        </a:p>
      </dgm:t>
    </dgm:pt>
    <dgm:pt modelId="{C60D3251-6857-41BE-8850-C41CC54BCEE7}" type="parTrans" cxnId="{20F6140A-E8B6-4C49-82B4-38FDE013F63A}">
      <dgm:prSet/>
      <dgm:spPr/>
      <dgm:t>
        <a:bodyPr/>
        <a:lstStyle/>
        <a:p>
          <a:endParaRPr lang="en-US"/>
        </a:p>
      </dgm:t>
    </dgm:pt>
    <dgm:pt modelId="{89439894-3E4C-4A04-96D7-25A00253B2F1}" type="sibTrans" cxnId="{20F6140A-E8B6-4C49-82B4-38FDE013F63A}">
      <dgm:prSet/>
      <dgm:spPr/>
      <dgm:t>
        <a:bodyPr/>
        <a:lstStyle/>
        <a:p>
          <a:endParaRPr lang="en-US"/>
        </a:p>
      </dgm:t>
    </dgm:pt>
    <dgm:pt modelId="{4A6AD588-0C6B-48D4-82C6-0075947610B8}">
      <dgm:prSet custT="1"/>
      <dgm:spPr/>
      <dgm:t>
        <a:bodyPr/>
        <a:lstStyle/>
        <a:p>
          <a:r>
            <a:rPr lang="en-US" sz="1600" b="0" i="0" dirty="0"/>
            <a:t>According to the </a:t>
          </a:r>
          <a:r>
            <a:rPr lang="en-US" sz="1600" b="1" i="0" dirty="0">
              <a:solidFill>
                <a:schemeClr val="accent5">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CDC</a:t>
          </a:r>
          <a:r>
            <a:rPr lang="en-US" sz="1600" b="0" i="0" dirty="0"/>
            <a:t>, 1 in 4 Americans have some type of disability. Approximately 26% of individuals.</a:t>
          </a:r>
          <a:endParaRPr lang="en-US" sz="1600" dirty="0"/>
        </a:p>
      </dgm:t>
    </dgm:pt>
    <dgm:pt modelId="{71F63FFF-DDEF-40D2-860D-72C8C4049AC6}" type="parTrans" cxnId="{49BB648B-9B0A-4E1C-B4AC-BEFC756E75EF}">
      <dgm:prSet/>
      <dgm:spPr/>
      <dgm:t>
        <a:bodyPr/>
        <a:lstStyle/>
        <a:p>
          <a:endParaRPr lang="en-US"/>
        </a:p>
      </dgm:t>
    </dgm:pt>
    <dgm:pt modelId="{1D4F4921-2EE4-418A-9375-E8C497419556}" type="sibTrans" cxnId="{49BB648B-9B0A-4E1C-B4AC-BEFC756E75EF}">
      <dgm:prSet/>
      <dgm:spPr/>
      <dgm:t>
        <a:bodyPr/>
        <a:lstStyle/>
        <a:p>
          <a:endParaRPr lang="en-US"/>
        </a:p>
      </dgm:t>
    </dgm:pt>
    <dgm:pt modelId="{884202E7-8061-44C2-92B7-5D587C6F2272}">
      <dgm:prSet custT="1"/>
      <dgm:spPr/>
      <dgm:t>
        <a:bodyPr/>
        <a:lstStyle/>
        <a:p>
          <a:r>
            <a:rPr lang="en-US" sz="1400" b="0" i="0" dirty="0"/>
            <a:t>According to </a:t>
          </a:r>
          <a:r>
            <a:rPr lang="en-US" sz="1400" b="1" i="0" dirty="0">
              <a:solidFill>
                <a:schemeClr val="accent5">
                  <a:lumMod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3PlayMedia</a:t>
          </a:r>
          <a:r>
            <a:rPr lang="en-US" sz="1400" b="0" i="0" dirty="0"/>
            <a:t>, Accessibility lawsuits increased by 181% between 2017 and 2018 alone.</a:t>
          </a:r>
        </a:p>
        <a:p>
          <a:r>
            <a:rPr lang="en-US" sz="1400" b="0" i="0" dirty="0"/>
            <a:t>The costs of the lawsuits can be staggering, both in terms of financial cost and public image.</a:t>
          </a:r>
        </a:p>
      </dgm:t>
    </dgm:pt>
    <dgm:pt modelId="{B43D36E8-08E6-44C7-853E-71A17CAEF5A3}" type="parTrans" cxnId="{05BD54E2-FC8D-4406-8FC6-89312A86E50D}">
      <dgm:prSet/>
      <dgm:spPr/>
      <dgm:t>
        <a:bodyPr/>
        <a:lstStyle/>
        <a:p>
          <a:endParaRPr lang="en-US"/>
        </a:p>
      </dgm:t>
    </dgm:pt>
    <dgm:pt modelId="{976F98CB-37F0-4F09-B564-C448C49E91D0}" type="sibTrans" cxnId="{05BD54E2-FC8D-4406-8FC6-89312A86E50D}">
      <dgm:prSet/>
      <dgm:spPr/>
      <dgm:t>
        <a:bodyPr/>
        <a:lstStyle/>
        <a:p>
          <a:endParaRPr lang="en-US"/>
        </a:p>
      </dgm:t>
    </dgm:pt>
    <dgm:pt modelId="{F7C9875A-7E67-4062-808C-B67D754DE4A0}">
      <dgm:prSet custT="1"/>
      <dgm:spPr/>
      <dgm:t>
        <a:bodyPr/>
        <a:lstStyle/>
        <a:p>
          <a:pPr>
            <a:defRPr b="1"/>
          </a:pPr>
          <a:r>
            <a:rPr lang="en-US" sz="1600" b="0" dirty="0"/>
            <a:t>Not doing so is:</a:t>
          </a:r>
        </a:p>
      </dgm:t>
    </dgm:pt>
    <dgm:pt modelId="{F8F06C5C-F3F0-4F22-AF37-4117658F9736}" type="parTrans" cxnId="{7FF52762-B7B9-4A23-A844-4E1EFD9560FA}">
      <dgm:prSet/>
      <dgm:spPr/>
      <dgm:t>
        <a:bodyPr/>
        <a:lstStyle/>
        <a:p>
          <a:endParaRPr lang="en-US"/>
        </a:p>
      </dgm:t>
    </dgm:pt>
    <dgm:pt modelId="{15801C8D-BD13-4440-B1B8-1BD7E1E01FBA}" type="sibTrans" cxnId="{7FF52762-B7B9-4A23-A844-4E1EFD9560FA}">
      <dgm:prSet/>
      <dgm:spPr/>
      <dgm:t>
        <a:bodyPr/>
        <a:lstStyle/>
        <a:p>
          <a:endParaRPr lang="en-US"/>
        </a:p>
      </dgm:t>
    </dgm:pt>
    <dgm:pt modelId="{21A9D935-6C46-4D29-BE07-F61255435642}">
      <dgm:prSet custT="1"/>
      <dgm:spPr/>
      <dgm:t>
        <a:bodyPr/>
        <a:lstStyle/>
        <a:p>
          <a:pPr>
            <a:defRPr b="1"/>
          </a:pPr>
          <a:r>
            <a:rPr lang="en-US" sz="1600" b="0" dirty="0"/>
            <a:t>Discrimination</a:t>
          </a:r>
        </a:p>
      </dgm:t>
    </dgm:pt>
    <dgm:pt modelId="{D20D39CD-68DB-4A8E-BAD4-FA21E3368BCC}" type="parTrans" cxnId="{E888F9F8-0AB1-4A2D-98FA-31FCE5119D45}">
      <dgm:prSet/>
      <dgm:spPr/>
      <dgm:t>
        <a:bodyPr/>
        <a:lstStyle/>
        <a:p>
          <a:endParaRPr lang="en-US"/>
        </a:p>
      </dgm:t>
    </dgm:pt>
    <dgm:pt modelId="{665D0079-57D7-4277-A839-135ACD597B69}" type="sibTrans" cxnId="{E888F9F8-0AB1-4A2D-98FA-31FCE5119D45}">
      <dgm:prSet/>
      <dgm:spPr/>
      <dgm:t>
        <a:bodyPr/>
        <a:lstStyle/>
        <a:p>
          <a:endParaRPr lang="en-US"/>
        </a:p>
      </dgm:t>
    </dgm:pt>
    <dgm:pt modelId="{2451FD15-25C9-4F8F-AEF9-1DBD730792C2}">
      <dgm:prSet custT="1"/>
      <dgm:spPr/>
      <dgm:t>
        <a:bodyPr/>
        <a:lstStyle/>
        <a:p>
          <a:pPr>
            <a:defRPr b="1"/>
          </a:pPr>
          <a:r>
            <a:rPr lang="en-US" sz="1600" b="0" dirty="0"/>
            <a:t>Pushes people into poverty</a:t>
          </a:r>
        </a:p>
      </dgm:t>
    </dgm:pt>
    <dgm:pt modelId="{75BCFC4F-A1B9-4E84-8F39-578EDA790E59}" type="parTrans" cxnId="{9D2018BD-9779-41A7-99E6-90894F2150CB}">
      <dgm:prSet/>
      <dgm:spPr/>
      <dgm:t>
        <a:bodyPr/>
        <a:lstStyle/>
        <a:p>
          <a:endParaRPr lang="en-US"/>
        </a:p>
      </dgm:t>
    </dgm:pt>
    <dgm:pt modelId="{DD3E5D30-94E9-46B9-BA1C-3545D3FF1BEC}" type="sibTrans" cxnId="{9D2018BD-9779-41A7-99E6-90894F2150CB}">
      <dgm:prSet/>
      <dgm:spPr/>
      <dgm:t>
        <a:bodyPr/>
        <a:lstStyle/>
        <a:p>
          <a:endParaRPr lang="en-US"/>
        </a:p>
      </dgm:t>
    </dgm:pt>
    <dgm:pt modelId="{8BD6479D-8FD5-45CF-B88D-8192F63C1AB7}">
      <dgm:prSet custT="1"/>
      <dgm:spPr/>
      <dgm:t>
        <a:bodyPr/>
        <a:lstStyle/>
        <a:p>
          <a:pPr>
            <a:defRPr b="1"/>
          </a:pPr>
          <a:r>
            <a:rPr lang="en-US" sz="1600" b="0" dirty="0"/>
            <a:t>Causes a lot of disinformation.</a:t>
          </a:r>
        </a:p>
      </dgm:t>
    </dgm:pt>
    <dgm:pt modelId="{349E26BF-6E1C-4ADA-8914-2C6ACE524FE9}" type="parTrans" cxnId="{7EA5531D-FB48-4CE8-B683-3553525884B0}">
      <dgm:prSet/>
      <dgm:spPr/>
      <dgm:t>
        <a:bodyPr/>
        <a:lstStyle/>
        <a:p>
          <a:endParaRPr lang="en-US"/>
        </a:p>
      </dgm:t>
    </dgm:pt>
    <dgm:pt modelId="{972C036E-ADC8-4357-8C5C-CB409B7D7FFD}" type="sibTrans" cxnId="{7EA5531D-FB48-4CE8-B683-3553525884B0}">
      <dgm:prSet/>
      <dgm:spPr/>
      <dgm:t>
        <a:bodyPr/>
        <a:lstStyle/>
        <a:p>
          <a:endParaRPr lang="en-US"/>
        </a:p>
      </dgm:t>
    </dgm:pt>
    <dgm:pt modelId="{0AECD8BA-2D38-4948-B172-91290D58DADE}">
      <dgm:prSet custT="1"/>
      <dgm:spPr/>
      <dgm:t>
        <a:bodyPr/>
        <a:lstStyle/>
        <a:p>
          <a:pPr>
            <a:defRPr b="1"/>
          </a:pPr>
          <a:r>
            <a:rPr lang="en-US" sz="1600" b="0" dirty="0"/>
            <a:t>Kills people.</a:t>
          </a:r>
        </a:p>
      </dgm:t>
    </dgm:pt>
    <dgm:pt modelId="{8EEBBED0-6C07-47CD-9DDF-848475052C4B}" type="parTrans" cxnId="{81FAEC33-4457-4E95-9062-F7951F908B38}">
      <dgm:prSet/>
      <dgm:spPr/>
      <dgm:t>
        <a:bodyPr/>
        <a:lstStyle/>
        <a:p>
          <a:endParaRPr lang="en-US"/>
        </a:p>
      </dgm:t>
    </dgm:pt>
    <dgm:pt modelId="{06A67F66-4F39-4FA3-A450-9C2018F77ACD}" type="sibTrans" cxnId="{81FAEC33-4457-4E95-9062-F7951F908B38}">
      <dgm:prSet/>
      <dgm:spPr/>
      <dgm:t>
        <a:bodyPr/>
        <a:lstStyle/>
        <a:p>
          <a:endParaRPr lang="en-US"/>
        </a:p>
      </dgm:t>
    </dgm:pt>
    <dgm:pt modelId="{88732600-4616-497E-A19E-AFF2C5E55B7A}" type="pres">
      <dgm:prSet presAssocID="{D925B73C-A7EB-43DA-B763-35C48A54D6FB}" presName="Name0" presStyleCnt="0">
        <dgm:presLayoutVars>
          <dgm:dir/>
          <dgm:animLvl val="lvl"/>
          <dgm:resizeHandles val="exact"/>
        </dgm:presLayoutVars>
      </dgm:prSet>
      <dgm:spPr/>
    </dgm:pt>
    <dgm:pt modelId="{D5343EA5-43DD-48C8-B755-06E417532AE5}" type="pres">
      <dgm:prSet presAssocID="{B752656D-FC9F-4BEE-AB52-CE47EE92702F}" presName="composite" presStyleCnt="0"/>
      <dgm:spPr/>
    </dgm:pt>
    <dgm:pt modelId="{832C398C-DC4B-4811-81A5-69F67D016377}" type="pres">
      <dgm:prSet presAssocID="{B752656D-FC9F-4BEE-AB52-CE47EE92702F}" presName="parTx" presStyleLbl="alignNode1" presStyleIdx="0" presStyleCnt="4">
        <dgm:presLayoutVars>
          <dgm:chMax val="0"/>
          <dgm:chPref val="0"/>
        </dgm:presLayoutVars>
      </dgm:prSet>
      <dgm:spPr/>
    </dgm:pt>
    <dgm:pt modelId="{067C57BA-C4B6-4829-9919-ACFF8097DCE1}" type="pres">
      <dgm:prSet presAssocID="{B752656D-FC9F-4BEE-AB52-CE47EE92702F}" presName="desTx" presStyleLbl="alignAccFollowNode1" presStyleIdx="0" presStyleCnt="4">
        <dgm:presLayoutVars/>
      </dgm:prSet>
      <dgm:spPr/>
    </dgm:pt>
    <dgm:pt modelId="{AC2A0AF6-C74E-4EB4-B19E-F2F07F42D43E}" type="pres">
      <dgm:prSet presAssocID="{2A2164A9-2A17-426E-8D1F-7BB10226F7DD}" presName="space" presStyleCnt="0"/>
      <dgm:spPr/>
    </dgm:pt>
    <dgm:pt modelId="{D50F279C-317F-48EF-AEC4-47004EB92B83}" type="pres">
      <dgm:prSet presAssocID="{32C062A5-6745-41D0-A2BD-AE691DB0DF6F}" presName="composite" presStyleCnt="0"/>
      <dgm:spPr/>
    </dgm:pt>
    <dgm:pt modelId="{A36BCE0F-FC04-4611-8E3E-8F9F8743D9EF}" type="pres">
      <dgm:prSet presAssocID="{32C062A5-6745-41D0-A2BD-AE691DB0DF6F}" presName="parTx" presStyleLbl="alignNode1" presStyleIdx="1" presStyleCnt="4">
        <dgm:presLayoutVars>
          <dgm:chMax val="0"/>
          <dgm:chPref val="0"/>
        </dgm:presLayoutVars>
      </dgm:prSet>
      <dgm:spPr/>
    </dgm:pt>
    <dgm:pt modelId="{1496CB86-63A0-420F-A9AF-1960299DE1E0}" type="pres">
      <dgm:prSet presAssocID="{32C062A5-6745-41D0-A2BD-AE691DB0DF6F}" presName="desTx" presStyleLbl="alignAccFollowNode1" presStyleIdx="1" presStyleCnt="4">
        <dgm:presLayoutVars/>
      </dgm:prSet>
      <dgm:spPr/>
    </dgm:pt>
    <dgm:pt modelId="{1C5AE683-B8DA-42A4-B449-E1A7E13F5E6D}" type="pres">
      <dgm:prSet presAssocID="{9AFE8445-0832-418C-A451-2C5A6ADCE7DA}" presName="space" presStyleCnt="0"/>
      <dgm:spPr/>
    </dgm:pt>
    <dgm:pt modelId="{BAA29348-D975-4612-83E6-55832CF65DA5}" type="pres">
      <dgm:prSet presAssocID="{B6F0EE07-1751-45D3-9431-A2F98C34175B}" presName="composite" presStyleCnt="0"/>
      <dgm:spPr/>
    </dgm:pt>
    <dgm:pt modelId="{61F4BB3D-C9CB-4568-8965-79BE82357625}" type="pres">
      <dgm:prSet presAssocID="{B6F0EE07-1751-45D3-9431-A2F98C34175B}" presName="parTx" presStyleLbl="alignNode1" presStyleIdx="2" presStyleCnt="4">
        <dgm:presLayoutVars>
          <dgm:chMax val="0"/>
          <dgm:chPref val="0"/>
        </dgm:presLayoutVars>
      </dgm:prSet>
      <dgm:spPr/>
    </dgm:pt>
    <dgm:pt modelId="{3F432493-3175-413B-8D17-85467D916B4C}" type="pres">
      <dgm:prSet presAssocID="{B6F0EE07-1751-45D3-9431-A2F98C34175B}" presName="desTx" presStyleLbl="alignAccFollowNode1" presStyleIdx="2" presStyleCnt="4">
        <dgm:presLayoutVars/>
      </dgm:prSet>
      <dgm:spPr/>
    </dgm:pt>
    <dgm:pt modelId="{F3B0032E-8BB5-4CFA-933A-4B10B20B7866}" type="pres">
      <dgm:prSet presAssocID="{DF918D4A-E8F7-4503-A760-4EAE91D65965}" presName="space" presStyleCnt="0"/>
      <dgm:spPr/>
    </dgm:pt>
    <dgm:pt modelId="{BB937304-1E2E-4B8C-AE98-DF00AAE4CA16}" type="pres">
      <dgm:prSet presAssocID="{230C7E23-45A5-419B-B0A8-A213031BDDB6}" presName="composite" presStyleCnt="0"/>
      <dgm:spPr/>
    </dgm:pt>
    <dgm:pt modelId="{09A1A913-AF7D-4347-BB99-60AA29F9D5E3}" type="pres">
      <dgm:prSet presAssocID="{230C7E23-45A5-419B-B0A8-A213031BDDB6}" presName="parTx" presStyleLbl="alignNode1" presStyleIdx="3" presStyleCnt="4">
        <dgm:presLayoutVars>
          <dgm:chMax val="0"/>
          <dgm:chPref val="0"/>
        </dgm:presLayoutVars>
      </dgm:prSet>
      <dgm:spPr/>
    </dgm:pt>
    <dgm:pt modelId="{D71F87D5-8B5A-4278-B25F-5BC0C5FBD5F8}" type="pres">
      <dgm:prSet presAssocID="{230C7E23-45A5-419B-B0A8-A213031BDDB6}" presName="desTx" presStyleLbl="alignAccFollowNode1" presStyleIdx="3" presStyleCnt="4">
        <dgm:presLayoutVars/>
      </dgm:prSet>
      <dgm:spPr/>
    </dgm:pt>
  </dgm:ptLst>
  <dgm:cxnLst>
    <dgm:cxn modelId="{C20FC702-BD50-4389-8A31-FE241C999A25}" type="presOf" srcId="{8BD6479D-8FD5-45CF-B88D-8192F63C1AB7}" destId="{D71F87D5-8B5A-4278-B25F-5BC0C5FBD5F8}" srcOrd="0" destOrd="3" presId="urn:microsoft.com/office/officeart/2016/7/layout/ChevronBlockProcess"/>
    <dgm:cxn modelId="{81C23C08-DDBC-4337-B12B-53B0B8193A50}" type="presOf" srcId="{B752656D-FC9F-4BEE-AB52-CE47EE92702F}" destId="{832C398C-DC4B-4811-81A5-69F67D016377}" srcOrd="0" destOrd="0" presId="urn:microsoft.com/office/officeart/2016/7/layout/ChevronBlockProcess"/>
    <dgm:cxn modelId="{962D8D09-639C-4CA3-9855-AC4D58A567EC}" srcId="{D925B73C-A7EB-43DA-B763-35C48A54D6FB}" destId="{32C062A5-6745-41D0-A2BD-AE691DB0DF6F}" srcOrd="1" destOrd="0" parTransId="{64A94960-1464-4B4E-980D-80B294639CB4}" sibTransId="{9AFE8445-0832-418C-A451-2C5A6ADCE7DA}"/>
    <dgm:cxn modelId="{20F6140A-E8B6-4C49-82B4-38FDE013F63A}" srcId="{B752656D-FC9F-4BEE-AB52-CE47EE92702F}" destId="{8ABFB689-8D88-4271-ABFC-11B542EC12F9}" srcOrd="1" destOrd="0" parTransId="{C60D3251-6857-41BE-8850-C41CC54BCEE7}" sibTransId="{89439894-3E4C-4A04-96D7-25A00253B2F1}"/>
    <dgm:cxn modelId="{7C6CE919-A8FD-4EDA-B196-FDCD48BFA441}" type="presOf" srcId="{230C7E23-45A5-419B-B0A8-A213031BDDB6}" destId="{09A1A913-AF7D-4347-BB99-60AA29F9D5E3}" srcOrd="0" destOrd="0" presId="urn:microsoft.com/office/officeart/2016/7/layout/ChevronBlockProcess"/>
    <dgm:cxn modelId="{7EA5531D-FB48-4CE8-B683-3553525884B0}" srcId="{F7C9875A-7E67-4062-808C-B67D754DE4A0}" destId="{8BD6479D-8FD5-45CF-B88D-8192F63C1AB7}" srcOrd="2" destOrd="0" parTransId="{349E26BF-6E1C-4ADA-8914-2C6ACE524FE9}" sibTransId="{972C036E-ADC8-4357-8C5C-CB409B7D7FFD}"/>
    <dgm:cxn modelId="{81FAEC33-4457-4E95-9062-F7951F908B38}" srcId="{F7C9875A-7E67-4062-808C-B67D754DE4A0}" destId="{0AECD8BA-2D38-4948-B172-91290D58DADE}" srcOrd="3" destOrd="0" parTransId="{8EEBBED0-6C07-47CD-9DDF-848475052C4B}" sibTransId="{06A67F66-4F39-4FA3-A450-9C2018F77ACD}"/>
    <dgm:cxn modelId="{7FF52762-B7B9-4A23-A844-4E1EFD9560FA}" srcId="{230C7E23-45A5-419B-B0A8-A213031BDDB6}" destId="{F7C9875A-7E67-4062-808C-B67D754DE4A0}" srcOrd="0" destOrd="0" parTransId="{F8F06C5C-F3F0-4F22-AF37-4117658F9736}" sibTransId="{15801C8D-BD13-4440-B1B8-1BD7E1E01FBA}"/>
    <dgm:cxn modelId="{A4359844-3AE4-4A73-9DE0-C0AD17DBBCF8}" type="presOf" srcId="{884202E7-8061-44C2-92B7-5D587C6F2272}" destId="{3F432493-3175-413B-8D17-85467D916B4C}" srcOrd="0" destOrd="0" presId="urn:microsoft.com/office/officeart/2016/7/layout/ChevronBlockProcess"/>
    <dgm:cxn modelId="{A3E0C764-577C-4E61-B009-CE016007165E}" type="presOf" srcId="{81E85D2A-678B-4B40-8382-7EEE5275F2CE}" destId="{067C57BA-C4B6-4829-9919-ACFF8097DCE1}" srcOrd="0" destOrd="1" presId="urn:microsoft.com/office/officeart/2016/7/layout/ChevronBlockProcess"/>
    <dgm:cxn modelId="{B8480768-5CDC-484B-92C9-484676014325}" type="presOf" srcId="{21A9D935-6C46-4D29-BE07-F61255435642}" destId="{D71F87D5-8B5A-4278-B25F-5BC0C5FBD5F8}" srcOrd="0" destOrd="1" presId="urn:microsoft.com/office/officeart/2016/7/layout/ChevronBlockProcess"/>
    <dgm:cxn modelId="{C02E2A51-A6E3-4BF7-9940-2727636DBD2D}" srcId="{D925B73C-A7EB-43DA-B763-35C48A54D6FB}" destId="{230C7E23-45A5-419B-B0A8-A213031BDDB6}" srcOrd="3" destOrd="0" parTransId="{C00C3F53-8DD7-47F1-9745-4EEE388B5A8D}" sibTransId="{ED09BABD-9D2E-4910-AA3C-F483256956B6}"/>
    <dgm:cxn modelId="{95666374-ED72-4058-9C02-DEE09B5044AA}" type="presOf" srcId="{0AECD8BA-2D38-4948-B172-91290D58DADE}" destId="{D71F87D5-8B5A-4278-B25F-5BC0C5FBD5F8}" srcOrd="0" destOrd="4" presId="urn:microsoft.com/office/officeart/2016/7/layout/ChevronBlockProcess"/>
    <dgm:cxn modelId="{B9B08F76-0D4C-4C79-9CFB-3F44D8F0E4FB}" srcId="{D925B73C-A7EB-43DA-B763-35C48A54D6FB}" destId="{B6F0EE07-1751-45D3-9431-A2F98C34175B}" srcOrd="2" destOrd="0" parTransId="{A8BC9F0D-7D7B-4BCA-9E81-4CEE4956DEB7}" sibTransId="{DF918D4A-E8F7-4503-A760-4EAE91D65965}"/>
    <dgm:cxn modelId="{50E0EA76-2AB5-4DFC-A70E-DD59C2CE4425}" type="presOf" srcId="{D925B73C-A7EB-43DA-B763-35C48A54D6FB}" destId="{88732600-4616-497E-A19E-AFF2C5E55B7A}" srcOrd="0" destOrd="0" presId="urn:microsoft.com/office/officeart/2016/7/layout/ChevronBlockProcess"/>
    <dgm:cxn modelId="{7244CE59-C7C3-43C9-AE14-B3E412BA18F2}" type="presOf" srcId="{95E3756B-4CC9-47CC-9464-467CD6743256}" destId="{067C57BA-C4B6-4829-9919-ACFF8097DCE1}" srcOrd="0" destOrd="0" presId="urn:microsoft.com/office/officeart/2016/7/layout/ChevronBlockProcess"/>
    <dgm:cxn modelId="{49BB648B-9B0A-4E1C-B4AC-BEFC756E75EF}" srcId="{32C062A5-6745-41D0-A2BD-AE691DB0DF6F}" destId="{4A6AD588-0C6B-48D4-82C6-0075947610B8}" srcOrd="0" destOrd="0" parTransId="{71F63FFF-DDEF-40D2-860D-72C8C4049AC6}" sibTransId="{1D4F4921-2EE4-418A-9375-E8C497419556}"/>
    <dgm:cxn modelId="{493D3890-1846-4E7C-8502-B61A5D3BE595}" srcId="{B752656D-FC9F-4BEE-AB52-CE47EE92702F}" destId="{95E3756B-4CC9-47CC-9464-467CD6743256}" srcOrd="0" destOrd="0" parTransId="{0AB8AB8F-7107-4049-850B-6961F4F47918}" sibTransId="{B1B0EE7F-A21A-4405-B909-07234EB2E8CC}"/>
    <dgm:cxn modelId="{137D82B1-23ED-4182-A221-B233D2CB7BA4}" type="presOf" srcId="{B6F0EE07-1751-45D3-9431-A2F98C34175B}" destId="{61F4BB3D-C9CB-4568-8965-79BE82357625}" srcOrd="0" destOrd="0" presId="urn:microsoft.com/office/officeart/2016/7/layout/ChevronBlockProcess"/>
    <dgm:cxn modelId="{9D2018BD-9779-41A7-99E6-90894F2150CB}" srcId="{F7C9875A-7E67-4062-808C-B67D754DE4A0}" destId="{2451FD15-25C9-4F8F-AEF9-1DBD730792C2}" srcOrd="1" destOrd="0" parTransId="{75BCFC4F-A1B9-4E84-8F39-578EDA790E59}" sibTransId="{DD3E5D30-94E9-46B9-BA1C-3545D3FF1BEC}"/>
    <dgm:cxn modelId="{F11E29BD-902C-440D-8D37-6F0DE27D32E8}" type="presOf" srcId="{4A6AD588-0C6B-48D4-82C6-0075947610B8}" destId="{1496CB86-63A0-420F-A9AF-1960299DE1E0}" srcOrd="0" destOrd="0" presId="urn:microsoft.com/office/officeart/2016/7/layout/ChevronBlockProcess"/>
    <dgm:cxn modelId="{1ACD0EC4-CBFE-46D0-B236-1976BA7E555A}" type="presOf" srcId="{F7C9875A-7E67-4062-808C-B67D754DE4A0}" destId="{D71F87D5-8B5A-4278-B25F-5BC0C5FBD5F8}" srcOrd="0" destOrd="0" presId="urn:microsoft.com/office/officeart/2016/7/layout/ChevronBlockProcess"/>
    <dgm:cxn modelId="{644E92C6-1528-421C-A3F5-C77F7E804BE4}" type="presOf" srcId="{8ABFB689-8D88-4271-ABFC-11B542EC12F9}" destId="{067C57BA-C4B6-4829-9919-ACFF8097DCE1}" srcOrd="0" destOrd="2" presId="urn:microsoft.com/office/officeart/2016/7/layout/ChevronBlockProcess"/>
    <dgm:cxn modelId="{1C3C94C7-47B8-47C6-8B9B-64028D65C167}" srcId="{95E3756B-4CC9-47CC-9464-467CD6743256}" destId="{81E85D2A-678B-4B40-8382-7EEE5275F2CE}" srcOrd="0" destOrd="0" parTransId="{B43C5812-4FB1-4E25-A961-FAB273DFBBC9}" sibTransId="{DE06B2C8-AD1D-420D-B0BB-C753CA240AD7}"/>
    <dgm:cxn modelId="{062852D9-D766-475F-9AB1-AFAF13487315}" type="presOf" srcId="{32C062A5-6745-41D0-A2BD-AE691DB0DF6F}" destId="{A36BCE0F-FC04-4611-8E3E-8F9F8743D9EF}" srcOrd="0" destOrd="0" presId="urn:microsoft.com/office/officeart/2016/7/layout/ChevronBlockProcess"/>
    <dgm:cxn modelId="{1BABFCDF-DA11-4D5A-A9F1-1B1F99A74A1A}" srcId="{D925B73C-A7EB-43DA-B763-35C48A54D6FB}" destId="{B752656D-FC9F-4BEE-AB52-CE47EE92702F}" srcOrd="0" destOrd="0" parTransId="{E3A83977-729C-42E8-941E-E159E106A75D}" sibTransId="{2A2164A9-2A17-426E-8D1F-7BB10226F7DD}"/>
    <dgm:cxn modelId="{05BD54E2-FC8D-4406-8FC6-89312A86E50D}" srcId="{B6F0EE07-1751-45D3-9431-A2F98C34175B}" destId="{884202E7-8061-44C2-92B7-5D587C6F2272}" srcOrd="0" destOrd="0" parTransId="{B43D36E8-08E6-44C7-853E-71A17CAEF5A3}" sibTransId="{976F98CB-37F0-4F09-B564-C448C49E91D0}"/>
    <dgm:cxn modelId="{0C9B54E3-552F-4F33-9788-772B55B12AE8}" type="presOf" srcId="{2451FD15-25C9-4F8F-AEF9-1DBD730792C2}" destId="{D71F87D5-8B5A-4278-B25F-5BC0C5FBD5F8}" srcOrd="0" destOrd="2" presId="urn:microsoft.com/office/officeart/2016/7/layout/ChevronBlockProcess"/>
    <dgm:cxn modelId="{E888F9F8-0AB1-4A2D-98FA-31FCE5119D45}" srcId="{F7C9875A-7E67-4062-808C-B67D754DE4A0}" destId="{21A9D935-6C46-4D29-BE07-F61255435642}" srcOrd="0" destOrd="0" parTransId="{D20D39CD-68DB-4A8E-BAD4-FA21E3368BCC}" sibTransId="{665D0079-57D7-4277-A839-135ACD597B69}"/>
    <dgm:cxn modelId="{194EFA9B-ED7D-4270-B1C5-7FD26F3D8A43}" type="presParOf" srcId="{88732600-4616-497E-A19E-AFF2C5E55B7A}" destId="{D5343EA5-43DD-48C8-B755-06E417532AE5}" srcOrd="0" destOrd="0" presId="urn:microsoft.com/office/officeart/2016/7/layout/ChevronBlockProcess"/>
    <dgm:cxn modelId="{BA3A28E0-E539-4FB3-8C42-5C2F17D52CD1}" type="presParOf" srcId="{D5343EA5-43DD-48C8-B755-06E417532AE5}" destId="{832C398C-DC4B-4811-81A5-69F67D016377}" srcOrd="0" destOrd="0" presId="urn:microsoft.com/office/officeart/2016/7/layout/ChevronBlockProcess"/>
    <dgm:cxn modelId="{C7A8DD8E-06C4-4B36-8A16-23169369D1A2}" type="presParOf" srcId="{D5343EA5-43DD-48C8-B755-06E417532AE5}" destId="{067C57BA-C4B6-4829-9919-ACFF8097DCE1}" srcOrd="1" destOrd="0" presId="urn:microsoft.com/office/officeart/2016/7/layout/ChevronBlockProcess"/>
    <dgm:cxn modelId="{5BCFC37B-CBB5-40C7-945F-A0E0F1A90E55}" type="presParOf" srcId="{88732600-4616-497E-A19E-AFF2C5E55B7A}" destId="{AC2A0AF6-C74E-4EB4-B19E-F2F07F42D43E}" srcOrd="1" destOrd="0" presId="urn:microsoft.com/office/officeart/2016/7/layout/ChevronBlockProcess"/>
    <dgm:cxn modelId="{FCEA9420-5693-439F-8E85-BD328180733B}" type="presParOf" srcId="{88732600-4616-497E-A19E-AFF2C5E55B7A}" destId="{D50F279C-317F-48EF-AEC4-47004EB92B83}" srcOrd="2" destOrd="0" presId="urn:microsoft.com/office/officeart/2016/7/layout/ChevronBlockProcess"/>
    <dgm:cxn modelId="{2EEEFBE2-5D30-4EC2-8CF7-625E89BA67B7}" type="presParOf" srcId="{D50F279C-317F-48EF-AEC4-47004EB92B83}" destId="{A36BCE0F-FC04-4611-8E3E-8F9F8743D9EF}" srcOrd="0" destOrd="0" presId="urn:microsoft.com/office/officeart/2016/7/layout/ChevronBlockProcess"/>
    <dgm:cxn modelId="{B6E61316-BFBC-4CFB-A549-3046C24B50EC}" type="presParOf" srcId="{D50F279C-317F-48EF-AEC4-47004EB92B83}" destId="{1496CB86-63A0-420F-A9AF-1960299DE1E0}" srcOrd="1" destOrd="0" presId="urn:microsoft.com/office/officeart/2016/7/layout/ChevronBlockProcess"/>
    <dgm:cxn modelId="{15FA6AAB-3955-4D4B-9CE4-5337E1B5647E}" type="presParOf" srcId="{88732600-4616-497E-A19E-AFF2C5E55B7A}" destId="{1C5AE683-B8DA-42A4-B449-E1A7E13F5E6D}" srcOrd="3" destOrd="0" presId="urn:microsoft.com/office/officeart/2016/7/layout/ChevronBlockProcess"/>
    <dgm:cxn modelId="{E73A50E7-E6D0-4B77-B384-7A7C6CC953BB}" type="presParOf" srcId="{88732600-4616-497E-A19E-AFF2C5E55B7A}" destId="{BAA29348-D975-4612-83E6-55832CF65DA5}" srcOrd="4" destOrd="0" presId="urn:microsoft.com/office/officeart/2016/7/layout/ChevronBlockProcess"/>
    <dgm:cxn modelId="{73F78AB9-3BDF-4BD0-83BF-77F07F0B0EC3}" type="presParOf" srcId="{BAA29348-D975-4612-83E6-55832CF65DA5}" destId="{61F4BB3D-C9CB-4568-8965-79BE82357625}" srcOrd="0" destOrd="0" presId="urn:microsoft.com/office/officeart/2016/7/layout/ChevronBlockProcess"/>
    <dgm:cxn modelId="{AECC3F78-9CD8-44B6-9FEB-4B5A191C96A3}" type="presParOf" srcId="{BAA29348-D975-4612-83E6-55832CF65DA5}" destId="{3F432493-3175-413B-8D17-85467D916B4C}" srcOrd="1" destOrd="0" presId="urn:microsoft.com/office/officeart/2016/7/layout/ChevronBlockProcess"/>
    <dgm:cxn modelId="{BDF652B7-7043-4A49-B09C-CFAA4609CFAE}" type="presParOf" srcId="{88732600-4616-497E-A19E-AFF2C5E55B7A}" destId="{F3B0032E-8BB5-4CFA-933A-4B10B20B7866}" srcOrd="5" destOrd="0" presId="urn:microsoft.com/office/officeart/2016/7/layout/ChevronBlockProcess"/>
    <dgm:cxn modelId="{9FA594C7-9377-40DD-9A5C-6172BAC1976E}" type="presParOf" srcId="{88732600-4616-497E-A19E-AFF2C5E55B7A}" destId="{BB937304-1E2E-4B8C-AE98-DF00AAE4CA16}" srcOrd="6" destOrd="0" presId="urn:microsoft.com/office/officeart/2016/7/layout/ChevronBlockProcess"/>
    <dgm:cxn modelId="{C6B30136-86BA-4A0E-A6A9-3D83ECCB80E3}" type="presParOf" srcId="{BB937304-1E2E-4B8C-AE98-DF00AAE4CA16}" destId="{09A1A913-AF7D-4347-BB99-60AA29F9D5E3}" srcOrd="0" destOrd="0" presId="urn:microsoft.com/office/officeart/2016/7/layout/ChevronBlockProcess"/>
    <dgm:cxn modelId="{B1BCCBC0-19E4-4384-B71A-711A6D3CD0B8}" type="presParOf" srcId="{BB937304-1E2E-4B8C-AE98-DF00AAE4CA16}" destId="{D71F87D5-8B5A-4278-B25F-5BC0C5FBD5F8}" srcOrd="1" destOrd="0" presId="urn:microsoft.com/office/officeart/2016/7/layout/ChevronBlock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FF6EB7-6C95-4389-B333-B58253B8764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C78AAB-6D9E-45F4-85A5-A97B034ED2D1}">
      <dgm:prSet/>
      <dgm:spPr/>
      <dgm:t>
        <a:bodyPr/>
        <a:lstStyle/>
        <a:p>
          <a:pPr>
            <a:lnSpc>
              <a:spcPct val="100000"/>
            </a:lnSpc>
          </a:pPr>
          <a:r>
            <a:rPr lang="en-US"/>
            <a:t>Hearing</a:t>
          </a:r>
        </a:p>
      </dgm:t>
    </dgm:pt>
    <dgm:pt modelId="{A3B11398-75AA-4FEA-A8FD-45089B473966}" type="parTrans" cxnId="{A24BF61F-8A36-45D4-B400-608E3F070A73}">
      <dgm:prSet/>
      <dgm:spPr/>
      <dgm:t>
        <a:bodyPr/>
        <a:lstStyle/>
        <a:p>
          <a:endParaRPr lang="en-US"/>
        </a:p>
      </dgm:t>
    </dgm:pt>
    <dgm:pt modelId="{7F16D141-A7B5-44C7-9DF2-8EBC64A6D170}" type="sibTrans" cxnId="{A24BF61F-8A36-45D4-B400-608E3F070A73}">
      <dgm:prSet/>
      <dgm:spPr/>
      <dgm:t>
        <a:bodyPr/>
        <a:lstStyle/>
        <a:p>
          <a:endParaRPr lang="en-US"/>
        </a:p>
      </dgm:t>
    </dgm:pt>
    <dgm:pt modelId="{B57DCB83-64D3-4F02-B1CF-D4C0302A53E3}">
      <dgm:prSet/>
      <dgm:spPr/>
      <dgm:t>
        <a:bodyPr/>
        <a:lstStyle/>
        <a:p>
          <a:pPr>
            <a:lnSpc>
              <a:spcPct val="100000"/>
            </a:lnSpc>
          </a:pPr>
          <a:r>
            <a:rPr lang="en-US"/>
            <a:t>Vision</a:t>
          </a:r>
        </a:p>
      </dgm:t>
    </dgm:pt>
    <dgm:pt modelId="{220CBB0C-80E4-4F0C-B6E6-C0B31AC3C654}" type="parTrans" cxnId="{F9786086-310C-48E3-B22C-32D8C3429233}">
      <dgm:prSet/>
      <dgm:spPr/>
      <dgm:t>
        <a:bodyPr/>
        <a:lstStyle/>
        <a:p>
          <a:endParaRPr lang="en-US"/>
        </a:p>
      </dgm:t>
    </dgm:pt>
    <dgm:pt modelId="{1FB7B4BF-6168-4E5B-A75E-9E19820EF7A0}" type="sibTrans" cxnId="{F9786086-310C-48E3-B22C-32D8C3429233}">
      <dgm:prSet/>
      <dgm:spPr/>
      <dgm:t>
        <a:bodyPr/>
        <a:lstStyle/>
        <a:p>
          <a:endParaRPr lang="en-US"/>
        </a:p>
      </dgm:t>
    </dgm:pt>
    <dgm:pt modelId="{CF4EA659-DC38-4D54-BCC1-C5ED32B6AA25}">
      <dgm:prSet/>
      <dgm:spPr/>
      <dgm:t>
        <a:bodyPr/>
        <a:lstStyle/>
        <a:p>
          <a:pPr>
            <a:lnSpc>
              <a:spcPct val="100000"/>
            </a:lnSpc>
          </a:pPr>
          <a:r>
            <a:rPr lang="en-US"/>
            <a:t>Mobility</a:t>
          </a:r>
        </a:p>
      </dgm:t>
    </dgm:pt>
    <dgm:pt modelId="{2224ABD6-F868-4D88-BC31-3709A22A8DB5}" type="parTrans" cxnId="{AC3BF1AC-B7A0-423B-A95D-A6B6182C9CA8}">
      <dgm:prSet/>
      <dgm:spPr/>
      <dgm:t>
        <a:bodyPr/>
        <a:lstStyle/>
        <a:p>
          <a:endParaRPr lang="en-US"/>
        </a:p>
      </dgm:t>
    </dgm:pt>
    <dgm:pt modelId="{DD129E31-5475-4C39-8A2E-C3D63E2CC5D5}" type="sibTrans" cxnId="{AC3BF1AC-B7A0-423B-A95D-A6B6182C9CA8}">
      <dgm:prSet/>
      <dgm:spPr/>
      <dgm:t>
        <a:bodyPr/>
        <a:lstStyle/>
        <a:p>
          <a:endParaRPr lang="en-US"/>
        </a:p>
      </dgm:t>
    </dgm:pt>
    <dgm:pt modelId="{4ABCE442-AD6F-4BDC-A672-05CB79F98BFC}">
      <dgm:prSet/>
      <dgm:spPr/>
      <dgm:t>
        <a:bodyPr/>
        <a:lstStyle/>
        <a:p>
          <a:pPr>
            <a:lnSpc>
              <a:spcPct val="100000"/>
            </a:lnSpc>
          </a:pPr>
          <a:r>
            <a:rPr lang="en-US"/>
            <a:t>Comprehension</a:t>
          </a:r>
        </a:p>
      </dgm:t>
    </dgm:pt>
    <dgm:pt modelId="{953FD7AA-59EA-4482-A4C9-B2E53A46EE33}" type="parTrans" cxnId="{D49BD7BD-2D6D-4BB6-BE7F-9A58132C1F02}">
      <dgm:prSet/>
      <dgm:spPr/>
      <dgm:t>
        <a:bodyPr/>
        <a:lstStyle/>
        <a:p>
          <a:endParaRPr lang="en-US"/>
        </a:p>
      </dgm:t>
    </dgm:pt>
    <dgm:pt modelId="{FCF62758-005B-48A4-BB4C-224E14407CE5}" type="sibTrans" cxnId="{D49BD7BD-2D6D-4BB6-BE7F-9A58132C1F02}">
      <dgm:prSet/>
      <dgm:spPr/>
      <dgm:t>
        <a:bodyPr/>
        <a:lstStyle/>
        <a:p>
          <a:endParaRPr lang="en-US"/>
        </a:p>
      </dgm:t>
    </dgm:pt>
    <dgm:pt modelId="{B0DC254D-9CFF-464A-BAD3-90A0C86E1664}">
      <dgm:prSet/>
      <dgm:spPr/>
      <dgm:t>
        <a:bodyPr/>
        <a:lstStyle/>
        <a:p>
          <a:pPr>
            <a:lnSpc>
              <a:spcPct val="100000"/>
            </a:lnSpc>
          </a:pPr>
          <a:r>
            <a:rPr lang="en-US"/>
            <a:t>Technological Access</a:t>
          </a:r>
        </a:p>
      </dgm:t>
    </dgm:pt>
    <dgm:pt modelId="{2054BC6A-21A7-4B03-AB5A-40EC87F97CD6}" type="parTrans" cxnId="{EF0C4B45-6334-4B90-A66B-AA4E4C7B56B9}">
      <dgm:prSet/>
      <dgm:spPr/>
      <dgm:t>
        <a:bodyPr/>
        <a:lstStyle/>
        <a:p>
          <a:endParaRPr lang="en-US"/>
        </a:p>
      </dgm:t>
    </dgm:pt>
    <dgm:pt modelId="{81E80B53-A808-481D-B111-2995CBC67A93}" type="sibTrans" cxnId="{EF0C4B45-6334-4B90-A66B-AA4E4C7B56B9}">
      <dgm:prSet/>
      <dgm:spPr/>
      <dgm:t>
        <a:bodyPr/>
        <a:lstStyle/>
        <a:p>
          <a:endParaRPr lang="en-US"/>
        </a:p>
      </dgm:t>
    </dgm:pt>
    <dgm:pt modelId="{A91D5D33-BB8F-4433-8DFF-9B7B17AC5823}">
      <dgm:prSet/>
      <dgm:spPr/>
      <dgm:t>
        <a:bodyPr/>
        <a:lstStyle/>
        <a:p>
          <a:pPr>
            <a:lnSpc>
              <a:spcPct val="100000"/>
            </a:lnSpc>
          </a:pPr>
          <a:r>
            <a:rPr lang="en-US"/>
            <a:t>Moment of Panic</a:t>
          </a:r>
        </a:p>
      </dgm:t>
    </dgm:pt>
    <dgm:pt modelId="{F080E3C3-852B-4B5E-83DA-E523412FDE54}" type="parTrans" cxnId="{D2C51F17-CD18-4926-9192-00DC7CDE403B}">
      <dgm:prSet/>
      <dgm:spPr/>
      <dgm:t>
        <a:bodyPr/>
        <a:lstStyle/>
        <a:p>
          <a:endParaRPr lang="en-US"/>
        </a:p>
      </dgm:t>
    </dgm:pt>
    <dgm:pt modelId="{1DD8C363-6F3B-47F0-81BD-5642D549569C}" type="sibTrans" cxnId="{D2C51F17-CD18-4926-9192-00DC7CDE403B}">
      <dgm:prSet/>
      <dgm:spPr/>
      <dgm:t>
        <a:bodyPr/>
        <a:lstStyle/>
        <a:p>
          <a:endParaRPr lang="en-US"/>
        </a:p>
      </dgm:t>
    </dgm:pt>
    <dgm:pt modelId="{FABA1F62-ECED-4D2E-B115-16B1C3E9D1A8}" type="pres">
      <dgm:prSet presAssocID="{B8FF6EB7-6C95-4389-B333-B58253B8764D}" presName="root" presStyleCnt="0">
        <dgm:presLayoutVars>
          <dgm:dir/>
          <dgm:resizeHandles val="exact"/>
        </dgm:presLayoutVars>
      </dgm:prSet>
      <dgm:spPr/>
    </dgm:pt>
    <dgm:pt modelId="{B6BC3E3B-482D-42CC-BF0A-654B691F051E}" type="pres">
      <dgm:prSet presAssocID="{81C78AAB-6D9E-45F4-85A5-A97B034ED2D1}" presName="compNode" presStyleCnt="0"/>
      <dgm:spPr/>
    </dgm:pt>
    <dgm:pt modelId="{FA2DF987-37A2-429A-B139-7C4C34EAB101}" type="pres">
      <dgm:prSet presAssocID="{81C78AAB-6D9E-45F4-85A5-A97B034ED2D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 icon"/>
        </a:ext>
      </dgm:extLst>
    </dgm:pt>
    <dgm:pt modelId="{5FF17C30-EF5F-439D-B93B-179C5AE2EB2E}" type="pres">
      <dgm:prSet presAssocID="{81C78AAB-6D9E-45F4-85A5-A97B034ED2D1}" presName="spaceRect" presStyleCnt="0"/>
      <dgm:spPr/>
    </dgm:pt>
    <dgm:pt modelId="{CAAD479B-25C6-4F06-8D74-1C49D7AEDB37}" type="pres">
      <dgm:prSet presAssocID="{81C78AAB-6D9E-45F4-85A5-A97B034ED2D1}" presName="textRect" presStyleLbl="revTx" presStyleIdx="0" presStyleCnt="6">
        <dgm:presLayoutVars>
          <dgm:chMax val="1"/>
          <dgm:chPref val="1"/>
        </dgm:presLayoutVars>
      </dgm:prSet>
      <dgm:spPr/>
    </dgm:pt>
    <dgm:pt modelId="{87A10111-E478-4C8B-B701-34111E08F764}" type="pres">
      <dgm:prSet presAssocID="{7F16D141-A7B5-44C7-9DF2-8EBC64A6D170}" presName="sibTrans" presStyleCnt="0"/>
      <dgm:spPr/>
    </dgm:pt>
    <dgm:pt modelId="{E636192E-73DA-4B05-9F8E-8C19A6A1ED82}" type="pres">
      <dgm:prSet presAssocID="{B57DCB83-64D3-4F02-B1CF-D4C0302A53E3}" presName="compNode" presStyleCnt="0"/>
      <dgm:spPr/>
    </dgm:pt>
    <dgm:pt modelId="{A180E535-AB32-4C34-BD57-751D1697AC25}" type="pres">
      <dgm:prSet presAssocID="{B57DCB83-64D3-4F02-B1CF-D4C0302A53E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icon"/>
        </a:ext>
      </dgm:extLst>
    </dgm:pt>
    <dgm:pt modelId="{DDEFA3D8-0427-430C-8365-B23D869AB081}" type="pres">
      <dgm:prSet presAssocID="{B57DCB83-64D3-4F02-B1CF-D4C0302A53E3}" presName="spaceRect" presStyleCnt="0"/>
      <dgm:spPr/>
    </dgm:pt>
    <dgm:pt modelId="{2EAD8877-82F1-45F0-82B5-A740B8497B42}" type="pres">
      <dgm:prSet presAssocID="{B57DCB83-64D3-4F02-B1CF-D4C0302A53E3}" presName="textRect" presStyleLbl="revTx" presStyleIdx="1" presStyleCnt="6">
        <dgm:presLayoutVars>
          <dgm:chMax val="1"/>
          <dgm:chPref val="1"/>
        </dgm:presLayoutVars>
      </dgm:prSet>
      <dgm:spPr/>
    </dgm:pt>
    <dgm:pt modelId="{C61BFCEC-E677-4F03-83B0-16412642374F}" type="pres">
      <dgm:prSet presAssocID="{1FB7B4BF-6168-4E5B-A75E-9E19820EF7A0}" presName="sibTrans" presStyleCnt="0"/>
      <dgm:spPr/>
    </dgm:pt>
    <dgm:pt modelId="{1B2A1E8F-16BA-439E-BDB8-12E43BD2D1DD}" type="pres">
      <dgm:prSet presAssocID="{CF4EA659-DC38-4D54-BCC1-C5ED32B6AA25}" presName="compNode" presStyleCnt="0"/>
      <dgm:spPr/>
    </dgm:pt>
    <dgm:pt modelId="{2EE1225B-BC2C-4FDC-A0CB-F609805D5E69}" type="pres">
      <dgm:prSet presAssocID="{CF4EA659-DC38-4D54-BCC1-C5ED32B6AA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 icon"/>
        </a:ext>
      </dgm:extLst>
    </dgm:pt>
    <dgm:pt modelId="{5C770D70-9B92-4432-A1C1-976F147F2F7B}" type="pres">
      <dgm:prSet presAssocID="{CF4EA659-DC38-4D54-BCC1-C5ED32B6AA25}" presName="spaceRect" presStyleCnt="0"/>
      <dgm:spPr/>
    </dgm:pt>
    <dgm:pt modelId="{FF516C40-ED46-4AA6-8D1A-020CE0875021}" type="pres">
      <dgm:prSet presAssocID="{CF4EA659-DC38-4D54-BCC1-C5ED32B6AA25}" presName="textRect" presStyleLbl="revTx" presStyleIdx="2" presStyleCnt="6">
        <dgm:presLayoutVars>
          <dgm:chMax val="1"/>
          <dgm:chPref val="1"/>
        </dgm:presLayoutVars>
      </dgm:prSet>
      <dgm:spPr/>
    </dgm:pt>
    <dgm:pt modelId="{B909DD3B-0359-476A-86B7-7BD9C1613321}" type="pres">
      <dgm:prSet presAssocID="{DD129E31-5475-4C39-8A2E-C3D63E2CC5D5}" presName="sibTrans" presStyleCnt="0"/>
      <dgm:spPr/>
    </dgm:pt>
    <dgm:pt modelId="{4D818479-E36D-4649-A7DC-202ADCBC9058}" type="pres">
      <dgm:prSet presAssocID="{4ABCE442-AD6F-4BDC-A672-05CB79F98BFC}" presName="compNode" presStyleCnt="0"/>
      <dgm:spPr/>
    </dgm:pt>
    <dgm:pt modelId="{108659AF-A91F-45AB-AA80-E0866951FB2F}" type="pres">
      <dgm:prSet presAssocID="{4ABCE442-AD6F-4BDC-A672-05CB79F98BF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icon"/>
        </a:ext>
      </dgm:extLst>
    </dgm:pt>
    <dgm:pt modelId="{59771355-D00F-4657-857B-AC9383374F4E}" type="pres">
      <dgm:prSet presAssocID="{4ABCE442-AD6F-4BDC-A672-05CB79F98BFC}" presName="spaceRect" presStyleCnt="0"/>
      <dgm:spPr/>
    </dgm:pt>
    <dgm:pt modelId="{F30CF1C5-D7D1-43B0-B5A8-60F211B422F8}" type="pres">
      <dgm:prSet presAssocID="{4ABCE442-AD6F-4BDC-A672-05CB79F98BFC}" presName="textRect" presStyleLbl="revTx" presStyleIdx="3" presStyleCnt="6">
        <dgm:presLayoutVars>
          <dgm:chMax val="1"/>
          <dgm:chPref val="1"/>
        </dgm:presLayoutVars>
      </dgm:prSet>
      <dgm:spPr/>
    </dgm:pt>
    <dgm:pt modelId="{7B485807-C41C-4381-8E02-43A8196AA7A9}" type="pres">
      <dgm:prSet presAssocID="{FCF62758-005B-48A4-BB4C-224E14407CE5}" presName="sibTrans" presStyleCnt="0"/>
      <dgm:spPr/>
    </dgm:pt>
    <dgm:pt modelId="{86020F6C-7D93-419E-8FE4-5D7D1CE23E44}" type="pres">
      <dgm:prSet presAssocID="{B0DC254D-9CFF-464A-BAD3-90A0C86E1664}" presName="compNode" presStyleCnt="0"/>
      <dgm:spPr/>
    </dgm:pt>
    <dgm:pt modelId="{E69CA22C-7A27-48DC-AAE0-149DD3B0BE4D}" type="pres">
      <dgm:prSet presAssocID="{B0DC254D-9CFF-464A-BAD3-90A0C86E166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reless router icon"/>
        </a:ext>
      </dgm:extLst>
    </dgm:pt>
    <dgm:pt modelId="{5B21D067-0DBC-42A5-8610-C5514018BEFA}" type="pres">
      <dgm:prSet presAssocID="{B0DC254D-9CFF-464A-BAD3-90A0C86E1664}" presName="spaceRect" presStyleCnt="0"/>
      <dgm:spPr/>
    </dgm:pt>
    <dgm:pt modelId="{1EFBEB28-31F2-4FAE-8403-442873E95D0D}" type="pres">
      <dgm:prSet presAssocID="{B0DC254D-9CFF-464A-BAD3-90A0C86E1664}" presName="textRect" presStyleLbl="revTx" presStyleIdx="4" presStyleCnt="6">
        <dgm:presLayoutVars>
          <dgm:chMax val="1"/>
          <dgm:chPref val="1"/>
        </dgm:presLayoutVars>
      </dgm:prSet>
      <dgm:spPr/>
    </dgm:pt>
    <dgm:pt modelId="{A07963E3-8F16-47A0-90F8-26DB6E2E10AD}" type="pres">
      <dgm:prSet presAssocID="{81E80B53-A808-481D-B111-2995CBC67A93}" presName="sibTrans" presStyleCnt="0"/>
      <dgm:spPr/>
    </dgm:pt>
    <dgm:pt modelId="{1E84EEF2-8E63-447A-9F5A-A99CE730FDF3}" type="pres">
      <dgm:prSet presAssocID="{A91D5D33-BB8F-4433-8DFF-9B7B17AC5823}" presName="compNode" presStyleCnt="0"/>
      <dgm:spPr/>
    </dgm:pt>
    <dgm:pt modelId="{6CA03EFD-E7EC-4854-82FF-7F0FB59FECC5}" type="pres">
      <dgm:prSet presAssocID="{A91D5D33-BB8F-4433-8DFF-9B7B17AC582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Warning icon"/>
        </a:ext>
      </dgm:extLst>
    </dgm:pt>
    <dgm:pt modelId="{9E6F909B-88AF-445E-976F-0DCAA8890954}" type="pres">
      <dgm:prSet presAssocID="{A91D5D33-BB8F-4433-8DFF-9B7B17AC5823}" presName="spaceRect" presStyleCnt="0"/>
      <dgm:spPr/>
    </dgm:pt>
    <dgm:pt modelId="{FE5AF83D-DCF5-43D3-9F9E-B07B62A99F0F}" type="pres">
      <dgm:prSet presAssocID="{A91D5D33-BB8F-4433-8DFF-9B7B17AC5823}" presName="textRect" presStyleLbl="revTx" presStyleIdx="5" presStyleCnt="6">
        <dgm:presLayoutVars>
          <dgm:chMax val="1"/>
          <dgm:chPref val="1"/>
        </dgm:presLayoutVars>
      </dgm:prSet>
      <dgm:spPr/>
    </dgm:pt>
  </dgm:ptLst>
  <dgm:cxnLst>
    <dgm:cxn modelId="{D2C51F17-CD18-4926-9192-00DC7CDE403B}" srcId="{B8FF6EB7-6C95-4389-B333-B58253B8764D}" destId="{A91D5D33-BB8F-4433-8DFF-9B7B17AC5823}" srcOrd="5" destOrd="0" parTransId="{F080E3C3-852B-4B5E-83DA-E523412FDE54}" sibTransId="{1DD8C363-6F3B-47F0-81BD-5642D549569C}"/>
    <dgm:cxn modelId="{A24BF61F-8A36-45D4-B400-608E3F070A73}" srcId="{B8FF6EB7-6C95-4389-B333-B58253B8764D}" destId="{81C78AAB-6D9E-45F4-85A5-A97B034ED2D1}" srcOrd="0" destOrd="0" parTransId="{A3B11398-75AA-4FEA-A8FD-45089B473966}" sibTransId="{7F16D141-A7B5-44C7-9DF2-8EBC64A6D170}"/>
    <dgm:cxn modelId="{EF0C4B45-6334-4B90-A66B-AA4E4C7B56B9}" srcId="{B8FF6EB7-6C95-4389-B333-B58253B8764D}" destId="{B0DC254D-9CFF-464A-BAD3-90A0C86E1664}" srcOrd="4" destOrd="0" parTransId="{2054BC6A-21A7-4B03-AB5A-40EC87F97CD6}" sibTransId="{81E80B53-A808-481D-B111-2995CBC67A93}"/>
    <dgm:cxn modelId="{F9786086-310C-48E3-B22C-32D8C3429233}" srcId="{B8FF6EB7-6C95-4389-B333-B58253B8764D}" destId="{B57DCB83-64D3-4F02-B1CF-D4C0302A53E3}" srcOrd="1" destOrd="0" parTransId="{220CBB0C-80E4-4F0C-B6E6-C0B31AC3C654}" sibTransId="{1FB7B4BF-6168-4E5B-A75E-9E19820EF7A0}"/>
    <dgm:cxn modelId="{0C4E2B92-8618-49FF-A92C-2380BB1AE15A}" type="presOf" srcId="{B8FF6EB7-6C95-4389-B333-B58253B8764D}" destId="{FABA1F62-ECED-4D2E-B115-16B1C3E9D1A8}" srcOrd="0" destOrd="0" presId="urn:microsoft.com/office/officeart/2018/2/layout/IconLabelList"/>
    <dgm:cxn modelId="{650BBC9E-4FF1-4075-A99E-F08303E33BF0}" type="presOf" srcId="{4ABCE442-AD6F-4BDC-A672-05CB79F98BFC}" destId="{F30CF1C5-D7D1-43B0-B5A8-60F211B422F8}" srcOrd="0" destOrd="0" presId="urn:microsoft.com/office/officeart/2018/2/layout/IconLabelList"/>
    <dgm:cxn modelId="{AC3BF1AC-B7A0-423B-A95D-A6B6182C9CA8}" srcId="{B8FF6EB7-6C95-4389-B333-B58253B8764D}" destId="{CF4EA659-DC38-4D54-BCC1-C5ED32B6AA25}" srcOrd="2" destOrd="0" parTransId="{2224ABD6-F868-4D88-BC31-3709A22A8DB5}" sibTransId="{DD129E31-5475-4C39-8A2E-C3D63E2CC5D5}"/>
    <dgm:cxn modelId="{FC7FDABB-72EB-4980-A887-BF5C4822E62F}" type="presOf" srcId="{A91D5D33-BB8F-4433-8DFF-9B7B17AC5823}" destId="{FE5AF83D-DCF5-43D3-9F9E-B07B62A99F0F}" srcOrd="0" destOrd="0" presId="urn:microsoft.com/office/officeart/2018/2/layout/IconLabelList"/>
    <dgm:cxn modelId="{D49BD7BD-2D6D-4BB6-BE7F-9A58132C1F02}" srcId="{B8FF6EB7-6C95-4389-B333-B58253B8764D}" destId="{4ABCE442-AD6F-4BDC-A672-05CB79F98BFC}" srcOrd="3" destOrd="0" parTransId="{953FD7AA-59EA-4482-A4C9-B2E53A46EE33}" sibTransId="{FCF62758-005B-48A4-BB4C-224E14407CE5}"/>
    <dgm:cxn modelId="{33C061D1-1793-4F6C-8161-2DB898B9D614}" type="presOf" srcId="{B0DC254D-9CFF-464A-BAD3-90A0C86E1664}" destId="{1EFBEB28-31F2-4FAE-8403-442873E95D0D}" srcOrd="0" destOrd="0" presId="urn:microsoft.com/office/officeart/2018/2/layout/IconLabelList"/>
    <dgm:cxn modelId="{D3BA5BD4-1144-4B28-B722-CAB4E443DCCC}" type="presOf" srcId="{CF4EA659-DC38-4D54-BCC1-C5ED32B6AA25}" destId="{FF516C40-ED46-4AA6-8D1A-020CE0875021}" srcOrd="0" destOrd="0" presId="urn:microsoft.com/office/officeart/2018/2/layout/IconLabelList"/>
    <dgm:cxn modelId="{A90A24F9-AF5C-4F2D-B114-8F2107DDD898}" type="presOf" srcId="{81C78AAB-6D9E-45F4-85A5-A97B034ED2D1}" destId="{CAAD479B-25C6-4F06-8D74-1C49D7AEDB37}" srcOrd="0" destOrd="0" presId="urn:microsoft.com/office/officeart/2018/2/layout/IconLabelList"/>
    <dgm:cxn modelId="{142047FA-2A5C-477D-9D2E-D7FE0C9210A9}" type="presOf" srcId="{B57DCB83-64D3-4F02-B1CF-D4C0302A53E3}" destId="{2EAD8877-82F1-45F0-82B5-A740B8497B42}" srcOrd="0" destOrd="0" presId="urn:microsoft.com/office/officeart/2018/2/layout/IconLabelList"/>
    <dgm:cxn modelId="{2A14D855-11AC-4E2B-8073-7E54E4E308DD}" type="presParOf" srcId="{FABA1F62-ECED-4D2E-B115-16B1C3E9D1A8}" destId="{B6BC3E3B-482D-42CC-BF0A-654B691F051E}" srcOrd="0" destOrd="0" presId="urn:microsoft.com/office/officeart/2018/2/layout/IconLabelList"/>
    <dgm:cxn modelId="{B427E036-BA47-4F67-A484-1D2B4AC07C63}" type="presParOf" srcId="{B6BC3E3B-482D-42CC-BF0A-654B691F051E}" destId="{FA2DF987-37A2-429A-B139-7C4C34EAB101}" srcOrd="0" destOrd="0" presId="urn:microsoft.com/office/officeart/2018/2/layout/IconLabelList"/>
    <dgm:cxn modelId="{4914A486-CF04-4520-8D40-4D713EAE628A}" type="presParOf" srcId="{B6BC3E3B-482D-42CC-BF0A-654B691F051E}" destId="{5FF17C30-EF5F-439D-B93B-179C5AE2EB2E}" srcOrd="1" destOrd="0" presId="urn:microsoft.com/office/officeart/2018/2/layout/IconLabelList"/>
    <dgm:cxn modelId="{F7681B32-C20F-43DC-87E1-D84617D9E0D7}" type="presParOf" srcId="{B6BC3E3B-482D-42CC-BF0A-654B691F051E}" destId="{CAAD479B-25C6-4F06-8D74-1C49D7AEDB37}" srcOrd="2" destOrd="0" presId="urn:microsoft.com/office/officeart/2018/2/layout/IconLabelList"/>
    <dgm:cxn modelId="{5B05481D-8BB7-420E-849F-D8586501FD4D}" type="presParOf" srcId="{FABA1F62-ECED-4D2E-B115-16B1C3E9D1A8}" destId="{87A10111-E478-4C8B-B701-34111E08F764}" srcOrd="1" destOrd="0" presId="urn:microsoft.com/office/officeart/2018/2/layout/IconLabelList"/>
    <dgm:cxn modelId="{53037424-AB52-4A69-8FE7-DD17308FC5CF}" type="presParOf" srcId="{FABA1F62-ECED-4D2E-B115-16B1C3E9D1A8}" destId="{E636192E-73DA-4B05-9F8E-8C19A6A1ED82}" srcOrd="2" destOrd="0" presId="urn:microsoft.com/office/officeart/2018/2/layout/IconLabelList"/>
    <dgm:cxn modelId="{7240FB57-ED5B-4BB1-918D-E4945DF872C3}" type="presParOf" srcId="{E636192E-73DA-4B05-9F8E-8C19A6A1ED82}" destId="{A180E535-AB32-4C34-BD57-751D1697AC25}" srcOrd="0" destOrd="0" presId="urn:microsoft.com/office/officeart/2018/2/layout/IconLabelList"/>
    <dgm:cxn modelId="{E6181EF7-9BDB-4618-93C1-8591996155C9}" type="presParOf" srcId="{E636192E-73DA-4B05-9F8E-8C19A6A1ED82}" destId="{DDEFA3D8-0427-430C-8365-B23D869AB081}" srcOrd="1" destOrd="0" presId="urn:microsoft.com/office/officeart/2018/2/layout/IconLabelList"/>
    <dgm:cxn modelId="{4A592930-EEE9-43FA-8016-5087ED61EDB5}" type="presParOf" srcId="{E636192E-73DA-4B05-9F8E-8C19A6A1ED82}" destId="{2EAD8877-82F1-45F0-82B5-A740B8497B42}" srcOrd="2" destOrd="0" presId="urn:microsoft.com/office/officeart/2018/2/layout/IconLabelList"/>
    <dgm:cxn modelId="{E3741522-B3ED-4962-AC72-127ADA82898C}" type="presParOf" srcId="{FABA1F62-ECED-4D2E-B115-16B1C3E9D1A8}" destId="{C61BFCEC-E677-4F03-83B0-16412642374F}" srcOrd="3" destOrd="0" presId="urn:microsoft.com/office/officeart/2018/2/layout/IconLabelList"/>
    <dgm:cxn modelId="{E5A53E26-F9A7-4376-93AE-004F877C3EFC}" type="presParOf" srcId="{FABA1F62-ECED-4D2E-B115-16B1C3E9D1A8}" destId="{1B2A1E8F-16BA-439E-BDB8-12E43BD2D1DD}" srcOrd="4" destOrd="0" presId="urn:microsoft.com/office/officeart/2018/2/layout/IconLabelList"/>
    <dgm:cxn modelId="{33E6B668-3217-447B-A873-4AC496EBCDE8}" type="presParOf" srcId="{1B2A1E8F-16BA-439E-BDB8-12E43BD2D1DD}" destId="{2EE1225B-BC2C-4FDC-A0CB-F609805D5E69}" srcOrd="0" destOrd="0" presId="urn:microsoft.com/office/officeart/2018/2/layout/IconLabelList"/>
    <dgm:cxn modelId="{9F01D460-8485-402C-9295-116B7F431273}" type="presParOf" srcId="{1B2A1E8F-16BA-439E-BDB8-12E43BD2D1DD}" destId="{5C770D70-9B92-4432-A1C1-976F147F2F7B}" srcOrd="1" destOrd="0" presId="urn:microsoft.com/office/officeart/2018/2/layout/IconLabelList"/>
    <dgm:cxn modelId="{9AC9E482-638B-456C-AEA0-E8D3296D32D2}" type="presParOf" srcId="{1B2A1E8F-16BA-439E-BDB8-12E43BD2D1DD}" destId="{FF516C40-ED46-4AA6-8D1A-020CE0875021}" srcOrd="2" destOrd="0" presId="urn:microsoft.com/office/officeart/2018/2/layout/IconLabelList"/>
    <dgm:cxn modelId="{2644205A-7489-4B12-93EB-D5408BAD3DA0}" type="presParOf" srcId="{FABA1F62-ECED-4D2E-B115-16B1C3E9D1A8}" destId="{B909DD3B-0359-476A-86B7-7BD9C1613321}" srcOrd="5" destOrd="0" presId="urn:microsoft.com/office/officeart/2018/2/layout/IconLabelList"/>
    <dgm:cxn modelId="{12356BA7-44EA-41DD-B7B5-2C8CA2F79ABF}" type="presParOf" srcId="{FABA1F62-ECED-4D2E-B115-16B1C3E9D1A8}" destId="{4D818479-E36D-4649-A7DC-202ADCBC9058}" srcOrd="6" destOrd="0" presId="urn:microsoft.com/office/officeart/2018/2/layout/IconLabelList"/>
    <dgm:cxn modelId="{4BD05562-2C2D-4E8E-B2A7-8635605A7CC4}" type="presParOf" srcId="{4D818479-E36D-4649-A7DC-202ADCBC9058}" destId="{108659AF-A91F-45AB-AA80-E0866951FB2F}" srcOrd="0" destOrd="0" presId="urn:microsoft.com/office/officeart/2018/2/layout/IconLabelList"/>
    <dgm:cxn modelId="{86AD307A-3F93-40AE-8C5A-975D1F67F57F}" type="presParOf" srcId="{4D818479-E36D-4649-A7DC-202ADCBC9058}" destId="{59771355-D00F-4657-857B-AC9383374F4E}" srcOrd="1" destOrd="0" presId="urn:microsoft.com/office/officeart/2018/2/layout/IconLabelList"/>
    <dgm:cxn modelId="{4AD354B3-5505-497F-A623-3C0B9877BC6D}" type="presParOf" srcId="{4D818479-E36D-4649-A7DC-202ADCBC9058}" destId="{F30CF1C5-D7D1-43B0-B5A8-60F211B422F8}" srcOrd="2" destOrd="0" presId="urn:microsoft.com/office/officeart/2018/2/layout/IconLabelList"/>
    <dgm:cxn modelId="{11381F87-B5BA-47E8-B0C4-49804B04B560}" type="presParOf" srcId="{FABA1F62-ECED-4D2E-B115-16B1C3E9D1A8}" destId="{7B485807-C41C-4381-8E02-43A8196AA7A9}" srcOrd="7" destOrd="0" presId="urn:microsoft.com/office/officeart/2018/2/layout/IconLabelList"/>
    <dgm:cxn modelId="{C96CA8B5-3E8F-4E15-AFF7-D8DF9AF062A9}" type="presParOf" srcId="{FABA1F62-ECED-4D2E-B115-16B1C3E9D1A8}" destId="{86020F6C-7D93-419E-8FE4-5D7D1CE23E44}" srcOrd="8" destOrd="0" presId="urn:microsoft.com/office/officeart/2018/2/layout/IconLabelList"/>
    <dgm:cxn modelId="{1BCC203A-58AA-4C62-8939-6FFD02BBD6E8}" type="presParOf" srcId="{86020F6C-7D93-419E-8FE4-5D7D1CE23E44}" destId="{E69CA22C-7A27-48DC-AAE0-149DD3B0BE4D}" srcOrd="0" destOrd="0" presId="urn:microsoft.com/office/officeart/2018/2/layout/IconLabelList"/>
    <dgm:cxn modelId="{F3441C7A-AC7F-4970-9F8A-4B7E0B031D1B}" type="presParOf" srcId="{86020F6C-7D93-419E-8FE4-5D7D1CE23E44}" destId="{5B21D067-0DBC-42A5-8610-C5514018BEFA}" srcOrd="1" destOrd="0" presId="urn:microsoft.com/office/officeart/2018/2/layout/IconLabelList"/>
    <dgm:cxn modelId="{1B55F3D8-EEAC-42EA-9913-1B07A823EBD3}" type="presParOf" srcId="{86020F6C-7D93-419E-8FE4-5D7D1CE23E44}" destId="{1EFBEB28-31F2-4FAE-8403-442873E95D0D}" srcOrd="2" destOrd="0" presId="urn:microsoft.com/office/officeart/2018/2/layout/IconLabelList"/>
    <dgm:cxn modelId="{F660149D-4815-4027-B342-97647A4F8305}" type="presParOf" srcId="{FABA1F62-ECED-4D2E-B115-16B1C3E9D1A8}" destId="{A07963E3-8F16-47A0-90F8-26DB6E2E10AD}" srcOrd="9" destOrd="0" presId="urn:microsoft.com/office/officeart/2018/2/layout/IconLabelList"/>
    <dgm:cxn modelId="{1F648E85-A059-4032-8873-B6F935445C71}" type="presParOf" srcId="{FABA1F62-ECED-4D2E-B115-16B1C3E9D1A8}" destId="{1E84EEF2-8E63-447A-9F5A-A99CE730FDF3}" srcOrd="10" destOrd="0" presId="urn:microsoft.com/office/officeart/2018/2/layout/IconLabelList"/>
    <dgm:cxn modelId="{C218349F-A934-4AF7-99B8-BCC5547DB8AD}" type="presParOf" srcId="{1E84EEF2-8E63-447A-9F5A-A99CE730FDF3}" destId="{6CA03EFD-E7EC-4854-82FF-7F0FB59FECC5}" srcOrd="0" destOrd="0" presId="urn:microsoft.com/office/officeart/2018/2/layout/IconLabelList"/>
    <dgm:cxn modelId="{36A7BD53-1EF4-4FA7-8AE7-FCBE1808A8C6}" type="presParOf" srcId="{1E84EEF2-8E63-447A-9F5A-A99CE730FDF3}" destId="{9E6F909B-88AF-445E-976F-0DCAA8890954}" srcOrd="1" destOrd="0" presId="urn:microsoft.com/office/officeart/2018/2/layout/IconLabelList"/>
    <dgm:cxn modelId="{F988436D-8C2B-4172-9190-89BDD16D5CA1}" type="presParOf" srcId="{1E84EEF2-8E63-447A-9F5A-A99CE730FDF3}" destId="{FE5AF83D-DCF5-43D3-9F9E-B07B62A99F0F}"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9ADA28-4EAA-4C44-9462-778AF7CEB97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53FE81C0-492F-4728-9A81-3FE74458E087}">
      <dgm:prSet/>
      <dgm:spPr/>
      <dgm:t>
        <a:bodyPr/>
        <a:lstStyle/>
        <a:p>
          <a:r>
            <a:rPr lang="en-US" b="0" i="0">
              <a:solidFill>
                <a:schemeClr val="accent5">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WCAG</a:t>
          </a:r>
          <a:endParaRPr lang="en-US"/>
        </a:p>
      </dgm:t>
    </dgm:pt>
    <dgm:pt modelId="{D99679B1-DD97-4F47-8D4D-6BE896465093}" type="parTrans" cxnId="{F9F74605-1B8F-4D8F-9BDC-BC97E7D4FCB0}">
      <dgm:prSet/>
      <dgm:spPr/>
      <dgm:t>
        <a:bodyPr/>
        <a:lstStyle/>
        <a:p>
          <a:endParaRPr lang="en-US"/>
        </a:p>
      </dgm:t>
    </dgm:pt>
    <dgm:pt modelId="{5DAA7843-BE2F-4A9D-9BFC-0531D7B6B3DA}" type="sibTrans" cxnId="{F9F74605-1B8F-4D8F-9BDC-BC97E7D4FCB0}">
      <dgm:prSet/>
      <dgm:spPr/>
      <dgm:t>
        <a:bodyPr/>
        <a:lstStyle/>
        <a:p>
          <a:endParaRPr lang="en-US"/>
        </a:p>
      </dgm:t>
    </dgm:pt>
    <dgm:pt modelId="{D846681C-0394-4398-82E8-97C70251984F}">
      <dgm:prSet/>
      <dgm:spPr/>
      <dgm:t>
        <a:bodyPr/>
        <a:lstStyle/>
        <a:p>
          <a:r>
            <a:rPr lang="en-US" b="0" i="0">
              <a:solidFill>
                <a:schemeClr val="accent5">
                  <a:lumMod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ADA</a:t>
          </a:r>
          <a:endParaRPr lang="en-US">
            <a:solidFill>
              <a:schemeClr val="accent5">
                <a:lumMod val="50000"/>
              </a:schemeClr>
            </a:solidFill>
          </a:endParaRPr>
        </a:p>
      </dgm:t>
    </dgm:pt>
    <dgm:pt modelId="{3595EE2D-FFF6-4A8C-B159-104082381355}" type="parTrans" cxnId="{B591EE21-713A-42E5-AB4F-F958914641D7}">
      <dgm:prSet/>
      <dgm:spPr/>
      <dgm:t>
        <a:bodyPr/>
        <a:lstStyle/>
        <a:p>
          <a:endParaRPr lang="en-US"/>
        </a:p>
      </dgm:t>
    </dgm:pt>
    <dgm:pt modelId="{0535F607-5C6A-4311-BBCC-941118BF2630}" type="sibTrans" cxnId="{B591EE21-713A-42E5-AB4F-F958914641D7}">
      <dgm:prSet/>
      <dgm:spPr/>
      <dgm:t>
        <a:bodyPr/>
        <a:lstStyle/>
        <a:p>
          <a:endParaRPr lang="en-US"/>
        </a:p>
      </dgm:t>
    </dgm:pt>
    <dgm:pt modelId="{81E5B30B-4211-429B-B1EF-C0B9671FE1CD}">
      <dgm:prSet/>
      <dgm:spPr/>
      <dgm:t>
        <a:bodyPr/>
        <a:lstStyle/>
        <a:p>
          <a:r>
            <a:rPr lang="en-US" b="0" i="0">
              <a:solidFill>
                <a:schemeClr val="accent5">
                  <a:lumMod val="50000"/>
                </a:schemeClr>
              </a:solidFill>
              <a:hlinkClick xmlns:r="http://schemas.openxmlformats.org/officeDocument/2006/relationships" r:id="rId3">
                <a:extLst>
                  <a:ext uri="{A12FA001-AC4F-418D-AE19-62706E023703}">
                    <ahyp:hlinkClr xmlns:ahyp="http://schemas.microsoft.com/office/drawing/2018/hyperlinkcolor" val="tx"/>
                  </a:ext>
                </a:extLst>
              </a:hlinkClick>
            </a:rPr>
            <a:t>Section 508 Compliance</a:t>
          </a:r>
          <a:endParaRPr lang="en-US">
            <a:solidFill>
              <a:schemeClr val="accent5">
                <a:lumMod val="50000"/>
              </a:schemeClr>
            </a:solidFill>
          </a:endParaRPr>
        </a:p>
      </dgm:t>
    </dgm:pt>
    <dgm:pt modelId="{DEBB0A97-EB84-4672-A66F-08FFD52C0C9F}" type="parTrans" cxnId="{E327A9D2-8E77-4D37-8C6B-08E4BEE82E24}">
      <dgm:prSet/>
      <dgm:spPr/>
      <dgm:t>
        <a:bodyPr/>
        <a:lstStyle/>
        <a:p>
          <a:endParaRPr lang="en-US"/>
        </a:p>
      </dgm:t>
    </dgm:pt>
    <dgm:pt modelId="{B37DEC25-C43E-4A14-8B54-21440552055A}" type="sibTrans" cxnId="{E327A9D2-8E77-4D37-8C6B-08E4BEE82E24}">
      <dgm:prSet/>
      <dgm:spPr/>
      <dgm:t>
        <a:bodyPr/>
        <a:lstStyle/>
        <a:p>
          <a:endParaRPr lang="en-US"/>
        </a:p>
      </dgm:t>
    </dgm:pt>
    <dgm:pt modelId="{85709FCD-224C-4C59-A102-98D6DF27E9E5}" type="pres">
      <dgm:prSet presAssocID="{029ADA28-4EAA-4C44-9462-778AF7CEB972}" presName="hierChild1" presStyleCnt="0">
        <dgm:presLayoutVars>
          <dgm:chPref val="1"/>
          <dgm:dir/>
          <dgm:animOne val="branch"/>
          <dgm:animLvl val="lvl"/>
          <dgm:resizeHandles/>
        </dgm:presLayoutVars>
      </dgm:prSet>
      <dgm:spPr/>
    </dgm:pt>
    <dgm:pt modelId="{B2FAA45B-437F-4B7C-B486-AAEC7AC84938}" type="pres">
      <dgm:prSet presAssocID="{53FE81C0-492F-4728-9A81-3FE74458E087}" presName="hierRoot1" presStyleCnt="0"/>
      <dgm:spPr/>
    </dgm:pt>
    <dgm:pt modelId="{3269CAED-1140-4AF7-9207-14057BF7ABDD}" type="pres">
      <dgm:prSet presAssocID="{53FE81C0-492F-4728-9A81-3FE74458E087}" presName="composite" presStyleCnt="0"/>
      <dgm:spPr/>
    </dgm:pt>
    <dgm:pt modelId="{046C6D2D-F223-4D68-A32B-91918D120AC0}" type="pres">
      <dgm:prSet presAssocID="{53FE81C0-492F-4728-9A81-3FE74458E087}" presName="background" presStyleLbl="node0" presStyleIdx="0" presStyleCnt="3"/>
      <dgm:spPr/>
    </dgm:pt>
    <dgm:pt modelId="{7DFA506D-4E3F-4DDB-98FA-EAC14B3EEF32}" type="pres">
      <dgm:prSet presAssocID="{53FE81C0-492F-4728-9A81-3FE74458E087}" presName="text" presStyleLbl="fgAcc0" presStyleIdx="0" presStyleCnt="3">
        <dgm:presLayoutVars>
          <dgm:chPref val="3"/>
        </dgm:presLayoutVars>
      </dgm:prSet>
      <dgm:spPr/>
    </dgm:pt>
    <dgm:pt modelId="{0D567C9B-1786-4B84-8B77-BAAFE91C2733}" type="pres">
      <dgm:prSet presAssocID="{53FE81C0-492F-4728-9A81-3FE74458E087}" presName="hierChild2" presStyleCnt="0"/>
      <dgm:spPr/>
    </dgm:pt>
    <dgm:pt modelId="{1F7EEB20-8983-452E-B7AF-14A492CDD3D3}" type="pres">
      <dgm:prSet presAssocID="{D846681C-0394-4398-82E8-97C70251984F}" presName="hierRoot1" presStyleCnt="0"/>
      <dgm:spPr/>
    </dgm:pt>
    <dgm:pt modelId="{4A4FDD02-6410-47F4-A6C5-F9EF148F5383}" type="pres">
      <dgm:prSet presAssocID="{D846681C-0394-4398-82E8-97C70251984F}" presName="composite" presStyleCnt="0"/>
      <dgm:spPr/>
    </dgm:pt>
    <dgm:pt modelId="{73E3BFF8-985C-43F3-BDB5-D0061E91AC42}" type="pres">
      <dgm:prSet presAssocID="{D846681C-0394-4398-82E8-97C70251984F}" presName="background" presStyleLbl="node0" presStyleIdx="1" presStyleCnt="3"/>
      <dgm:spPr/>
    </dgm:pt>
    <dgm:pt modelId="{185760F1-40B7-4CB2-B911-AAD0D5523036}" type="pres">
      <dgm:prSet presAssocID="{D846681C-0394-4398-82E8-97C70251984F}" presName="text" presStyleLbl="fgAcc0" presStyleIdx="1" presStyleCnt="3">
        <dgm:presLayoutVars>
          <dgm:chPref val="3"/>
        </dgm:presLayoutVars>
      </dgm:prSet>
      <dgm:spPr/>
    </dgm:pt>
    <dgm:pt modelId="{C4F2C602-08B5-4814-BBDB-8FEBCCD309FF}" type="pres">
      <dgm:prSet presAssocID="{D846681C-0394-4398-82E8-97C70251984F}" presName="hierChild2" presStyleCnt="0"/>
      <dgm:spPr/>
    </dgm:pt>
    <dgm:pt modelId="{29CE242A-A027-4649-A05E-E82240257578}" type="pres">
      <dgm:prSet presAssocID="{81E5B30B-4211-429B-B1EF-C0B9671FE1CD}" presName="hierRoot1" presStyleCnt="0"/>
      <dgm:spPr/>
    </dgm:pt>
    <dgm:pt modelId="{FA21678D-E71B-463B-B0AC-43B97393AB1B}" type="pres">
      <dgm:prSet presAssocID="{81E5B30B-4211-429B-B1EF-C0B9671FE1CD}" presName="composite" presStyleCnt="0"/>
      <dgm:spPr/>
    </dgm:pt>
    <dgm:pt modelId="{03F30157-60B2-4B4E-A462-E2375F5A0461}" type="pres">
      <dgm:prSet presAssocID="{81E5B30B-4211-429B-B1EF-C0B9671FE1CD}" presName="background" presStyleLbl="node0" presStyleIdx="2" presStyleCnt="3"/>
      <dgm:spPr/>
    </dgm:pt>
    <dgm:pt modelId="{AB06BECC-BE7A-4A22-893B-EC232A3595C7}" type="pres">
      <dgm:prSet presAssocID="{81E5B30B-4211-429B-B1EF-C0B9671FE1CD}" presName="text" presStyleLbl="fgAcc0" presStyleIdx="2" presStyleCnt="3">
        <dgm:presLayoutVars>
          <dgm:chPref val="3"/>
        </dgm:presLayoutVars>
      </dgm:prSet>
      <dgm:spPr/>
    </dgm:pt>
    <dgm:pt modelId="{F620C288-D976-43D7-AE6E-B566FDED4087}" type="pres">
      <dgm:prSet presAssocID="{81E5B30B-4211-429B-B1EF-C0B9671FE1CD}" presName="hierChild2" presStyleCnt="0"/>
      <dgm:spPr/>
    </dgm:pt>
  </dgm:ptLst>
  <dgm:cxnLst>
    <dgm:cxn modelId="{F9F74605-1B8F-4D8F-9BDC-BC97E7D4FCB0}" srcId="{029ADA28-4EAA-4C44-9462-778AF7CEB972}" destId="{53FE81C0-492F-4728-9A81-3FE74458E087}" srcOrd="0" destOrd="0" parTransId="{D99679B1-DD97-4F47-8D4D-6BE896465093}" sibTransId="{5DAA7843-BE2F-4A9D-9BFC-0531D7B6B3DA}"/>
    <dgm:cxn modelId="{B591EE21-713A-42E5-AB4F-F958914641D7}" srcId="{029ADA28-4EAA-4C44-9462-778AF7CEB972}" destId="{D846681C-0394-4398-82E8-97C70251984F}" srcOrd="1" destOrd="0" parTransId="{3595EE2D-FFF6-4A8C-B159-104082381355}" sibTransId="{0535F607-5C6A-4311-BBCC-941118BF2630}"/>
    <dgm:cxn modelId="{DEC6E35C-EC1D-4287-85FF-C857EDCE5EFD}" type="presOf" srcId="{029ADA28-4EAA-4C44-9462-778AF7CEB972}" destId="{85709FCD-224C-4C59-A102-98D6DF27E9E5}" srcOrd="0" destOrd="0" presId="urn:microsoft.com/office/officeart/2005/8/layout/hierarchy1"/>
    <dgm:cxn modelId="{F1D1DC49-C7FF-4574-ACB5-B7DDEC4B8247}" type="presOf" srcId="{81E5B30B-4211-429B-B1EF-C0B9671FE1CD}" destId="{AB06BECC-BE7A-4A22-893B-EC232A3595C7}" srcOrd="0" destOrd="0" presId="urn:microsoft.com/office/officeart/2005/8/layout/hierarchy1"/>
    <dgm:cxn modelId="{278DA575-8823-404F-8963-E712D4A96B1D}" type="presOf" srcId="{D846681C-0394-4398-82E8-97C70251984F}" destId="{185760F1-40B7-4CB2-B911-AAD0D5523036}" srcOrd="0" destOrd="0" presId="urn:microsoft.com/office/officeart/2005/8/layout/hierarchy1"/>
    <dgm:cxn modelId="{00287590-451D-40DF-8E14-DD55453A6A58}" type="presOf" srcId="{53FE81C0-492F-4728-9A81-3FE74458E087}" destId="{7DFA506D-4E3F-4DDB-98FA-EAC14B3EEF32}" srcOrd="0" destOrd="0" presId="urn:microsoft.com/office/officeart/2005/8/layout/hierarchy1"/>
    <dgm:cxn modelId="{E327A9D2-8E77-4D37-8C6B-08E4BEE82E24}" srcId="{029ADA28-4EAA-4C44-9462-778AF7CEB972}" destId="{81E5B30B-4211-429B-B1EF-C0B9671FE1CD}" srcOrd="2" destOrd="0" parTransId="{DEBB0A97-EB84-4672-A66F-08FFD52C0C9F}" sibTransId="{B37DEC25-C43E-4A14-8B54-21440552055A}"/>
    <dgm:cxn modelId="{DDCBEEDF-1DBC-4DF2-A845-20804DC38B24}" type="presParOf" srcId="{85709FCD-224C-4C59-A102-98D6DF27E9E5}" destId="{B2FAA45B-437F-4B7C-B486-AAEC7AC84938}" srcOrd="0" destOrd="0" presId="urn:microsoft.com/office/officeart/2005/8/layout/hierarchy1"/>
    <dgm:cxn modelId="{884375F3-99E6-4CB8-A353-C8F2524A64B6}" type="presParOf" srcId="{B2FAA45B-437F-4B7C-B486-AAEC7AC84938}" destId="{3269CAED-1140-4AF7-9207-14057BF7ABDD}" srcOrd="0" destOrd="0" presId="urn:microsoft.com/office/officeart/2005/8/layout/hierarchy1"/>
    <dgm:cxn modelId="{0A0D9B07-31BA-4F37-A0F7-FAF3E9086A0D}" type="presParOf" srcId="{3269CAED-1140-4AF7-9207-14057BF7ABDD}" destId="{046C6D2D-F223-4D68-A32B-91918D120AC0}" srcOrd="0" destOrd="0" presId="urn:microsoft.com/office/officeart/2005/8/layout/hierarchy1"/>
    <dgm:cxn modelId="{323952E5-92D8-4713-88CF-2225446B357A}" type="presParOf" srcId="{3269CAED-1140-4AF7-9207-14057BF7ABDD}" destId="{7DFA506D-4E3F-4DDB-98FA-EAC14B3EEF32}" srcOrd="1" destOrd="0" presId="urn:microsoft.com/office/officeart/2005/8/layout/hierarchy1"/>
    <dgm:cxn modelId="{62482E71-72B7-49A7-A074-1EFDF0BE38DC}" type="presParOf" srcId="{B2FAA45B-437F-4B7C-B486-AAEC7AC84938}" destId="{0D567C9B-1786-4B84-8B77-BAAFE91C2733}" srcOrd="1" destOrd="0" presId="urn:microsoft.com/office/officeart/2005/8/layout/hierarchy1"/>
    <dgm:cxn modelId="{517D2C53-1D41-46C6-B45E-24D3C257E8E1}" type="presParOf" srcId="{85709FCD-224C-4C59-A102-98D6DF27E9E5}" destId="{1F7EEB20-8983-452E-B7AF-14A492CDD3D3}" srcOrd="1" destOrd="0" presId="urn:microsoft.com/office/officeart/2005/8/layout/hierarchy1"/>
    <dgm:cxn modelId="{E1E00BDC-D8A3-42C3-BA7E-DACC7280F9A3}" type="presParOf" srcId="{1F7EEB20-8983-452E-B7AF-14A492CDD3D3}" destId="{4A4FDD02-6410-47F4-A6C5-F9EF148F5383}" srcOrd="0" destOrd="0" presId="urn:microsoft.com/office/officeart/2005/8/layout/hierarchy1"/>
    <dgm:cxn modelId="{C8754C4C-0E3C-4BB2-ADE3-951AA6546020}" type="presParOf" srcId="{4A4FDD02-6410-47F4-A6C5-F9EF148F5383}" destId="{73E3BFF8-985C-43F3-BDB5-D0061E91AC42}" srcOrd="0" destOrd="0" presId="urn:microsoft.com/office/officeart/2005/8/layout/hierarchy1"/>
    <dgm:cxn modelId="{D60A2D40-9B1F-49CC-ABCE-338F17749BEF}" type="presParOf" srcId="{4A4FDD02-6410-47F4-A6C5-F9EF148F5383}" destId="{185760F1-40B7-4CB2-B911-AAD0D5523036}" srcOrd="1" destOrd="0" presId="urn:microsoft.com/office/officeart/2005/8/layout/hierarchy1"/>
    <dgm:cxn modelId="{50AB9C55-E6B0-49BD-8290-FCBA2810EA28}" type="presParOf" srcId="{1F7EEB20-8983-452E-B7AF-14A492CDD3D3}" destId="{C4F2C602-08B5-4814-BBDB-8FEBCCD309FF}" srcOrd="1" destOrd="0" presId="urn:microsoft.com/office/officeart/2005/8/layout/hierarchy1"/>
    <dgm:cxn modelId="{1D8B1333-7E48-4A39-98BE-562B1A168A3A}" type="presParOf" srcId="{85709FCD-224C-4C59-A102-98D6DF27E9E5}" destId="{29CE242A-A027-4649-A05E-E82240257578}" srcOrd="2" destOrd="0" presId="urn:microsoft.com/office/officeart/2005/8/layout/hierarchy1"/>
    <dgm:cxn modelId="{38E13FC4-B0D5-4399-9622-ECCFCEF92445}" type="presParOf" srcId="{29CE242A-A027-4649-A05E-E82240257578}" destId="{FA21678D-E71B-463B-B0AC-43B97393AB1B}" srcOrd="0" destOrd="0" presId="urn:microsoft.com/office/officeart/2005/8/layout/hierarchy1"/>
    <dgm:cxn modelId="{2E5145EC-30D6-408F-9192-836945CEC11F}" type="presParOf" srcId="{FA21678D-E71B-463B-B0AC-43B97393AB1B}" destId="{03F30157-60B2-4B4E-A462-E2375F5A0461}" srcOrd="0" destOrd="0" presId="urn:microsoft.com/office/officeart/2005/8/layout/hierarchy1"/>
    <dgm:cxn modelId="{3E2D32BF-91A7-4528-AA2D-CF041C9B534A}" type="presParOf" srcId="{FA21678D-E71B-463B-B0AC-43B97393AB1B}" destId="{AB06BECC-BE7A-4A22-893B-EC232A3595C7}" srcOrd="1" destOrd="0" presId="urn:microsoft.com/office/officeart/2005/8/layout/hierarchy1"/>
    <dgm:cxn modelId="{B80B6A1D-CBF9-4921-88B6-3BEB520B57FA}" type="presParOf" srcId="{29CE242A-A027-4649-A05E-E82240257578}" destId="{F620C288-D976-43D7-AE6E-B566FDED4087}"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3CA5D2-5C84-4EF7-999E-DD08A0D2452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F47A8CB8-5AF0-4950-9DE4-4AEC237134EB}">
      <dgm:prSet/>
      <dgm:spPr/>
      <dgm:t>
        <a:bodyPr/>
        <a:lstStyle/>
        <a:p>
          <a:r>
            <a:rPr lang="en-US"/>
            <a:t>Meet standards: W3, ADA, WCAG (AA), Section 508, etc.</a:t>
          </a:r>
        </a:p>
      </dgm:t>
    </dgm:pt>
    <dgm:pt modelId="{25EFA527-E98C-4CED-904B-6BEEC1D507EB}" type="parTrans" cxnId="{489CE03E-886E-478A-9989-54583A724D66}">
      <dgm:prSet/>
      <dgm:spPr/>
      <dgm:t>
        <a:bodyPr/>
        <a:lstStyle/>
        <a:p>
          <a:endParaRPr lang="en-US"/>
        </a:p>
      </dgm:t>
    </dgm:pt>
    <dgm:pt modelId="{C170C2B8-93A8-48BD-8329-68482DED237F}" type="sibTrans" cxnId="{489CE03E-886E-478A-9989-54583A724D66}">
      <dgm:prSet/>
      <dgm:spPr/>
      <dgm:t>
        <a:bodyPr/>
        <a:lstStyle/>
        <a:p>
          <a:endParaRPr lang="en-US"/>
        </a:p>
      </dgm:t>
    </dgm:pt>
    <dgm:pt modelId="{4A8253F8-BD48-4825-82BC-B9B422B24D82}">
      <dgm:prSet/>
      <dgm:spPr/>
      <dgm:t>
        <a:bodyPr/>
        <a:lstStyle/>
        <a:p>
          <a:r>
            <a:rPr lang="en-US"/>
            <a:t>ARIA where </a:t>
          </a:r>
          <a:r>
            <a:rPr lang="en-US" b="1"/>
            <a:t>appropriate</a:t>
          </a:r>
          <a:endParaRPr lang="en-US"/>
        </a:p>
      </dgm:t>
    </dgm:pt>
    <dgm:pt modelId="{B700B909-9D6D-48F9-88F0-C87AF51271AB}" type="parTrans" cxnId="{A1F487CB-74F7-45CF-ACAC-0C6216C62575}">
      <dgm:prSet/>
      <dgm:spPr/>
      <dgm:t>
        <a:bodyPr/>
        <a:lstStyle/>
        <a:p>
          <a:endParaRPr lang="en-US"/>
        </a:p>
      </dgm:t>
    </dgm:pt>
    <dgm:pt modelId="{C234436B-13BE-4C35-8F80-AF878B68525F}" type="sibTrans" cxnId="{A1F487CB-74F7-45CF-ACAC-0C6216C62575}">
      <dgm:prSet/>
      <dgm:spPr/>
      <dgm:t>
        <a:bodyPr/>
        <a:lstStyle/>
        <a:p>
          <a:endParaRPr lang="en-US"/>
        </a:p>
      </dgm:t>
    </dgm:pt>
    <dgm:pt modelId="{A27B53EB-6A6D-49B9-8CC6-9977B3344896}">
      <dgm:prSet/>
      <dgm:spPr/>
      <dgm:t>
        <a:bodyPr/>
        <a:lstStyle/>
        <a:p>
          <a:r>
            <a:rPr lang="en-US"/>
            <a:t>Semantic HTML</a:t>
          </a:r>
        </a:p>
      </dgm:t>
    </dgm:pt>
    <dgm:pt modelId="{74E80587-1AD3-4A3B-8F5B-F18C7DB36A8E}" type="parTrans" cxnId="{D8556961-BF2C-4F9D-BEEF-ECB7A0463780}">
      <dgm:prSet/>
      <dgm:spPr/>
      <dgm:t>
        <a:bodyPr/>
        <a:lstStyle/>
        <a:p>
          <a:endParaRPr lang="en-US"/>
        </a:p>
      </dgm:t>
    </dgm:pt>
    <dgm:pt modelId="{C60FD8A2-305E-4D8F-8F6A-FBC4DF85728E}" type="sibTrans" cxnId="{D8556961-BF2C-4F9D-BEEF-ECB7A0463780}">
      <dgm:prSet/>
      <dgm:spPr/>
      <dgm:t>
        <a:bodyPr/>
        <a:lstStyle/>
        <a:p>
          <a:endParaRPr lang="en-US"/>
        </a:p>
      </dgm:t>
    </dgm:pt>
    <dgm:pt modelId="{71BE99D5-D38B-44A3-B2B0-1517D8F53528}">
      <dgm:prSet/>
      <dgm:spPr/>
      <dgm:t>
        <a:bodyPr/>
        <a:lstStyle/>
        <a:p>
          <a:r>
            <a:rPr lang="en-US"/>
            <a:t>People first language</a:t>
          </a:r>
        </a:p>
      </dgm:t>
    </dgm:pt>
    <dgm:pt modelId="{91C130F7-6F4E-44A6-AC95-3F41F4715403}" type="parTrans" cxnId="{C65E71BE-96DB-4B15-8E0C-983F68FE1AEC}">
      <dgm:prSet/>
      <dgm:spPr/>
      <dgm:t>
        <a:bodyPr/>
        <a:lstStyle/>
        <a:p>
          <a:endParaRPr lang="en-US"/>
        </a:p>
      </dgm:t>
    </dgm:pt>
    <dgm:pt modelId="{7EF1BA52-F3AA-48FE-9535-0B5718F50E0D}" type="sibTrans" cxnId="{C65E71BE-96DB-4B15-8E0C-983F68FE1AEC}">
      <dgm:prSet/>
      <dgm:spPr/>
      <dgm:t>
        <a:bodyPr/>
        <a:lstStyle/>
        <a:p>
          <a:endParaRPr lang="en-US"/>
        </a:p>
      </dgm:t>
    </dgm:pt>
    <dgm:pt modelId="{19EE62CA-31F9-484A-9058-D09F86551393}">
      <dgm:prSet/>
      <dgm:spPr/>
      <dgm:t>
        <a:bodyPr/>
        <a:lstStyle/>
        <a:p>
          <a:r>
            <a:rPr lang="en-US"/>
            <a:t>Appropriate Alt Text</a:t>
          </a:r>
        </a:p>
      </dgm:t>
    </dgm:pt>
    <dgm:pt modelId="{A2FA0F7B-8051-4729-AE91-6626C9F15F8C}" type="parTrans" cxnId="{0AE04C98-2C76-473B-AE8C-D74C419C09C5}">
      <dgm:prSet/>
      <dgm:spPr/>
      <dgm:t>
        <a:bodyPr/>
        <a:lstStyle/>
        <a:p>
          <a:endParaRPr lang="en-US"/>
        </a:p>
      </dgm:t>
    </dgm:pt>
    <dgm:pt modelId="{B8D71684-469D-494D-A996-58D12402BFD6}" type="sibTrans" cxnId="{0AE04C98-2C76-473B-AE8C-D74C419C09C5}">
      <dgm:prSet/>
      <dgm:spPr/>
      <dgm:t>
        <a:bodyPr/>
        <a:lstStyle/>
        <a:p>
          <a:endParaRPr lang="en-US"/>
        </a:p>
      </dgm:t>
    </dgm:pt>
    <dgm:pt modelId="{691A7B7E-61F4-4698-856E-36127B6598E5}" type="pres">
      <dgm:prSet presAssocID="{753CA5D2-5C84-4EF7-999E-DD08A0D24526}" presName="vert0" presStyleCnt="0">
        <dgm:presLayoutVars>
          <dgm:dir/>
          <dgm:animOne val="branch"/>
          <dgm:animLvl val="lvl"/>
        </dgm:presLayoutVars>
      </dgm:prSet>
      <dgm:spPr/>
    </dgm:pt>
    <dgm:pt modelId="{771B86FE-E12D-480A-A970-28E59E0DAE08}" type="pres">
      <dgm:prSet presAssocID="{F47A8CB8-5AF0-4950-9DE4-4AEC237134EB}" presName="thickLine" presStyleLbl="alignNode1" presStyleIdx="0" presStyleCnt="5"/>
      <dgm:spPr/>
    </dgm:pt>
    <dgm:pt modelId="{B7EF220C-5A27-4420-A34D-FC1229CD4D09}" type="pres">
      <dgm:prSet presAssocID="{F47A8CB8-5AF0-4950-9DE4-4AEC237134EB}" presName="horz1" presStyleCnt="0"/>
      <dgm:spPr/>
    </dgm:pt>
    <dgm:pt modelId="{BB07E484-667D-4EDD-9255-6DA797D541DD}" type="pres">
      <dgm:prSet presAssocID="{F47A8CB8-5AF0-4950-9DE4-4AEC237134EB}" presName="tx1" presStyleLbl="revTx" presStyleIdx="0" presStyleCnt="5"/>
      <dgm:spPr/>
    </dgm:pt>
    <dgm:pt modelId="{3ABAFE33-989B-4538-890F-E0C4918030D9}" type="pres">
      <dgm:prSet presAssocID="{F47A8CB8-5AF0-4950-9DE4-4AEC237134EB}" presName="vert1" presStyleCnt="0"/>
      <dgm:spPr/>
    </dgm:pt>
    <dgm:pt modelId="{939674E3-60C3-4AFF-8D99-EC351B20546F}" type="pres">
      <dgm:prSet presAssocID="{4A8253F8-BD48-4825-82BC-B9B422B24D82}" presName="thickLine" presStyleLbl="alignNode1" presStyleIdx="1" presStyleCnt="5"/>
      <dgm:spPr/>
    </dgm:pt>
    <dgm:pt modelId="{0C5AC0F8-0335-4AD7-8E33-05BAD1470F52}" type="pres">
      <dgm:prSet presAssocID="{4A8253F8-BD48-4825-82BC-B9B422B24D82}" presName="horz1" presStyleCnt="0"/>
      <dgm:spPr/>
    </dgm:pt>
    <dgm:pt modelId="{85D103AC-6999-41AD-A81E-F42D65454F6E}" type="pres">
      <dgm:prSet presAssocID="{4A8253F8-BD48-4825-82BC-B9B422B24D82}" presName="tx1" presStyleLbl="revTx" presStyleIdx="1" presStyleCnt="5"/>
      <dgm:spPr/>
    </dgm:pt>
    <dgm:pt modelId="{D2B8943D-5825-4E2D-82D7-7E6AD5B2C55E}" type="pres">
      <dgm:prSet presAssocID="{4A8253F8-BD48-4825-82BC-B9B422B24D82}" presName="vert1" presStyleCnt="0"/>
      <dgm:spPr/>
    </dgm:pt>
    <dgm:pt modelId="{0A225735-D572-444E-999C-FABA9FA69F74}" type="pres">
      <dgm:prSet presAssocID="{A27B53EB-6A6D-49B9-8CC6-9977B3344896}" presName="thickLine" presStyleLbl="alignNode1" presStyleIdx="2" presStyleCnt="5"/>
      <dgm:spPr/>
    </dgm:pt>
    <dgm:pt modelId="{B0361481-BA5D-45FB-B04C-9468BB08D80A}" type="pres">
      <dgm:prSet presAssocID="{A27B53EB-6A6D-49B9-8CC6-9977B3344896}" presName="horz1" presStyleCnt="0"/>
      <dgm:spPr/>
    </dgm:pt>
    <dgm:pt modelId="{3305C638-4490-4B72-AB1F-AA3BEB434D56}" type="pres">
      <dgm:prSet presAssocID="{A27B53EB-6A6D-49B9-8CC6-9977B3344896}" presName="tx1" presStyleLbl="revTx" presStyleIdx="2" presStyleCnt="5"/>
      <dgm:spPr/>
    </dgm:pt>
    <dgm:pt modelId="{FC744107-0F4C-47B4-883D-910BB888AF39}" type="pres">
      <dgm:prSet presAssocID="{A27B53EB-6A6D-49B9-8CC6-9977B3344896}" presName="vert1" presStyleCnt="0"/>
      <dgm:spPr/>
    </dgm:pt>
    <dgm:pt modelId="{3F91934E-F1AB-4450-8536-243E3F55A0A1}" type="pres">
      <dgm:prSet presAssocID="{19EE62CA-31F9-484A-9058-D09F86551393}" presName="thickLine" presStyleLbl="alignNode1" presStyleIdx="3" presStyleCnt="5"/>
      <dgm:spPr/>
    </dgm:pt>
    <dgm:pt modelId="{6D03CAE1-8E1D-4966-B5B3-24EFC63E7DFD}" type="pres">
      <dgm:prSet presAssocID="{19EE62CA-31F9-484A-9058-D09F86551393}" presName="horz1" presStyleCnt="0"/>
      <dgm:spPr/>
    </dgm:pt>
    <dgm:pt modelId="{7247FCBD-07E6-4955-8ED2-ECCB17B3A845}" type="pres">
      <dgm:prSet presAssocID="{19EE62CA-31F9-484A-9058-D09F86551393}" presName="tx1" presStyleLbl="revTx" presStyleIdx="3" presStyleCnt="5"/>
      <dgm:spPr/>
    </dgm:pt>
    <dgm:pt modelId="{8399F23B-F299-4138-8B1C-A53FC464A9BE}" type="pres">
      <dgm:prSet presAssocID="{19EE62CA-31F9-484A-9058-D09F86551393}" presName="vert1" presStyleCnt="0"/>
      <dgm:spPr/>
    </dgm:pt>
    <dgm:pt modelId="{27E784D0-C178-4FF7-BA5A-D7153AE4C570}" type="pres">
      <dgm:prSet presAssocID="{71BE99D5-D38B-44A3-B2B0-1517D8F53528}" presName="thickLine" presStyleLbl="alignNode1" presStyleIdx="4" presStyleCnt="5"/>
      <dgm:spPr/>
    </dgm:pt>
    <dgm:pt modelId="{A3940C26-8425-40D1-B35B-5A4786083BDF}" type="pres">
      <dgm:prSet presAssocID="{71BE99D5-D38B-44A3-B2B0-1517D8F53528}" presName="horz1" presStyleCnt="0"/>
      <dgm:spPr/>
    </dgm:pt>
    <dgm:pt modelId="{87A13C98-A338-4BFC-B8E1-8FF8DCD1E291}" type="pres">
      <dgm:prSet presAssocID="{71BE99D5-D38B-44A3-B2B0-1517D8F53528}" presName="tx1" presStyleLbl="revTx" presStyleIdx="4" presStyleCnt="5"/>
      <dgm:spPr/>
    </dgm:pt>
    <dgm:pt modelId="{943AD376-DB77-4671-B8AC-730334BA4FC9}" type="pres">
      <dgm:prSet presAssocID="{71BE99D5-D38B-44A3-B2B0-1517D8F53528}" presName="vert1" presStyleCnt="0"/>
      <dgm:spPr/>
    </dgm:pt>
  </dgm:ptLst>
  <dgm:cxnLst>
    <dgm:cxn modelId="{AAE94E24-A37D-49EA-A67E-7AEF07286163}" type="presOf" srcId="{19EE62CA-31F9-484A-9058-D09F86551393}" destId="{7247FCBD-07E6-4955-8ED2-ECCB17B3A845}" srcOrd="0" destOrd="0" presId="urn:microsoft.com/office/officeart/2008/layout/LinedList"/>
    <dgm:cxn modelId="{55C1AB34-FCF3-49F1-96E8-CD6CF4F56042}" type="presOf" srcId="{F47A8CB8-5AF0-4950-9DE4-4AEC237134EB}" destId="{BB07E484-667D-4EDD-9255-6DA797D541DD}" srcOrd="0" destOrd="0" presId="urn:microsoft.com/office/officeart/2008/layout/LinedList"/>
    <dgm:cxn modelId="{64729638-E572-46AC-822D-35189CE04E5C}" type="presOf" srcId="{A27B53EB-6A6D-49B9-8CC6-9977B3344896}" destId="{3305C638-4490-4B72-AB1F-AA3BEB434D56}" srcOrd="0" destOrd="0" presId="urn:microsoft.com/office/officeart/2008/layout/LinedList"/>
    <dgm:cxn modelId="{489CE03E-886E-478A-9989-54583A724D66}" srcId="{753CA5D2-5C84-4EF7-999E-DD08A0D24526}" destId="{F47A8CB8-5AF0-4950-9DE4-4AEC237134EB}" srcOrd="0" destOrd="0" parTransId="{25EFA527-E98C-4CED-904B-6BEEC1D507EB}" sibTransId="{C170C2B8-93A8-48BD-8329-68482DED237F}"/>
    <dgm:cxn modelId="{D8556961-BF2C-4F9D-BEEF-ECB7A0463780}" srcId="{753CA5D2-5C84-4EF7-999E-DD08A0D24526}" destId="{A27B53EB-6A6D-49B9-8CC6-9977B3344896}" srcOrd="2" destOrd="0" parTransId="{74E80587-1AD3-4A3B-8F5B-F18C7DB36A8E}" sibTransId="{C60FD8A2-305E-4D8F-8F6A-FBC4DF85728E}"/>
    <dgm:cxn modelId="{7267586F-3297-460B-802C-F7061AB71C72}" type="presOf" srcId="{4A8253F8-BD48-4825-82BC-B9B422B24D82}" destId="{85D103AC-6999-41AD-A81E-F42D65454F6E}" srcOrd="0" destOrd="0" presId="urn:microsoft.com/office/officeart/2008/layout/LinedList"/>
    <dgm:cxn modelId="{1E3CC093-F166-4F14-A608-ED4D2E64E26C}" type="presOf" srcId="{71BE99D5-D38B-44A3-B2B0-1517D8F53528}" destId="{87A13C98-A338-4BFC-B8E1-8FF8DCD1E291}" srcOrd="0" destOrd="0" presId="urn:microsoft.com/office/officeart/2008/layout/LinedList"/>
    <dgm:cxn modelId="{0AE04C98-2C76-473B-AE8C-D74C419C09C5}" srcId="{753CA5D2-5C84-4EF7-999E-DD08A0D24526}" destId="{19EE62CA-31F9-484A-9058-D09F86551393}" srcOrd="3" destOrd="0" parTransId="{A2FA0F7B-8051-4729-AE91-6626C9F15F8C}" sibTransId="{B8D71684-469D-494D-A996-58D12402BFD6}"/>
    <dgm:cxn modelId="{C65E71BE-96DB-4B15-8E0C-983F68FE1AEC}" srcId="{753CA5D2-5C84-4EF7-999E-DD08A0D24526}" destId="{71BE99D5-D38B-44A3-B2B0-1517D8F53528}" srcOrd="4" destOrd="0" parTransId="{91C130F7-6F4E-44A6-AC95-3F41F4715403}" sibTransId="{7EF1BA52-F3AA-48FE-9535-0B5718F50E0D}"/>
    <dgm:cxn modelId="{A1F487CB-74F7-45CF-ACAC-0C6216C62575}" srcId="{753CA5D2-5C84-4EF7-999E-DD08A0D24526}" destId="{4A8253F8-BD48-4825-82BC-B9B422B24D82}" srcOrd="1" destOrd="0" parTransId="{B700B909-9D6D-48F9-88F0-C87AF51271AB}" sibTransId="{C234436B-13BE-4C35-8F80-AF878B68525F}"/>
    <dgm:cxn modelId="{A3408BE6-688F-40A1-B465-14DF20BD5804}" type="presOf" srcId="{753CA5D2-5C84-4EF7-999E-DD08A0D24526}" destId="{691A7B7E-61F4-4698-856E-36127B6598E5}" srcOrd="0" destOrd="0" presId="urn:microsoft.com/office/officeart/2008/layout/LinedList"/>
    <dgm:cxn modelId="{277CBF7D-8C0B-4650-8050-6D556ADD89BF}" type="presParOf" srcId="{691A7B7E-61F4-4698-856E-36127B6598E5}" destId="{771B86FE-E12D-480A-A970-28E59E0DAE08}" srcOrd="0" destOrd="0" presId="urn:microsoft.com/office/officeart/2008/layout/LinedList"/>
    <dgm:cxn modelId="{A1C61E76-0D63-4EC6-8872-FB8571FBC9B5}" type="presParOf" srcId="{691A7B7E-61F4-4698-856E-36127B6598E5}" destId="{B7EF220C-5A27-4420-A34D-FC1229CD4D09}" srcOrd="1" destOrd="0" presId="urn:microsoft.com/office/officeart/2008/layout/LinedList"/>
    <dgm:cxn modelId="{93286544-0CE5-43ED-8403-5B209E576555}" type="presParOf" srcId="{B7EF220C-5A27-4420-A34D-FC1229CD4D09}" destId="{BB07E484-667D-4EDD-9255-6DA797D541DD}" srcOrd="0" destOrd="0" presId="urn:microsoft.com/office/officeart/2008/layout/LinedList"/>
    <dgm:cxn modelId="{B4ABC176-F414-45C3-9C02-BF63A8247581}" type="presParOf" srcId="{B7EF220C-5A27-4420-A34D-FC1229CD4D09}" destId="{3ABAFE33-989B-4538-890F-E0C4918030D9}" srcOrd="1" destOrd="0" presId="urn:microsoft.com/office/officeart/2008/layout/LinedList"/>
    <dgm:cxn modelId="{6384A817-D72F-438C-8B2F-86346EEE23E3}" type="presParOf" srcId="{691A7B7E-61F4-4698-856E-36127B6598E5}" destId="{939674E3-60C3-4AFF-8D99-EC351B20546F}" srcOrd="2" destOrd="0" presId="urn:microsoft.com/office/officeart/2008/layout/LinedList"/>
    <dgm:cxn modelId="{547FD68E-A059-4C72-A9DE-1FE33E985FB2}" type="presParOf" srcId="{691A7B7E-61F4-4698-856E-36127B6598E5}" destId="{0C5AC0F8-0335-4AD7-8E33-05BAD1470F52}" srcOrd="3" destOrd="0" presId="urn:microsoft.com/office/officeart/2008/layout/LinedList"/>
    <dgm:cxn modelId="{A8A0D401-3940-433B-A605-5FF7C4FC6768}" type="presParOf" srcId="{0C5AC0F8-0335-4AD7-8E33-05BAD1470F52}" destId="{85D103AC-6999-41AD-A81E-F42D65454F6E}" srcOrd="0" destOrd="0" presId="urn:microsoft.com/office/officeart/2008/layout/LinedList"/>
    <dgm:cxn modelId="{C87A035B-91F4-4AAA-82E5-B96E4694E4A4}" type="presParOf" srcId="{0C5AC0F8-0335-4AD7-8E33-05BAD1470F52}" destId="{D2B8943D-5825-4E2D-82D7-7E6AD5B2C55E}" srcOrd="1" destOrd="0" presId="urn:microsoft.com/office/officeart/2008/layout/LinedList"/>
    <dgm:cxn modelId="{77D0E2AF-5416-41FB-8728-622EEF48A1E9}" type="presParOf" srcId="{691A7B7E-61F4-4698-856E-36127B6598E5}" destId="{0A225735-D572-444E-999C-FABA9FA69F74}" srcOrd="4" destOrd="0" presId="urn:microsoft.com/office/officeart/2008/layout/LinedList"/>
    <dgm:cxn modelId="{10E76A1F-F807-45E0-8B8D-75571D648B0F}" type="presParOf" srcId="{691A7B7E-61F4-4698-856E-36127B6598E5}" destId="{B0361481-BA5D-45FB-B04C-9468BB08D80A}" srcOrd="5" destOrd="0" presId="urn:microsoft.com/office/officeart/2008/layout/LinedList"/>
    <dgm:cxn modelId="{AAE25941-5BD7-43BE-9883-13192D4FDFE0}" type="presParOf" srcId="{B0361481-BA5D-45FB-B04C-9468BB08D80A}" destId="{3305C638-4490-4B72-AB1F-AA3BEB434D56}" srcOrd="0" destOrd="0" presId="urn:microsoft.com/office/officeart/2008/layout/LinedList"/>
    <dgm:cxn modelId="{3617E0B0-6440-4AEC-B8E5-527D488C406C}" type="presParOf" srcId="{B0361481-BA5D-45FB-B04C-9468BB08D80A}" destId="{FC744107-0F4C-47B4-883D-910BB888AF39}" srcOrd="1" destOrd="0" presId="urn:microsoft.com/office/officeart/2008/layout/LinedList"/>
    <dgm:cxn modelId="{E808E3F6-0524-44B6-BAA2-EDC0849196F2}" type="presParOf" srcId="{691A7B7E-61F4-4698-856E-36127B6598E5}" destId="{3F91934E-F1AB-4450-8536-243E3F55A0A1}" srcOrd="6" destOrd="0" presId="urn:microsoft.com/office/officeart/2008/layout/LinedList"/>
    <dgm:cxn modelId="{0EDBAB4D-8B6D-4EF8-BFD3-4F9B5D8B8AD5}" type="presParOf" srcId="{691A7B7E-61F4-4698-856E-36127B6598E5}" destId="{6D03CAE1-8E1D-4966-B5B3-24EFC63E7DFD}" srcOrd="7" destOrd="0" presId="urn:microsoft.com/office/officeart/2008/layout/LinedList"/>
    <dgm:cxn modelId="{8080963D-892B-4018-9EC8-39F8CEDCDEAC}" type="presParOf" srcId="{6D03CAE1-8E1D-4966-B5B3-24EFC63E7DFD}" destId="{7247FCBD-07E6-4955-8ED2-ECCB17B3A845}" srcOrd="0" destOrd="0" presId="urn:microsoft.com/office/officeart/2008/layout/LinedList"/>
    <dgm:cxn modelId="{E06E7713-B9CB-46D2-AEB8-3389577442D0}" type="presParOf" srcId="{6D03CAE1-8E1D-4966-B5B3-24EFC63E7DFD}" destId="{8399F23B-F299-4138-8B1C-A53FC464A9BE}" srcOrd="1" destOrd="0" presId="urn:microsoft.com/office/officeart/2008/layout/LinedList"/>
    <dgm:cxn modelId="{1A817CC6-6B85-4225-A2B6-76ABAD17CC1E}" type="presParOf" srcId="{691A7B7E-61F4-4698-856E-36127B6598E5}" destId="{27E784D0-C178-4FF7-BA5A-D7153AE4C570}" srcOrd="8" destOrd="0" presId="urn:microsoft.com/office/officeart/2008/layout/LinedList"/>
    <dgm:cxn modelId="{B4BE9A74-92A6-4A0A-BF14-D624A123A8B1}" type="presParOf" srcId="{691A7B7E-61F4-4698-856E-36127B6598E5}" destId="{A3940C26-8425-40D1-B35B-5A4786083BDF}" srcOrd="9" destOrd="0" presId="urn:microsoft.com/office/officeart/2008/layout/LinedList"/>
    <dgm:cxn modelId="{0BF81E4C-A60A-49C5-B8FB-706C81319696}" type="presParOf" srcId="{A3940C26-8425-40D1-B35B-5A4786083BDF}" destId="{87A13C98-A338-4BFC-B8E1-8FF8DCD1E291}" srcOrd="0" destOrd="0" presId="urn:microsoft.com/office/officeart/2008/layout/LinedList"/>
    <dgm:cxn modelId="{700C3DF0-A3B0-48F7-8668-E17701BB1F53}" type="presParOf" srcId="{A3940C26-8425-40D1-B35B-5A4786083BDF}" destId="{943AD376-DB77-4671-B8AC-730334BA4FC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7A7E3-3B38-4A8A-9804-E1798482A6A6}">
      <dsp:nvSpPr>
        <dsp:cNvPr id="0" name=""/>
        <dsp:cNvSpPr/>
      </dsp:nvSpPr>
      <dsp:spPr>
        <a:xfrm>
          <a:off x="0" y="16999"/>
          <a:ext cx="6391275" cy="257034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a:t>Accessibility</a:t>
          </a:r>
          <a:r>
            <a:rPr lang="en-US" sz="2500" b="0" i="0" kern="1200" dirty="0"/>
            <a:t> – Accessibility is defined as a "word used to describe whether a product can be used by people of all abilities." - Microsoft Accessibility Fundamentals</a:t>
          </a:r>
          <a:endParaRPr lang="en-US" sz="2500" kern="1200" dirty="0"/>
        </a:p>
      </dsp:txBody>
      <dsp:txXfrm>
        <a:off x="125474" y="142473"/>
        <a:ext cx="6140327" cy="2319395"/>
      </dsp:txXfrm>
    </dsp:sp>
    <dsp:sp modelId="{B615C713-C475-4C9C-A2E7-3DF3599F9071}">
      <dsp:nvSpPr>
        <dsp:cNvPr id="0" name=""/>
        <dsp:cNvSpPr/>
      </dsp:nvSpPr>
      <dsp:spPr>
        <a:xfrm>
          <a:off x="0" y="2676343"/>
          <a:ext cx="6391275" cy="2570343"/>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a:solidFill>
                <a:schemeClr val="bg1"/>
              </a:solidFill>
            </a:rPr>
            <a:t>Disability</a:t>
          </a:r>
          <a:r>
            <a:rPr lang="en-US" sz="2500" b="0" i="0" kern="1200" dirty="0">
              <a:solidFill>
                <a:schemeClr val="bg1"/>
              </a:solidFill>
            </a:rPr>
            <a:t> – </a:t>
          </a:r>
          <a:r>
            <a:rPr lang="en-US" sz="2500" b="0" i="0" kern="1200" dirty="0">
              <a:solidFill>
                <a:schemeClr val="bg1"/>
              </a:solidFill>
              <a:effectLst/>
              <a:latin typeface="+mn-lt"/>
              <a:ea typeface="+mn-ea"/>
              <a:cs typeface="+mn-cs"/>
            </a:rPr>
            <a:t>Disability is defined as "a mismatch in interaction between the features of a person's body and the features of the environment in which they live.“</a:t>
          </a:r>
          <a:r>
            <a:rPr lang="en-US" sz="2500" b="0" i="0" kern="1200" dirty="0">
              <a:solidFill>
                <a:schemeClr val="bg1"/>
              </a:solidFill>
            </a:rPr>
            <a:t>- Microsoft Accessibility Fundamentals</a:t>
          </a:r>
          <a:endParaRPr lang="en-US" sz="2500" kern="1200" dirty="0">
            <a:solidFill>
              <a:schemeClr val="bg1"/>
            </a:solidFill>
          </a:endParaRPr>
        </a:p>
      </dsp:txBody>
      <dsp:txXfrm>
        <a:off x="125474" y="2801817"/>
        <a:ext cx="6140327" cy="2319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C398C-DC4B-4811-81A5-69F67D016377}">
      <dsp:nvSpPr>
        <dsp:cNvPr id="0" name=""/>
        <dsp:cNvSpPr/>
      </dsp:nvSpPr>
      <dsp:spPr>
        <a:xfrm>
          <a:off x="11623" y="325103"/>
          <a:ext cx="2555063" cy="766519"/>
        </a:xfrm>
        <a:prstGeom prst="chevron">
          <a:avLst>
            <a:gd name="adj" fmla="val 30000"/>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4644" tIns="94644" rIns="94644" bIns="94644" numCol="1" spcCol="1270" anchor="ctr" anchorCtr="0">
          <a:noAutofit/>
        </a:bodyPr>
        <a:lstStyle/>
        <a:p>
          <a:pPr marL="0" lvl="0" indent="0" algn="ctr" defTabSz="800100">
            <a:lnSpc>
              <a:spcPct val="90000"/>
            </a:lnSpc>
            <a:spcBef>
              <a:spcPct val="0"/>
            </a:spcBef>
            <a:spcAft>
              <a:spcPct val="35000"/>
            </a:spcAft>
            <a:buNone/>
            <a:defRPr b="1"/>
          </a:pPr>
          <a:r>
            <a:rPr lang="en-US" sz="1800" b="0" i="0" kern="1200" dirty="0"/>
            <a:t>It helps everyone. </a:t>
          </a:r>
          <a:endParaRPr lang="en-US" sz="1800" kern="1200" dirty="0"/>
        </a:p>
      </dsp:txBody>
      <dsp:txXfrm>
        <a:off x="241579" y="325103"/>
        <a:ext cx="2095151" cy="766519"/>
      </dsp:txXfrm>
    </dsp:sp>
    <dsp:sp modelId="{067C57BA-C4B6-4829-9919-ACFF8097DCE1}">
      <dsp:nvSpPr>
        <dsp:cNvPr id="0" name=""/>
        <dsp:cNvSpPr/>
      </dsp:nvSpPr>
      <dsp:spPr>
        <a:xfrm>
          <a:off x="11623" y="1091622"/>
          <a:ext cx="2325108" cy="3042383"/>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3735" tIns="183735" rIns="183735" bIns="367470" numCol="1" spcCol="1270" anchor="t" anchorCtr="0">
          <a:noAutofit/>
        </a:bodyPr>
        <a:lstStyle/>
        <a:p>
          <a:pPr marL="0" lvl="0" indent="0" algn="l" defTabSz="577850">
            <a:lnSpc>
              <a:spcPct val="90000"/>
            </a:lnSpc>
            <a:spcBef>
              <a:spcPct val="0"/>
            </a:spcBef>
            <a:spcAft>
              <a:spcPct val="35000"/>
            </a:spcAft>
            <a:buNone/>
          </a:pPr>
          <a:r>
            <a:rPr lang="en-US" sz="1300" b="0" i="0" kern="1200"/>
            <a:t>Many Accessibility improvements end up helping a wider audience than they were originally designed for.</a:t>
          </a:r>
          <a:endParaRPr lang="en-US" sz="1300" kern="1200" dirty="0"/>
        </a:p>
        <a:p>
          <a:pPr marL="114300" lvl="1" indent="-114300" algn="l" defTabSz="577850">
            <a:lnSpc>
              <a:spcPct val="90000"/>
            </a:lnSpc>
            <a:spcBef>
              <a:spcPct val="0"/>
            </a:spcBef>
            <a:spcAft>
              <a:spcPct val="15000"/>
            </a:spcAft>
            <a:buChar char="•"/>
          </a:pPr>
          <a:r>
            <a:rPr lang="en-US" sz="1300" b="0" i="0" kern="1200" dirty="0"/>
            <a:t>Curb cut effect is a great example.</a:t>
          </a:r>
          <a:endParaRPr lang="en-US" sz="1300" kern="1200" dirty="0"/>
        </a:p>
        <a:p>
          <a:pPr marL="0" lvl="0" indent="0" algn="l" defTabSz="577850">
            <a:lnSpc>
              <a:spcPct val="90000"/>
            </a:lnSpc>
            <a:spcBef>
              <a:spcPct val="0"/>
            </a:spcBef>
            <a:spcAft>
              <a:spcPct val="35000"/>
            </a:spcAft>
            <a:buNone/>
          </a:pPr>
          <a:r>
            <a:rPr lang="en-US" sz="1300" kern="1200" dirty="0"/>
            <a:t>Improve people’s ability to be active participants in society and improve their quality of life.</a:t>
          </a:r>
        </a:p>
      </dsp:txBody>
      <dsp:txXfrm>
        <a:off x="11623" y="1091622"/>
        <a:ext cx="2325108" cy="3042383"/>
      </dsp:txXfrm>
    </dsp:sp>
    <dsp:sp modelId="{A36BCE0F-FC04-4611-8E3E-8F9F8743D9EF}">
      <dsp:nvSpPr>
        <dsp:cNvPr id="0" name=""/>
        <dsp:cNvSpPr/>
      </dsp:nvSpPr>
      <dsp:spPr>
        <a:xfrm>
          <a:off x="2516275" y="325103"/>
          <a:ext cx="2555063" cy="766519"/>
        </a:xfrm>
        <a:prstGeom prst="chevron">
          <a:avLst>
            <a:gd name="adj" fmla="val 30000"/>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4644" tIns="94644" rIns="94644" bIns="94644" numCol="1" spcCol="1270" anchor="ctr" anchorCtr="0">
          <a:noAutofit/>
        </a:bodyPr>
        <a:lstStyle/>
        <a:p>
          <a:pPr marL="0" lvl="0" indent="0" algn="ctr" defTabSz="800100">
            <a:lnSpc>
              <a:spcPct val="90000"/>
            </a:lnSpc>
            <a:spcBef>
              <a:spcPct val="0"/>
            </a:spcBef>
            <a:spcAft>
              <a:spcPct val="35000"/>
            </a:spcAft>
            <a:buNone/>
            <a:defRPr b="1"/>
          </a:pPr>
          <a:r>
            <a:rPr lang="en-US" sz="1800" b="0" i="0" kern="1200" dirty="0"/>
            <a:t>Missing a lot of customers.</a:t>
          </a:r>
          <a:endParaRPr lang="en-US" sz="1800" kern="1200" dirty="0"/>
        </a:p>
      </dsp:txBody>
      <dsp:txXfrm>
        <a:off x="2746231" y="325103"/>
        <a:ext cx="2095151" cy="766519"/>
      </dsp:txXfrm>
    </dsp:sp>
    <dsp:sp modelId="{1496CB86-63A0-420F-A9AF-1960299DE1E0}">
      <dsp:nvSpPr>
        <dsp:cNvPr id="0" name=""/>
        <dsp:cNvSpPr/>
      </dsp:nvSpPr>
      <dsp:spPr>
        <a:xfrm>
          <a:off x="2516275" y="1091622"/>
          <a:ext cx="2325108" cy="3042383"/>
        </a:xfrm>
        <a:prstGeom prst="rect">
          <a:avLst/>
        </a:prstGeom>
        <a:solidFill>
          <a:schemeClr val="accent3">
            <a:tint val="40000"/>
            <a:alpha val="90000"/>
            <a:hueOff val="0"/>
            <a:satOff val="0"/>
            <a:lumOff val="0"/>
            <a:alphaOff val="0"/>
          </a:schemeClr>
        </a:solidFill>
        <a:ln w="9525" cap="rnd"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3735" tIns="183735" rIns="183735" bIns="367470" numCol="1" spcCol="1270" anchor="t" anchorCtr="0">
          <a:noAutofit/>
        </a:bodyPr>
        <a:lstStyle/>
        <a:p>
          <a:pPr marL="0" lvl="0" indent="0" algn="l" defTabSz="711200">
            <a:lnSpc>
              <a:spcPct val="90000"/>
            </a:lnSpc>
            <a:spcBef>
              <a:spcPct val="0"/>
            </a:spcBef>
            <a:spcAft>
              <a:spcPct val="35000"/>
            </a:spcAft>
            <a:buNone/>
          </a:pPr>
          <a:r>
            <a:rPr lang="en-US" sz="1600" b="0" i="0" kern="1200" dirty="0"/>
            <a:t>According to the </a:t>
          </a:r>
          <a:r>
            <a:rPr lang="en-US" sz="1600" b="1" i="0" kern="1200" dirty="0">
              <a:solidFill>
                <a:schemeClr val="accent5">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CDC</a:t>
          </a:r>
          <a:r>
            <a:rPr lang="en-US" sz="1600" b="0" i="0" kern="1200" dirty="0"/>
            <a:t>, 1 in 4 Americans have some type of disability. Approximately 26% of individuals.</a:t>
          </a:r>
          <a:endParaRPr lang="en-US" sz="1600" kern="1200" dirty="0"/>
        </a:p>
      </dsp:txBody>
      <dsp:txXfrm>
        <a:off x="2516275" y="1091622"/>
        <a:ext cx="2325108" cy="3042383"/>
      </dsp:txXfrm>
    </dsp:sp>
    <dsp:sp modelId="{61F4BB3D-C9CB-4568-8965-79BE82357625}">
      <dsp:nvSpPr>
        <dsp:cNvPr id="0" name=""/>
        <dsp:cNvSpPr/>
      </dsp:nvSpPr>
      <dsp:spPr>
        <a:xfrm>
          <a:off x="5020926" y="325103"/>
          <a:ext cx="2555063" cy="766519"/>
        </a:xfrm>
        <a:prstGeom prst="chevron">
          <a:avLst>
            <a:gd name="adj" fmla="val 3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4644" tIns="94644" rIns="94644" bIns="94644" numCol="1" spcCol="1270" anchor="ctr" anchorCtr="0">
          <a:noAutofit/>
        </a:bodyPr>
        <a:lstStyle/>
        <a:p>
          <a:pPr marL="0" lvl="0" indent="0" algn="ctr" defTabSz="800100">
            <a:lnSpc>
              <a:spcPct val="90000"/>
            </a:lnSpc>
            <a:spcBef>
              <a:spcPct val="0"/>
            </a:spcBef>
            <a:spcAft>
              <a:spcPct val="35000"/>
            </a:spcAft>
            <a:buNone/>
            <a:defRPr b="1"/>
          </a:pPr>
          <a:r>
            <a:rPr lang="en-US" sz="1800" b="0" i="0" kern="1200" dirty="0"/>
            <a:t>Possible lawsuits</a:t>
          </a:r>
          <a:endParaRPr lang="en-US" sz="1800" kern="1200" dirty="0"/>
        </a:p>
      </dsp:txBody>
      <dsp:txXfrm>
        <a:off x="5250882" y="325103"/>
        <a:ext cx="2095151" cy="766519"/>
      </dsp:txXfrm>
    </dsp:sp>
    <dsp:sp modelId="{3F432493-3175-413B-8D17-85467D916B4C}">
      <dsp:nvSpPr>
        <dsp:cNvPr id="0" name=""/>
        <dsp:cNvSpPr/>
      </dsp:nvSpPr>
      <dsp:spPr>
        <a:xfrm>
          <a:off x="5020926" y="1091622"/>
          <a:ext cx="2325108" cy="3042383"/>
        </a:xfrm>
        <a:prstGeom prst="rect">
          <a:avLst/>
        </a:prstGeom>
        <a:solidFill>
          <a:schemeClr val="accent4">
            <a:tint val="40000"/>
            <a:alpha val="90000"/>
            <a:hueOff val="0"/>
            <a:satOff val="0"/>
            <a:lumOff val="0"/>
            <a:alphaOff val="0"/>
          </a:schemeClr>
        </a:solidFill>
        <a:ln w="9525" cap="rnd"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3735" tIns="183735" rIns="183735" bIns="367470" numCol="1" spcCol="1270" anchor="t" anchorCtr="0">
          <a:noAutofit/>
        </a:bodyPr>
        <a:lstStyle/>
        <a:p>
          <a:pPr marL="0" lvl="0" indent="0" algn="l" defTabSz="622300">
            <a:lnSpc>
              <a:spcPct val="90000"/>
            </a:lnSpc>
            <a:spcBef>
              <a:spcPct val="0"/>
            </a:spcBef>
            <a:spcAft>
              <a:spcPct val="35000"/>
            </a:spcAft>
            <a:buNone/>
          </a:pPr>
          <a:r>
            <a:rPr lang="en-US" sz="1400" b="0" i="0" kern="1200" dirty="0"/>
            <a:t>According to </a:t>
          </a:r>
          <a:r>
            <a:rPr lang="en-US" sz="1400" b="1" i="0" kern="1200" dirty="0">
              <a:solidFill>
                <a:schemeClr val="accent5">
                  <a:lumMod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3PlayMedia</a:t>
          </a:r>
          <a:r>
            <a:rPr lang="en-US" sz="1400" b="0" i="0" kern="1200" dirty="0"/>
            <a:t>, Accessibility lawsuits increased by 181% between 2017 and 2018 alone.</a:t>
          </a:r>
        </a:p>
        <a:p>
          <a:pPr marL="0" lvl="0" indent="0" algn="l" defTabSz="622300">
            <a:lnSpc>
              <a:spcPct val="90000"/>
            </a:lnSpc>
            <a:spcBef>
              <a:spcPct val="0"/>
            </a:spcBef>
            <a:spcAft>
              <a:spcPct val="35000"/>
            </a:spcAft>
            <a:buNone/>
          </a:pPr>
          <a:r>
            <a:rPr lang="en-US" sz="1400" b="0" i="0" kern="1200" dirty="0"/>
            <a:t>The costs of the lawsuits can be staggering, both in terms of financial cost and public image.</a:t>
          </a:r>
        </a:p>
      </dsp:txBody>
      <dsp:txXfrm>
        <a:off x="5020926" y="1091622"/>
        <a:ext cx="2325108" cy="3042383"/>
      </dsp:txXfrm>
    </dsp:sp>
    <dsp:sp modelId="{09A1A913-AF7D-4347-BB99-60AA29F9D5E3}">
      <dsp:nvSpPr>
        <dsp:cNvPr id="0" name=""/>
        <dsp:cNvSpPr/>
      </dsp:nvSpPr>
      <dsp:spPr>
        <a:xfrm>
          <a:off x="7525578" y="325103"/>
          <a:ext cx="2555063" cy="766519"/>
        </a:xfrm>
        <a:prstGeom prst="chevron">
          <a:avLst>
            <a:gd name="adj" fmla="val 30000"/>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4644" tIns="94644" rIns="94644" bIns="94644" numCol="1" spcCol="1270" anchor="ctr" anchorCtr="0">
          <a:noAutofit/>
        </a:bodyPr>
        <a:lstStyle/>
        <a:p>
          <a:pPr marL="0" lvl="0" indent="0" algn="ctr" defTabSz="800100">
            <a:lnSpc>
              <a:spcPct val="90000"/>
            </a:lnSpc>
            <a:spcBef>
              <a:spcPct val="0"/>
            </a:spcBef>
            <a:spcAft>
              <a:spcPct val="35000"/>
            </a:spcAft>
            <a:buNone/>
            <a:defRPr b="1"/>
          </a:pPr>
          <a:r>
            <a:rPr lang="en-US" sz="1800" b="0" i="0" kern="1200" dirty="0"/>
            <a:t>Because it is the right thing to do.</a:t>
          </a:r>
          <a:endParaRPr lang="en-US" sz="1800" kern="1200" dirty="0"/>
        </a:p>
      </dsp:txBody>
      <dsp:txXfrm>
        <a:off x="7755534" y="325103"/>
        <a:ext cx="2095151" cy="766519"/>
      </dsp:txXfrm>
    </dsp:sp>
    <dsp:sp modelId="{D71F87D5-8B5A-4278-B25F-5BC0C5FBD5F8}">
      <dsp:nvSpPr>
        <dsp:cNvPr id="0" name=""/>
        <dsp:cNvSpPr/>
      </dsp:nvSpPr>
      <dsp:spPr>
        <a:xfrm>
          <a:off x="7525578" y="1091622"/>
          <a:ext cx="2325108" cy="3042383"/>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83735" tIns="183735" rIns="183735" bIns="367470" numCol="1" spcCol="1270" anchor="t" anchorCtr="0">
          <a:noAutofit/>
        </a:bodyPr>
        <a:lstStyle/>
        <a:p>
          <a:pPr marL="0" lvl="0" indent="0" algn="l" defTabSz="711200">
            <a:lnSpc>
              <a:spcPct val="90000"/>
            </a:lnSpc>
            <a:spcBef>
              <a:spcPct val="0"/>
            </a:spcBef>
            <a:spcAft>
              <a:spcPct val="35000"/>
            </a:spcAft>
            <a:buNone/>
            <a:defRPr b="1"/>
          </a:pPr>
          <a:r>
            <a:rPr lang="en-US" sz="1600" b="0" kern="1200" dirty="0"/>
            <a:t>Not doing so is:</a:t>
          </a:r>
        </a:p>
        <a:p>
          <a:pPr marL="171450" lvl="1" indent="-171450" algn="l" defTabSz="711200">
            <a:lnSpc>
              <a:spcPct val="90000"/>
            </a:lnSpc>
            <a:spcBef>
              <a:spcPct val="0"/>
            </a:spcBef>
            <a:spcAft>
              <a:spcPct val="15000"/>
            </a:spcAft>
            <a:buChar char="•"/>
            <a:defRPr b="1"/>
          </a:pPr>
          <a:r>
            <a:rPr lang="en-US" sz="1600" b="0" kern="1200" dirty="0"/>
            <a:t>Discrimination</a:t>
          </a:r>
        </a:p>
        <a:p>
          <a:pPr marL="171450" lvl="1" indent="-171450" algn="l" defTabSz="711200">
            <a:lnSpc>
              <a:spcPct val="90000"/>
            </a:lnSpc>
            <a:spcBef>
              <a:spcPct val="0"/>
            </a:spcBef>
            <a:spcAft>
              <a:spcPct val="15000"/>
            </a:spcAft>
            <a:buChar char="•"/>
            <a:defRPr b="1"/>
          </a:pPr>
          <a:r>
            <a:rPr lang="en-US" sz="1600" b="0" kern="1200" dirty="0"/>
            <a:t>Pushes people into poverty</a:t>
          </a:r>
        </a:p>
        <a:p>
          <a:pPr marL="171450" lvl="1" indent="-171450" algn="l" defTabSz="711200">
            <a:lnSpc>
              <a:spcPct val="90000"/>
            </a:lnSpc>
            <a:spcBef>
              <a:spcPct val="0"/>
            </a:spcBef>
            <a:spcAft>
              <a:spcPct val="15000"/>
            </a:spcAft>
            <a:buChar char="•"/>
            <a:defRPr b="1"/>
          </a:pPr>
          <a:r>
            <a:rPr lang="en-US" sz="1600" b="0" kern="1200" dirty="0"/>
            <a:t>Causes a lot of disinformation.</a:t>
          </a:r>
        </a:p>
        <a:p>
          <a:pPr marL="171450" lvl="1" indent="-171450" algn="l" defTabSz="711200">
            <a:lnSpc>
              <a:spcPct val="90000"/>
            </a:lnSpc>
            <a:spcBef>
              <a:spcPct val="0"/>
            </a:spcBef>
            <a:spcAft>
              <a:spcPct val="15000"/>
            </a:spcAft>
            <a:buChar char="•"/>
            <a:defRPr b="1"/>
          </a:pPr>
          <a:r>
            <a:rPr lang="en-US" sz="1600" b="0" kern="1200" dirty="0"/>
            <a:t>Kills people.</a:t>
          </a:r>
        </a:p>
      </dsp:txBody>
      <dsp:txXfrm>
        <a:off x="7525578" y="1091622"/>
        <a:ext cx="2325108" cy="30423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DF987-37A2-429A-B139-7C4C34EAB101}">
      <dsp:nvSpPr>
        <dsp:cNvPr id="0" name=""/>
        <dsp:cNvSpPr/>
      </dsp:nvSpPr>
      <dsp:spPr>
        <a:xfrm>
          <a:off x="387662" y="1011686"/>
          <a:ext cx="629648" cy="6296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AD479B-25C6-4F06-8D74-1C49D7AEDB37}">
      <dsp:nvSpPr>
        <dsp:cNvPr id="0" name=""/>
        <dsp:cNvSpPr/>
      </dsp:nvSpPr>
      <dsp:spPr>
        <a:xfrm>
          <a:off x="2877"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Hearing</a:t>
          </a:r>
        </a:p>
      </dsp:txBody>
      <dsp:txXfrm>
        <a:off x="2877" y="1851308"/>
        <a:ext cx="1399218" cy="559687"/>
      </dsp:txXfrm>
    </dsp:sp>
    <dsp:sp modelId="{A180E535-AB32-4C34-BD57-751D1697AC25}">
      <dsp:nvSpPr>
        <dsp:cNvPr id="0" name=""/>
        <dsp:cNvSpPr/>
      </dsp:nvSpPr>
      <dsp:spPr>
        <a:xfrm>
          <a:off x="2031744" y="1011686"/>
          <a:ext cx="629648" cy="6296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AD8877-82F1-45F0-82B5-A740B8497B42}">
      <dsp:nvSpPr>
        <dsp:cNvPr id="0" name=""/>
        <dsp:cNvSpPr/>
      </dsp:nvSpPr>
      <dsp:spPr>
        <a:xfrm>
          <a:off x="1646959"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Vision</a:t>
          </a:r>
        </a:p>
      </dsp:txBody>
      <dsp:txXfrm>
        <a:off x="1646959" y="1851308"/>
        <a:ext cx="1399218" cy="559687"/>
      </dsp:txXfrm>
    </dsp:sp>
    <dsp:sp modelId="{2EE1225B-BC2C-4FDC-A0CB-F609805D5E69}">
      <dsp:nvSpPr>
        <dsp:cNvPr id="0" name=""/>
        <dsp:cNvSpPr/>
      </dsp:nvSpPr>
      <dsp:spPr>
        <a:xfrm>
          <a:off x="3675826" y="1011686"/>
          <a:ext cx="629648" cy="6296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516C40-ED46-4AA6-8D1A-020CE0875021}">
      <dsp:nvSpPr>
        <dsp:cNvPr id="0" name=""/>
        <dsp:cNvSpPr/>
      </dsp:nvSpPr>
      <dsp:spPr>
        <a:xfrm>
          <a:off x="3291041"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Mobility</a:t>
          </a:r>
        </a:p>
      </dsp:txBody>
      <dsp:txXfrm>
        <a:off x="3291041" y="1851308"/>
        <a:ext cx="1399218" cy="559687"/>
      </dsp:txXfrm>
    </dsp:sp>
    <dsp:sp modelId="{108659AF-A91F-45AB-AA80-E0866951FB2F}">
      <dsp:nvSpPr>
        <dsp:cNvPr id="0" name=""/>
        <dsp:cNvSpPr/>
      </dsp:nvSpPr>
      <dsp:spPr>
        <a:xfrm>
          <a:off x="5319908" y="1011686"/>
          <a:ext cx="629648" cy="6296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0CF1C5-D7D1-43B0-B5A8-60F211B422F8}">
      <dsp:nvSpPr>
        <dsp:cNvPr id="0" name=""/>
        <dsp:cNvSpPr/>
      </dsp:nvSpPr>
      <dsp:spPr>
        <a:xfrm>
          <a:off x="4935123"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Comprehension</a:t>
          </a:r>
        </a:p>
      </dsp:txBody>
      <dsp:txXfrm>
        <a:off x="4935123" y="1851308"/>
        <a:ext cx="1399218" cy="559687"/>
      </dsp:txXfrm>
    </dsp:sp>
    <dsp:sp modelId="{E69CA22C-7A27-48DC-AAE0-149DD3B0BE4D}">
      <dsp:nvSpPr>
        <dsp:cNvPr id="0" name=""/>
        <dsp:cNvSpPr/>
      </dsp:nvSpPr>
      <dsp:spPr>
        <a:xfrm>
          <a:off x="6963990" y="1011686"/>
          <a:ext cx="629648" cy="6296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FBEB28-31F2-4FAE-8403-442873E95D0D}">
      <dsp:nvSpPr>
        <dsp:cNvPr id="0" name=""/>
        <dsp:cNvSpPr/>
      </dsp:nvSpPr>
      <dsp:spPr>
        <a:xfrm>
          <a:off x="6579205"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Technological Access</a:t>
          </a:r>
        </a:p>
      </dsp:txBody>
      <dsp:txXfrm>
        <a:off x="6579205" y="1851308"/>
        <a:ext cx="1399218" cy="559687"/>
      </dsp:txXfrm>
    </dsp:sp>
    <dsp:sp modelId="{6CA03EFD-E7EC-4854-82FF-7F0FB59FECC5}">
      <dsp:nvSpPr>
        <dsp:cNvPr id="0" name=""/>
        <dsp:cNvSpPr/>
      </dsp:nvSpPr>
      <dsp:spPr>
        <a:xfrm>
          <a:off x="8608072" y="1011686"/>
          <a:ext cx="629648" cy="62964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5AF83D-DCF5-43D3-9F9E-B07B62A99F0F}">
      <dsp:nvSpPr>
        <dsp:cNvPr id="0" name=""/>
        <dsp:cNvSpPr/>
      </dsp:nvSpPr>
      <dsp:spPr>
        <a:xfrm>
          <a:off x="8223287"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Moment of Panic</a:t>
          </a:r>
        </a:p>
      </dsp:txBody>
      <dsp:txXfrm>
        <a:off x="8223287" y="1851308"/>
        <a:ext cx="1399218" cy="559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C6D2D-F223-4D68-A32B-91918D120AC0}">
      <dsp:nvSpPr>
        <dsp:cNvPr id="0" name=""/>
        <dsp:cNvSpPr/>
      </dsp:nvSpPr>
      <dsp:spPr>
        <a:xfrm>
          <a:off x="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DFA506D-4E3F-4DDB-98FA-EAC14B3EEF32}">
      <dsp:nvSpPr>
        <dsp:cNvPr id="0" name=""/>
        <dsp:cNvSpPr/>
      </dsp:nvSpPr>
      <dsp:spPr>
        <a:xfrm>
          <a:off x="300793"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WCAG</a:t>
          </a:r>
          <a:endParaRPr lang="en-US" sz="3000" kern="1200"/>
        </a:p>
      </dsp:txBody>
      <dsp:txXfrm>
        <a:off x="351142" y="1045050"/>
        <a:ext cx="2606440" cy="1618335"/>
      </dsp:txXfrm>
    </dsp:sp>
    <dsp:sp modelId="{73E3BFF8-985C-43F3-BDB5-D0061E91AC42}">
      <dsp:nvSpPr>
        <dsp:cNvPr id="0" name=""/>
        <dsp:cNvSpPr/>
      </dsp:nvSpPr>
      <dsp:spPr>
        <a:xfrm>
          <a:off x="3308725"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185760F1-40B7-4CB2-B911-AAD0D5523036}">
      <dsp:nvSpPr>
        <dsp:cNvPr id="0" name=""/>
        <dsp:cNvSpPr/>
      </dsp:nvSpPr>
      <dsp:spPr>
        <a:xfrm>
          <a:off x="3609518"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ADA</a:t>
          </a:r>
          <a:endParaRPr lang="en-US" sz="3000" kern="1200">
            <a:solidFill>
              <a:schemeClr val="accent5">
                <a:lumMod val="50000"/>
              </a:schemeClr>
            </a:solidFill>
          </a:endParaRPr>
        </a:p>
      </dsp:txBody>
      <dsp:txXfrm>
        <a:off x="3659867" y="1045050"/>
        <a:ext cx="2606440" cy="1618335"/>
      </dsp:txXfrm>
    </dsp:sp>
    <dsp:sp modelId="{03F30157-60B2-4B4E-A462-E2375F5A0461}">
      <dsp:nvSpPr>
        <dsp:cNvPr id="0" name=""/>
        <dsp:cNvSpPr/>
      </dsp:nvSpPr>
      <dsp:spPr>
        <a:xfrm>
          <a:off x="661745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B06BECC-BE7A-4A22-893B-EC232A3595C7}">
      <dsp:nvSpPr>
        <dsp:cNvPr id="0" name=""/>
        <dsp:cNvSpPr/>
      </dsp:nvSpPr>
      <dsp:spPr>
        <a:xfrm>
          <a:off x="6918244"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3">
                <a:extLst>
                  <a:ext uri="{A12FA001-AC4F-418D-AE19-62706E023703}">
                    <ahyp:hlinkClr xmlns:ahyp="http://schemas.microsoft.com/office/drawing/2018/hyperlinkcolor" val="tx"/>
                  </a:ext>
                </a:extLst>
              </a:hlinkClick>
            </a:rPr>
            <a:t>Section 508 Compliance</a:t>
          </a:r>
          <a:endParaRPr lang="en-US" sz="3000" kern="1200">
            <a:solidFill>
              <a:schemeClr val="accent5">
                <a:lumMod val="50000"/>
              </a:schemeClr>
            </a:solidFill>
          </a:endParaRPr>
        </a:p>
      </dsp:txBody>
      <dsp:txXfrm>
        <a:off x="6968593" y="1045050"/>
        <a:ext cx="2606440" cy="16183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B86FE-E12D-480A-A970-28E59E0DAE08}">
      <dsp:nvSpPr>
        <dsp:cNvPr id="0" name=""/>
        <dsp:cNvSpPr/>
      </dsp:nvSpPr>
      <dsp:spPr>
        <a:xfrm>
          <a:off x="0" y="64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07E484-667D-4EDD-9255-6DA797D541DD}">
      <dsp:nvSpPr>
        <dsp:cNvPr id="0" name=""/>
        <dsp:cNvSpPr/>
      </dsp:nvSpPr>
      <dsp:spPr>
        <a:xfrm>
          <a:off x="0" y="640"/>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Meet standards: W3, ADA, WCAG (AA), Section 508, etc.</a:t>
          </a:r>
        </a:p>
      </dsp:txBody>
      <dsp:txXfrm>
        <a:off x="0" y="640"/>
        <a:ext cx="6391275" cy="1049081"/>
      </dsp:txXfrm>
    </dsp:sp>
    <dsp:sp modelId="{939674E3-60C3-4AFF-8D99-EC351B20546F}">
      <dsp:nvSpPr>
        <dsp:cNvPr id="0" name=""/>
        <dsp:cNvSpPr/>
      </dsp:nvSpPr>
      <dsp:spPr>
        <a:xfrm>
          <a:off x="0" y="1049721"/>
          <a:ext cx="6391275" cy="0"/>
        </a:xfrm>
        <a:prstGeom prst="line">
          <a:avLst/>
        </a:prstGeom>
        <a:solidFill>
          <a:schemeClr val="accent2">
            <a:hueOff val="-4941430"/>
            <a:satOff val="225"/>
            <a:lumOff val="0"/>
            <a:alphaOff val="0"/>
          </a:schemeClr>
        </a:solidFill>
        <a:ln w="19050" cap="rnd" cmpd="sng" algn="ctr">
          <a:solidFill>
            <a:schemeClr val="accent2">
              <a:hueOff val="-4941430"/>
              <a:satOff val="225"/>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D103AC-6999-41AD-A81E-F42D65454F6E}">
      <dsp:nvSpPr>
        <dsp:cNvPr id="0" name=""/>
        <dsp:cNvSpPr/>
      </dsp:nvSpPr>
      <dsp:spPr>
        <a:xfrm>
          <a:off x="0" y="1049721"/>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ARIA where </a:t>
          </a:r>
          <a:r>
            <a:rPr lang="en-US" sz="2900" b="1" kern="1200"/>
            <a:t>appropriate</a:t>
          </a:r>
          <a:endParaRPr lang="en-US" sz="2900" kern="1200"/>
        </a:p>
      </dsp:txBody>
      <dsp:txXfrm>
        <a:off x="0" y="1049721"/>
        <a:ext cx="6391275" cy="1049081"/>
      </dsp:txXfrm>
    </dsp:sp>
    <dsp:sp modelId="{0A225735-D572-444E-999C-FABA9FA69F74}">
      <dsp:nvSpPr>
        <dsp:cNvPr id="0" name=""/>
        <dsp:cNvSpPr/>
      </dsp:nvSpPr>
      <dsp:spPr>
        <a:xfrm>
          <a:off x="0" y="2098802"/>
          <a:ext cx="6391275" cy="0"/>
        </a:xfrm>
        <a:prstGeom prst="line">
          <a:avLst/>
        </a:prstGeom>
        <a:solidFill>
          <a:schemeClr val="accent2">
            <a:hueOff val="-9882860"/>
            <a:satOff val="451"/>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05C638-4490-4B72-AB1F-AA3BEB434D56}">
      <dsp:nvSpPr>
        <dsp:cNvPr id="0" name=""/>
        <dsp:cNvSpPr/>
      </dsp:nvSpPr>
      <dsp:spPr>
        <a:xfrm>
          <a:off x="0" y="2098802"/>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Semantic HTML</a:t>
          </a:r>
        </a:p>
      </dsp:txBody>
      <dsp:txXfrm>
        <a:off x="0" y="2098802"/>
        <a:ext cx="6391275" cy="1049081"/>
      </dsp:txXfrm>
    </dsp:sp>
    <dsp:sp modelId="{3F91934E-F1AB-4450-8536-243E3F55A0A1}">
      <dsp:nvSpPr>
        <dsp:cNvPr id="0" name=""/>
        <dsp:cNvSpPr/>
      </dsp:nvSpPr>
      <dsp:spPr>
        <a:xfrm>
          <a:off x="0" y="3147884"/>
          <a:ext cx="6391275" cy="0"/>
        </a:xfrm>
        <a:prstGeom prst="line">
          <a:avLst/>
        </a:prstGeom>
        <a:solidFill>
          <a:schemeClr val="accent2">
            <a:hueOff val="-14824290"/>
            <a:satOff val="676"/>
            <a:lumOff val="0"/>
            <a:alphaOff val="0"/>
          </a:schemeClr>
        </a:solidFill>
        <a:ln w="19050" cap="rnd" cmpd="sng" algn="ctr">
          <a:solidFill>
            <a:schemeClr val="accent2">
              <a:hueOff val="-14824290"/>
              <a:satOff val="676"/>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47FCBD-07E6-4955-8ED2-ECCB17B3A845}">
      <dsp:nvSpPr>
        <dsp:cNvPr id="0" name=""/>
        <dsp:cNvSpPr/>
      </dsp:nvSpPr>
      <dsp:spPr>
        <a:xfrm>
          <a:off x="0" y="3147884"/>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Appropriate Alt Text</a:t>
          </a:r>
        </a:p>
      </dsp:txBody>
      <dsp:txXfrm>
        <a:off x="0" y="3147884"/>
        <a:ext cx="6391275" cy="1049081"/>
      </dsp:txXfrm>
    </dsp:sp>
    <dsp:sp modelId="{27E784D0-C178-4FF7-BA5A-D7153AE4C570}">
      <dsp:nvSpPr>
        <dsp:cNvPr id="0" name=""/>
        <dsp:cNvSpPr/>
      </dsp:nvSpPr>
      <dsp:spPr>
        <a:xfrm>
          <a:off x="0" y="4196965"/>
          <a:ext cx="6391275" cy="0"/>
        </a:xfrm>
        <a:prstGeom prst="line">
          <a:avLst/>
        </a:prstGeom>
        <a:solidFill>
          <a:schemeClr val="accent2">
            <a:hueOff val="-19765721"/>
            <a:satOff val="901"/>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A13C98-A338-4BFC-B8E1-8FF8DCD1E291}">
      <dsp:nvSpPr>
        <dsp:cNvPr id="0" name=""/>
        <dsp:cNvSpPr/>
      </dsp:nvSpPr>
      <dsp:spPr>
        <a:xfrm>
          <a:off x="0" y="4196965"/>
          <a:ext cx="6391275" cy="10490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People first language</a:t>
          </a:r>
        </a:p>
      </dsp:txBody>
      <dsp:txXfrm>
        <a:off x="0" y="4196965"/>
        <a:ext cx="6391275" cy="104908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A0962-65BB-41FC-8F83-27AD2119E7B1}" type="datetimeFigureOut">
              <a:rPr lang="en-US" smtClean="0"/>
              <a:t>8/2/2021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4C896-6F1B-4BB9-A8E9-CEDFDC71A181}" type="slidenum">
              <a:rPr lang="en-US" smtClean="0"/>
              <a:t>‹#›</a:t>
            </a:fld>
            <a:endParaRPr lang="en-US"/>
          </a:p>
        </p:txBody>
      </p:sp>
    </p:spTree>
    <p:extLst>
      <p:ext uri="{BB962C8B-B14F-4D97-AF65-F5344CB8AC3E}">
        <p14:creationId xmlns:p14="http://schemas.microsoft.com/office/powerpoint/2010/main" val="1043755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dc.gov/ncbddd/disabilityandhealth/infographic-disability-impacts-all.html"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www.3playmedia.com/2019/06/12/2018sweb-accessibility-lawsuits/#:~:text=The%20Truth%20Behind%202018%27s%20Massive%20Increase%20in%20Web%20Accessibility%20Lawsuits,-June%2012%2C%202019&amp;text=From%202017%20to%202018%2C%20web,a%20wakeup%20call%20for%20companies." TargetMode="External"/><Relationship Id="rId5" Type="http://schemas.openxmlformats.org/officeDocument/2006/relationships/hyperlink" Target="https://www.essentialaccessibility.com/blog/web-accessibility-lawsuits/" TargetMode="External"/><Relationship Id="rId4" Type="http://schemas.openxmlformats.org/officeDocument/2006/relationships/hyperlink" Target="https://www.cdc.gov/ncbddd/disabilityandhealth/impacts/pdfs/Kentucky_Disability.pdf"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ites.aph.org/federal-quota/"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ites.aph.org/museum/visit/"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ites.aph.org/dolly-partons-imagination-library/"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imaginationlibrary.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“A disability is any condition of the body or mind (impairment) that makes it more difficult for the person with the condition to do certain activities (activity limitation) and interact with the world around them (participation restrictions).” – CDC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is any item, piece of equipment, software program, or product that is used to increase, maintain, or improve the functional capabilities of people with disabilities (ATIA)* - Microsoft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Basically, Accessible Technology seeks to offset the mismatch between a person and their environment.</a:t>
            </a:r>
            <a:endParaRPr lang="en-US" dirty="0"/>
          </a:p>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2</a:t>
            </a:fld>
            <a:endParaRPr lang="en-US"/>
          </a:p>
        </p:txBody>
      </p:sp>
    </p:spTree>
    <p:extLst>
      <p:ext uri="{BB962C8B-B14F-4D97-AF65-F5344CB8AC3E}">
        <p14:creationId xmlns:p14="http://schemas.microsoft.com/office/powerpoint/2010/main" val="106035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Sources for statistics include:</a:t>
            </a:r>
          </a:p>
          <a:p>
            <a:pPr marL="171450" indent="-171450">
              <a:buFontTx/>
              <a:buChar char="-"/>
            </a:pPr>
            <a:r>
              <a:rPr lang="en-US" dirty="0"/>
              <a:t>CDC - </a:t>
            </a:r>
            <a:r>
              <a:rPr lang="en-US" dirty="0">
                <a:hlinkClick r:id="rId3"/>
              </a:rPr>
              <a:t>https://www.cdc.gov/ncbddd/disabilityandhealth/infographic-disability-impacts-all.html</a:t>
            </a:r>
            <a:endParaRPr lang="en-US" dirty="0"/>
          </a:p>
          <a:p>
            <a:pPr marL="628650" lvl="1" indent="-171450">
              <a:buFontTx/>
              <a:buChar char="-"/>
            </a:pPr>
            <a:r>
              <a:rPr lang="en-US" dirty="0"/>
              <a:t>Kentucky Specific: </a:t>
            </a:r>
            <a:r>
              <a:rPr lang="en-US" dirty="0">
                <a:hlinkClick r:id="rId4"/>
              </a:rPr>
              <a:t>https://www.cdc.gov/ncbddd/disabilityandhealth/impacts/pdfs/Kentucky_Disability.pdf</a:t>
            </a:r>
            <a:endParaRPr lang="en-US" dirty="0"/>
          </a:p>
          <a:p>
            <a:pPr marL="171450" indent="-171450">
              <a:buFontTx/>
              <a:buChar char="-"/>
            </a:pPr>
            <a:r>
              <a:rPr lang="en-US" dirty="0"/>
              <a:t>Essential Accessibility - </a:t>
            </a:r>
            <a:r>
              <a:rPr lang="en-US" dirty="0">
                <a:hlinkClick r:id="rId5"/>
              </a:rPr>
              <a:t>https://www.essentialaccessibility.com/blog/web-accessibility-lawsuits/</a:t>
            </a:r>
            <a:endParaRPr lang="en-US" dirty="0"/>
          </a:p>
          <a:p>
            <a:pPr marL="171450" indent="-171450">
              <a:buFontTx/>
              <a:buChar char="-"/>
            </a:pPr>
            <a:r>
              <a:rPr lang="en-US" dirty="0"/>
              <a:t>3Play Media - </a:t>
            </a:r>
            <a:r>
              <a:rPr lang="en-US" dirty="0">
                <a:hlinkClick r:id="rId6"/>
              </a:rPr>
              <a:t>https://www.3playmedia.com/2019/06/12/2018sweb-accessibility-lawsuits/#:~:text=The%20Truth%20Behind%202018%27s%20Massive%20Increase%20in%20Web%20Accessibility%20Lawsuits,-June%2012%2C%202019&amp;text=From%202017%20to%202018%2C%20web,a%20wakeup%20call%20for%20companies.</a:t>
            </a:r>
            <a:endParaRPr lang="en-US" dirty="0"/>
          </a:p>
          <a:p>
            <a:pPr marL="171450" indent="-171450">
              <a:buFontTx/>
              <a:buChar char="-"/>
            </a:pPr>
            <a:endParaRPr lang="en-US" dirty="0"/>
          </a:p>
          <a:p>
            <a:pPr marL="171450" indent="-171450">
              <a:buFontTx/>
              <a:buChar char="-"/>
            </a:pPr>
            <a:r>
              <a:rPr lang="en-US" dirty="0"/>
              <a:t>When things are not accessible it can lead to people feeling and being isolated, cause them to not have access to the same opportunities, etc.</a:t>
            </a:r>
          </a:p>
          <a:p>
            <a:pPr marL="171450" indent="-171450">
              <a:buFontTx/>
              <a:buChar char="-"/>
            </a:pPr>
            <a:r>
              <a:rPr lang="en-US" dirty="0"/>
              <a:t>It can cause them to have trouble making good decisions for themselves and others.</a:t>
            </a:r>
          </a:p>
        </p:txBody>
      </p:sp>
      <p:sp>
        <p:nvSpPr>
          <p:cNvPr id="4" name="Slide Number Placeholder 3"/>
          <p:cNvSpPr>
            <a:spLocks noGrp="1"/>
          </p:cNvSpPr>
          <p:nvPr>
            <p:ph type="sldNum" sz="quarter" idx="5"/>
          </p:nvPr>
        </p:nvSpPr>
        <p:spPr/>
        <p:txBody>
          <a:bodyPr/>
          <a:lstStyle/>
          <a:p>
            <a:fld id="{7CB4C896-6F1B-4BB9-A8E9-CEDFDC71A181}" type="slidenum">
              <a:rPr lang="en-US" smtClean="0"/>
              <a:t>3</a:t>
            </a:fld>
            <a:endParaRPr lang="en-US"/>
          </a:p>
        </p:txBody>
      </p:sp>
    </p:spTree>
    <p:extLst>
      <p:ext uri="{BB962C8B-B14F-4D97-AF65-F5344CB8AC3E}">
        <p14:creationId xmlns:p14="http://schemas.microsoft.com/office/powerpoint/2010/main" val="407951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B4C896-6F1B-4BB9-A8E9-CEDFDC71A181}" type="slidenum">
              <a:rPr lang="en-US" smtClean="0"/>
              <a:t>5</a:t>
            </a:fld>
            <a:endParaRPr lang="en-US"/>
          </a:p>
        </p:txBody>
      </p:sp>
    </p:spTree>
    <p:extLst>
      <p:ext uri="{BB962C8B-B14F-4D97-AF65-F5344CB8AC3E}">
        <p14:creationId xmlns:p14="http://schemas.microsoft.com/office/powerpoint/2010/main" val="862839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People categorize accessibility needs differently. For example, the CDC lists mobility, hearing, cognition, vision, self-care, and independent living. </a:t>
            </a:r>
          </a:p>
        </p:txBody>
      </p:sp>
      <p:sp>
        <p:nvSpPr>
          <p:cNvPr id="4" name="Slide Number Placeholder 3"/>
          <p:cNvSpPr>
            <a:spLocks noGrp="1"/>
          </p:cNvSpPr>
          <p:nvPr>
            <p:ph type="sldNum" sz="quarter" idx="5"/>
          </p:nvPr>
        </p:nvSpPr>
        <p:spPr/>
        <p:txBody>
          <a:bodyPr/>
          <a:lstStyle/>
          <a:p>
            <a:fld id="{7CB4C896-6F1B-4BB9-A8E9-CEDFDC71A181}" type="slidenum">
              <a:rPr lang="en-US" smtClean="0"/>
              <a:t>6</a:t>
            </a:fld>
            <a:endParaRPr lang="en-US"/>
          </a:p>
        </p:txBody>
      </p:sp>
    </p:spTree>
    <p:extLst>
      <p:ext uri="{BB962C8B-B14F-4D97-AF65-F5344CB8AC3E}">
        <p14:creationId xmlns:p14="http://schemas.microsoft.com/office/powerpoint/2010/main" val="892400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WCAG is version 2.1 as of June 2018.</a:t>
            </a:r>
          </a:p>
        </p:txBody>
      </p:sp>
      <p:sp>
        <p:nvSpPr>
          <p:cNvPr id="4" name="Slide Number Placeholder 3"/>
          <p:cNvSpPr>
            <a:spLocks noGrp="1"/>
          </p:cNvSpPr>
          <p:nvPr>
            <p:ph type="sldNum" sz="quarter" idx="5"/>
          </p:nvPr>
        </p:nvSpPr>
        <p:spPr/>
        <p:txBody>
          <a:bodyPr/>
          <a:lstStyle/>
          <a:p>
            <a:fld id="{7CB4C896-6F1B-4BB9-A8E9-CEDFDC71A181}" type="slidenum">
              <a:rPr lang="en-US" smtClean="0"/>
              <a:t>7</a:t>
            </a:fld>
            <a:endParaRPr lang="en-US"/>
          </a:p>
        </p:txBody>
      </p:sp>
    </p:spTree>
    <p:extLst>
      <p:ext uri="{BB962C8B-B14F-4D97-AF65-F5344CB8AC3E}">
        <p14:creationId xmlns:p14="http://schemas.microsoft.com/office/powerpoint/2010/main" val="1386356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ARIA as defined by the MDN: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“Accessible Rich Internet Applications </a:t>
            </a:r>
            <a:r>
              <a:rPr lang="en-US" b="1"/>
              <a:t>(ARIA) </a:t>
            </a:r>
            <a:r>
              <a:rPr lang="en-US"/>
              <a:t>is a set of attributes that define ways to make web content and web applications (especially those developed with JavaScript) more accessible to people with disabilities.”</a:t>
            </a:r>
          </a:p>
        </p:txBody>
      </p:sp>
      <p:sp>
        <p:nvSpPr>
          <p:cNvPr id="4" name="Slide Number Placeholder 3"/>
          <p:cNvSpPr>
            <a:spLocks noGrp="1"/>
          </p:cNvSpPr>
          <p:nvPr>
            <p:ph type="sldNum" sz="quarter" idx="5"/>
          </p:nvPr>
        </p:nvSpPr>
        <p:spPr/>
        <p:txBody>
          <a:bodyPr/>
          <a:lstStyle/>
          <a:p>
            <a:fld id="{7CB4C896-6F1B-4BB9-A8E9-CEDFDC71A181}" type="slidenum">
              <a:rPr lang="en-US" smtClean="0"/>
              <a:t>11</a:t>
            </a:fld>
            <a:endParaRPr lang="en-US"/>
          </a:p>
        </p:txBody>
      </p:sp>
    </p:spTree>
    <p:extLst>
      <p:ext uri="{BB962C8B-B14F-4D97-AF65-F5344CB8AC3E}">
        <p14:creationId xmlns:p14="http://schemas.microsoft.com/office/powerpoint/2010/main" val="1397212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B4C896-6F1B-4BB9-A8E9-CEDFDC71A181}" type="slidenum">
              <a:rPr lang="en-US" smtClean="0"/>
              <a:t>12</a:t>
            </a:fld>
            <a:endParaRPr lang="en-US"/>
          </a:p>
        </p:txBody>
      </p:sp>
    </p:spTree>
    <p:extLst>
      <p:ext uri="{BB962C8B-B14F-4D97-AF65-F5344CB8AC3E}">
        <p14:creationId xmlns:p14="http://schemas.microsoft.com/office/powerpoint/2010/main" val="1010533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Est. in 1858 by the Kentucky General Assembly through an Act.</a:t>
            </a:r>
          </a:p>
          <a:p>
            <a:pPr marL="171450" indent="-171450">
              <a:buFont typeface="Arial" panose="020B0604020202020204" pitchFamily="34" charset="0"/>
              <a:buChar char="•"/>
            </a:pPr>
            <a:r>
              <a:rPr lang="en-US" dirty="0"/>
              <a:t>Further funded and established in 1879 as a major provider of educational materials to students with visual Accessibility needs through the first act to benefit students with visual needs through the </a:t>
            </a:r>
            <a:r>
              <a:rPr lang="en-US" sz="1200" b="0" i="0" kern="1200" dirty="0">
                <a:solidFill>
                  <a:schemeClr val="tx1"/>
                </a:solidFill>
                <a:effectLst/>
                <a:latin typeface="+mn-lt"/>
                <a:ea typeface="+mn-ea"/>
                <a:cs typeface="+mn-cs"/>
              </a:rPr>
              <a:t>"Act to Promote the Education of the Blind" provides funding to the Printing House for embossed books and apparatus for blind students throughout the country. This funding continues today through the </a:t>
            </a:r>
            <a:r>
              <a:rPr lang="en-US" sz="1200" b="0" i="0" kern="1200" dirty="0">
                <a:solidFill>
                  <a:schemeClr val="tx1"/>
                </a:solidFill>
                <a:effectLst/>
                <a:latin typeface="+mn-lt"/>
                <a:ea typeface="+mn-ea"/>
                <a:cs typeface="+mn-cs"/>
                <a:hlinkClick r:id="rId3"/>
              </a:rPr>
              <a:t>Federal Quota Program</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Open Monday – Friday for tours and museum. I recommend visiting Monday – Thursday when the factory is more likely to be open unless Inventory is going on. Check out </a:t>
            </a:r>
            <a:r>
              <a:rPr lang="en-US" dirty="0">
                <a:hlinkClick r:id="rId4"/>
              </a:rPr>
              <a:t>https://sites.aph.org/museum/visit/</a:t>
            </a:r>
            <a:r>
              <a:rPr lang="en-US" dirty="0"/>
              <a:t> for more details.</a:t>
            </a:r>
          </a:p>
        </p:txBody>
      </p:sp>
      <p:sp>
        <p:nvSpPr>
          <p:cNvPr id="4" name="Slide Number Placeholder 3"/>
          <p:cNvSpPr>
            <a:spLocks noGrp="1"/>
          </p:cNvSpPr>
          <p:nvPr>
            <p:ph type="sldNum" sz="quarter" idx="5"/>
          </p:nvPr>
        </p:nvSpPr>
        <p:spPr/>
        <p:txBody>
          <a:bodyPr/>
          <a:lstStyle/>
          <a:p>
            <a:fld id="{7CB4C896-6F1B-4BB9-A8E9-CEDFDC71A181}" type="slidenum">
              <a:rPr lang="en-US" smtClean="0"/>
              <a:t>14</a:t>
            </a:fld>
            <a:endParaRPr lang="en-US"/>
          </a:p>
        </p:txBody>
      </p:sp>
    </p:spTree>
    <p:extLst>
      <p:ext uri="{BB962C8B-B14F-4D97-AF65-F5344CB8AC3E}">
        <p14:creationId xmlns:p14="http://schemas.microsoft.com/office/powerpoint/2010/main" val="3393389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learn more about Braille Tales and Dolly Parton’s Imagination Library at the following web address: </a:t>
            </a:r>
            <a:r>
              <a:rPr lang="en-US" dirty="0">
                <a:hlinkClick r:id="rId3"/>
              </a:rPr>
              <a:t>https://sites.aph.org/dolly-partons-imagination-library/</a:t>
            </a:r>
            <a:r>
              <a:rPr lang="en-US" dirty="0"/>
              <a:t>.</a:t>
            </a:r>
          </a:p>
          <a:p>
            <a:r>
              <a:rPr lang="en-US" dirty="0"/>
              <a:t>You can also go to the official page for Dolly Parton’s Imagination Library located, here: </a:t>
            </a:r>
            <a:r>
              <a:rPr lang="en-US" dirty="0">
                <a:hlinkClick r:id="rId4"/>
              </a:rPr>
              <a:t>https://imaginationlibrary.com/</a:t>
            </a:r>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15</a:t>
            </a:fld>
            <a:endParaRPr lang="en-US"/>
          </a:p>
        </p:txBody>
      </p:sp>
    </p:spTree>
    <p:extLst>
      <p:ext uri="{BB962C8B-B14F-4D97-AF65-F5344CB8AC3E}">
        <p14:creationId xmlns:p14="http://schemas.microsoft.com/office/powerpoint/2010/main" val="14495726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766529D-BA39-40F6-82A5-7A10987C8459}" type="datetimeFigureOut">
              <a:rPr lang="en-US" smtClean="0"/>
              <a:t>8/2/2021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423544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56261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856805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42866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97398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66529D-BA39-40F6-82A5-7A10987C8459}" type="datetimeFigureOut">
              <a:rPr lang="en-US" smtClean="0"/>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456560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66529D-BA39-40F6-82A5-7A10987C8459}" type="datetimeFigureOut">
              <a:rPr lang="en-US" smtClean="0"/>
              <a:t>8/2/2021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4147220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F766529D-BA39-40F6-82A5-7A10987C8459}"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077607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F766529D-BA39-40F6-82A5-7A10987C8459}"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963817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66529D-BA39-40F6-82A5-7A10987C8459}"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81864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8/2/2021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55788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66529D-BA39-40F6-82A5-7A10987C8459}"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17924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66529D-BA39-40F6-82A5-7A10987C8459}" type="datetimeFigureOut">
              <a:rPr lang="en-US" smtClean="0"/>
              <a:t>8/2/2021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79368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F766529D-BA39-40F6-82A5-7A10987C8459}" type="datetimeFigureOut">
              <a:rPr lang="en-US" smtClean="0"/>
              <a:t>8/2/2021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86429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6529D-BA39-40F6-82A5-7A10987C8459}" type="datetimeFigureOut">
              <a:rPr lang="en-US" smtClean="0"/>
              <a:t>8/2/2021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83035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47802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8/2/2021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46721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766529D-BA39-40F6-82A5-7A10987C8459}" type="datetimeFigureOut">
              <a:rPr lang="en-US" smtClean="0"/>
              <a:t>8/2/2021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F54CDDD-6C5C-463F-AB7E-423138A37BB3}" type="slidenum">
              <a:rPr lang="en-US" smtClean="0"/>
              <a:t>‹#›</a:t>
            </a:fld>
            <a:endParaRPr lang="en-US"/>
          </a:p>
        </p:txBody>
      </p:sp>
    </p:spTree>
    <p:extLst>
      <p:ext uri="{BB962C8B-B14F-4D97-AF65-F5344CB8AC3E}">
        <p14:creationId xmlns:p14="http://schemas.microsoft.com/office/powerpoint/2010/main" val="30968088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epa.gov/accessibility/frequent-questions-about-section-508"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3.xml.rels><?xml version="1.0" encoding="UTF-8" standalone="yes"?>
<Relationships xmlns="http://schemas.openxmlformats.org/package/2006/relationships"><Relationship Id="rId8" Type="http://schemas.openxmlformats.org/officeDocument/2006/relationships/hyperlink" Target="https://docs.microsoft.com/en-us/learn/paths/accessibility-fundamentals/" TargetMode="External"/><Relationship Id="rId3" Type="http://schemas.openxmlformats.org/officeDocument/2006/relationships/hyperlink" Target="https://webaim.org/" TargetMode="External"/><Relationship Id="rId7" Type="http://schemas.openxmlformats.org/officeDocument/2006/relationships/hyperlink" Target="https://www.aph.org/" TargetMode="External"/><Relationship Id="rId2" Type="http://schemas.openxmlformats.org/officeDocument/2006/relationships/hyperlink" Target="https://www.google.com/accessibility/" TargetMode="External"/><Relationship Id="rId1" Type="http://schemas.openxmlformats.org/officeDocument/2006/relationships/slideLayout" Target="../slideLayouts/slideLayout2.xml"/><Relationship Id="rId6" Type="http://schemas.openxmlformats.org/officeDocument/2006/relationships/hyperlink" Target="https://corgidev.com/a11y.html" TargetMode="External"/><Relationship Id="rId5" Type="http://schemas.openxmlformats.org/officeDocument/2006/relationships/hyperlink" Target="https://www.deque.com/axe/" TargetMode="External"/><Relationship Id="rId4" Type="http://schemas.openxmlformats.org/officeDocument/2006/relationships/hyperlink" Target="https://accessibilityinsights.io/" TargetMode="External"/><Relationship Id="rId9" Type="http://schemas.openxmlformats.org/officeDocument/2006/relationships/hyperlink" Target="https://twitter.com/MSFTEnabl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3.svg"/><Relationship Id="rId4" Type="http://schemas.openxmlformats.org/officeDocument/2006/relationships/diagramData" Target="../diagrams/data1.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dol.gov/general/topic/disability/ad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C029-AE6D-4F47-A1C9-EDBBA80BF5C2}"/>
              </a:ext>
            </a:extLst>
          </p:cNvPr>
          <p:cNvSpPr>
            <a:spLocks noGrp="1"/>
          </p:cNvSpPr>
          <p:nvPr>
            <p:ph type="ctrTitle"/>
          </p:nvPr>
        </p:nvSpPr>
        <p:spPr/>
        <p:txBody>
          <a:bodyPr/>
          <a:lstStyle/>
          <a:p>
            <a:r>
              <a:rPr lang="en-US"/>
              <a:t>Intro to Accessible Web Design</a:t>
            </a:r>
          </a:p>
        </p:txBody>
      </p:sp>
      <p:sp>
        <p:nvSpPr>
          <p:cNvPr id="3" name="Subtitle 2">
            <a:extLst>
              <a:ext uri="{FF2B5EF4-FFF2-40B4-BE49-F238E27FC236}">
                <a16:creationId xmlns:a16="http://schemas.microsoft.com/office/drawing/2014/main" id="{045EE49E-75FC-42A8-BD0E-5D32CA76F003}"/>
              </a:ext>
            </a:extLst>
          </p:cNvPr>
          <p:cNvSpPr>
            <a:spLocks noGrp="1"/>
          </p:cNvSpPr>
          <p:nvPr>
            <p:ph type="subTitle" idx="1"/>
          </p:nvPr>
        </p:nvSpPr>
        <p:spPr/>
        <p:txBody>
          <a:bodyPr/>
          <a:lstStyle/>
          <a:p>
            <a:r>
              <a:rPr lang="en-US" b="1"/>
              <a:t>Code Louisville Front-End Web Design</a:t>
            </a:r>
          </a:p>
          <a:p>
            <a:r>
              <a:rPr lang="en-US" b="1"/>
              <a:t>May 2020 Session</a:t>
            </a:r>
          </a:p>
        </p:txBody>
      </p:sp>
      <p:sp>
        <p:nvSpPr>
          <p:cNvPr id="4" name="TextBox 3">
            <a:extLst>
              <a:ext uri="{FF2B5EF4-FFF2-40B4-BE49-F238E27FC236}">
                <a16:creationId xmlns:a16="http://schemas.microsoft.com/office/drawing/2014/main" id="{995352AF-C6CC-496E-9B20-40A29A879955}"/>
              </a:ext>
            </a:extLst>
          </p:cNvPr>
          <p:cNvSpPr txBox="1"/>
          <p:nvPr/>
        </p:nvSpPr>
        <p:spPr>
          <a:xfrm>
            <a:off x="7213600" y="5988756"/>
            <a:ext cx="4413955" cy="369332"/>
          </a:xfrm>
          <a:prstGeom prst="rect">
            <a:avLst/>
          </a:prstGeom>
          <a:noFill/>
        </p:spPr>
        <p:txBody>
          <a:bodyPr wrap="square" rtlCol="0">
            <a:spAutoFit/>
          </a:bodyPr>
          <a:lstStyle/>
          <a:p>
            <a:pPr algn="r"/>
            <a:r>
              <a:rPr lang="en-US">
                <a:solidFill>
                  <a:schemeClr val="bg1"/>
                </a:solidFill>
              </a:rPr>
              <a:t>Beth Gray</a:t>
            </a:r>
          </a:p>
        </p:txBody>
      </p:sp>
    </p:spTree>
    <p:extLst>
      <p:ext uri="{BB962C8B-B14F-4D97-AF65-F5344CB8AC3E}">
        <p14:creationId xmlns:p14="http://schemas.microsoft.com/office/powerpoint/2010/main" val="316552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3C74-CB29-448F-8DA9-0E40EC896AE9}"/>
              </a:ext>
            </a:extLst>
          </p:cNvPr>
          <p:cNvSpPr>
            <a:spLocks noGrp="1"/>
          </p:cNvSpPr>
          <p:nvPr>
            <p:ph type="title"/>
          </p:nvPr>
        </p:nvSpPr>
        <p:spPr/>
        <p:txBody>
          <a:bodyPr/>
          <a:lstStyle/>
          <a:p>
            <a:r>
              <a:rPr lang="en-US"/>
              <a:t>Section 508</a:t>
            </a:r>
          </a:p>
        </p:txBody>
      </p:sp>
      <p:sp>
        <p:nvSpPr>
          <p:cNvPr id="3" name="Content Placeholder 2">
            <a:extLst>
              <a:ext uri="{FF2B5EF4-FFF2-40B4-BE49-F238E27FC236}">
                <a16:creationId xmlns:a16="http://schemas.microsoft.com/office/drawing/2014/main" id="{6A721760-23A9-4D29-8DB1-936BAEBA8ECB}"/>
              </a:ext>
            </a:extLst>
          </p:cNvPr>
          <p:cNvSpPr>
            <a:spLocks noGrp="1"/>
          </p:cNvSpPr>
          <p:nvPr>
            <p:ph idx="1"/>
          </p:nvPr>
        </p:nvSpPr>
        <p:spPr/>
        <p:txBody>
          <a:bodyPr/>
          <a:lstStyle/>
          <a:p>
            <a:r>
              <a:rPr lang="en-US" dirty="0"/>
              <a:t>“Section 508 of the </a:t>
            </a:r>
            <a:r>
              <a:rPr lang="en-US" b="1" dirty="0"/>
              <a:t>Rehabilitation Act</a:t>
            </a:r>
            <a:r>
              <a:rPr lang="en-US" dirty="0"/>
              <a:t> (29 U.S.C. § 794d) requires federal agencies to develop, procure, maintain or use Information and Communications Technology (ICT) that is accessible to people with disabilities – regardless of whether or not they work for the federal government.” – </a:t>
            </a:r>
            <a:r>
              <a:rPr lang="en-US" b="1" dirty="0">
                <a:solidFill>
                  <a:schemeClr val="accent5">
                    <a:lumMod val="50000"/>
                  </a:schemeClr>
                </a:solidFill>
                <a:hlinkClick r:id="rId2">
                  <a:extLst>
                    <a:ext uri="{A12FA001-AC4F-418D-AE19-62706E023703}">
                      <ahyp:hlinkClr xmlns:ahyp="http://schemas.microsoft.com/office/drawing/2018/hyperlinkcolor" val="tx"/>
                    </a:ext>
                  </a:extLst>
                </a:hlinkClick>
              </a:rPr>
              <a:t>EPA.gov</a:t>
            </a:r>
            <a:endParaRPr lang="en-US" b="1" dirty="0">
              <a:solidFill>
                <a:schemeClr val="accent5">
                  <a:lumMod val="50000"/>
                </a:schemeClr>
              </a:solidFill>
            </a:endParaRPr>
          </a:p>
          <a:p>
            <a:r>
              <a:rPr lang="en-US" b="1" dirty="0"/>
              <a:t>Section508 </a:t>
            </a:r>
            <a:r>
              <a:rPr lang="en-US" dirty="0"/>
              <a:t>generally applies to groups providing government funded services, government contractors, and government departments.</a:t>
            </a:r>
          </a:p>
          <a:p>
            <a:r>
              <a:rPr lang="en-US" dirty="0"/>
              <a:t>Also often paired with Section 255 of the Communications Act.</a:t>
            </a:r>
          </a:p>
        </p:txBody>
      </p:sp>
    </p:spTree>
    <p:extLst>
      <p:ext uri="{BB962C8B-B14F-4D97-AF65-F5344CB8AC3E}">
        <p14:creationId xmlns:p14="http://schemas.microsoft.com/office/powerpoint/2010/main" val="3315711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2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0D678C13-704B-42F6-8756-DB87FDC3B774}"/>
              </a:ext>
            </a:extLst>
          </p:cNvPr>
          <p:cNvSpPr>
            <a:spLocks noGrp="1"/>
          </p:cNvSpPr>
          <p:nvPr>
            <p:ph type="title"/>
          </p:nvPr>
        </p:nvSpPr>
        <p:spPr>
          <a:xfrm>
            <a:off x="1154955" y="973667"/>
            <a:ext cx="2942210" cy="4833745"/>
          </a:xfrm>
        </p:spPr>
        <p:txBody>
          <a:bodyPr>
            <a:normAutofit/>
          </a:bodyPr>
          <a:lstStyle/>
          <a:p>
            <a:r>
              <a:rPr lang="en-US">
                <a:solidFill>
                  <a:srgbClr val="EBEBEB"/>
                </a:solidFill>
              </a:rPr>
              <a:t>What can I do?</a:t>
            </a:r>
          </a:p>
        </p:txBody>
      </p:sp>
      <p:sp>
        <p:nvSpPr>
          <p:cNvPr id="32" name="Rectangle 3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EA1C2EF-407C-4FF6-956D-C93D55EC539B}"/>
              </a:ext>
            </a:extLst>
          </p:cNvPr>
          <p:cNvGraphicFramePr>
            <a:graphicFrameLocks noGrp="1"/>
          </p:cNvGraphicFramePr>
          <p:nvPr>
            <p:ph idx="1"/>
            <p:extLst>
              <p:ext uri="{D42A27DB-BD31-4B8C-83A1-F6EECF244321}">
                <p14:modId xmlns:p14="http://schemas.microsoft.com/office/powerpoint/2010/main" val="791515383"/>
              </p:ext>
            </p:extLst>
          </p:nvPr>
        </p:nvGraphicFramePr>
        <p:xfrm>
          <a:off x="5181644" y="1226881"/>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11438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7" name="Rectangle 46">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0" name="Rectangle 49">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1" name="Graphic 23">
            <a:extLst>
              <a:ext uri="{FF2B5EF4-FFF2-40B4-BE49-F238E27FC236}">
                <a16:creationId xmlns:a16="http://schemas.microsoft.com/office/drawing/2014/main" id="{752B6E61-1BC7-4683-BC0B-C7BD20205C89}"/>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t="25953" r="-1" b="12358"/>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52" name="Freeform: Shape 51">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4"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7AA28FCB-1E52-4D4D-B45E-A05C7BF1F783}"/>
              </a:ext>
            </a:extLst>
          </p:cNvPr>
          <p:cNvSpPr>
            <a:spLocks noGrp="1"/>
          </p:cNvSpPr>
          <p:nvPr>
            <p:ph type="title"/>
          </p:nvPr>
        </p:nvSpPr>
        <p:spPr>
          <a:xfrm>
            <a:off x="892199" y="4854346"/>
            <a:ext cx="10407602" cy="868026"/>
          </a:xfrm>
        </p:spPr>
        <p:txBody>
          <a:bodyPr vert="horz" lIns="91440" tIns="45720" rIns="91440" bIns="45720" rtlCol="0" anchor="b">
            <a:normAutofit/>
          </a:bodyPr>
          <a:lstStyle/>
          <a:p>
            <a:pPr algn="ctr"/>
            <a:r>
              <a:rPr lang="en-US" sz="4400">
                <a:solidFill>
                  <a:srgbClr val="EBEBEB"/>
                </a:solidFill>
              </a:rPr>
              <a:t>Accessibility Tools and Resources</a:t>
            </a:r>
          </a:p>
        </p:txBody>
      </p:sp>
      <p:sp>
        <p:nvSpPr>
          <p:cNvPr id="56"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83747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C1D9-9E12-41B4-90E5-1B434FCDB92A}"/>
              </a:ext>
            </a:extLst>
          </p:cNvPr>
          <p:cNvSpPr>
            <a:spLocks noGrp="1"/>
          </p:cNvSpPr>
          <p:nvPr>
            <p:ph type="title"/>
          </p:nvPr>
        </p:nvSpPr>
        <p:spPr/>
        <p:txBody>
          <a:bodyPr/>
          <a:lstStyle/>
          <a:p>
            <a:r>
              <a:rPr lang="en-US"/>
              <a:t>Tools and Resources</a:t>
            </a:r>
          </a:p>
        </p:txBody>
      </p:sp>
      <p:sp>
        <p:nvSpPr>
          <p:cNvPr id="3" name="Content Placeholder 2">
            <a:extLst>
              <a:ext uri="{FF2B5EF4-FFF2-40B4-BE49-F238E27FC236}">
                <a16:creationId xmlns:a16="http://schemas.microsoft.com/office/drawing/2014/main" id="{58743B5B-F9DF-48DE-9D3F-5EEA05B365A4}"/>
              </a:ext>
            </a:extLst>
          </p:cNvPr>
          <p:cNvSpPr>
            <a:spLocks noGrp="1"/>
          </p:cNvSpPr>
          <p:nvPr>
            <p:ph idx="1"/>
          </p:nvPr>
        </p:nvSpPr>
        <p:spPr>
          <a:xfrm>
            <a:off x="524107" y="2603499"/>
            <a:ext cx="11162371" cy="3696939"/>
          </a:xfrm>
        </p:spPr>
        <p:txBody>
          <a:bodyPr>
            <a:normAutofit lnSpcReduction="10000"/>
          </a:bodyPr>
          <a:lstStyle/>
          <a:p>
            <a:r>
              <a:rPr lang="en-US" sz="1600" b="1" dirty="0">
                <a:solidFill>
                  <a:schemeClr val="accent5">
                    <a:lumMod val="50000"/>
                  </a:schemeClr>
                </a:solidFill>
                <a:hlinkClick r:id="rId2">
                  <a:extLst>
                    <a:ext uri="{A12FA001-AC4F-418D-AE19-62706E023703}">
                      <ahyp:hlinkClr xmlns:ahyp="http://schemas.microsoft.com/office/drawing/2018/hyperlinkcolor" val="tx"/>
                    </a:ext>
                  </a:extLst>
                </a:hlinkClick>
              </a:rPr>
              <a:t>Google Accessibility</a:t>
            </a:r>
            <a:endParaRPr lang="en-US" sz="1600" b="1" dirty="0">
              <a:solidFill>
                <a:schemeClr val="accent5">
                  <a:lumMod val="50000"/>
                </a:schemeClr>
              </a:solidFill>
            </a:endParaRPr>
          </a:p>
          <a:p>
            <a:r>
              <a:rPr lang="en-US" sz="1600" b="1" dirty="0" err="1">
                <a:solidFill>
                  <a:schemeClr val="accent5">
                    <a:lumMod val="50000"/>
                  </a:schemeClr>
                </a:solidFill>
                <a:hlinkClick r:id="rId3">
                  <a:extLst>
                    <a:ext uri="{A12FA001-AC4F-418D-AE19-62706E023703}">
                      <ahyp:hlinkClr xmlns:ahyp="http://schemas.microsoft.com/office/drawing/2018/hyperlinkcolor" val="tx"/>
                    </a:ext>
                  </a:extLst>
                </a:hlinkClick>
              </a:rPr>
              <a:t>WebAIM</a:t>
            </a:r>
            <a:r>
              <a:rPr lang="en-US" sz="1600" dirty="0">
                <a:solidFill>
                  <a:schemeClr val="accent5">
                    <a:lumMod val="50000"/>
                  </a:schemeClr>
                </a:solidFill>
              </a:rPr>
              <a:t> </a:t>
            </a:r>
            <a:r>
              <a:rPr lang="en-US" sz="1600" dirty="0">
                <a:solidFill>
                  <a:schemeClr val="tx1"/>
                </a:solidFill>
              </a:rPr>
              <a:t>offers a lot of tools and documentation for testing Accessibility including a browser extension.</a:t>
            </a:r>
          </a:p>
          <a:p>
            <a:r>
              <a:rPr lang="en-US" sz="1600" b="1" dirty="0">
                <a:solidFill>
                  <a:schemeClr val="accent5">
                    <a:lumMod val="50000"/>
                  </a:schemeClr>
                </a:solidFill>
                <a:hlinkClick r:id="rId4">
                  <a:extLst>
                    <a:ext uri="{A12FA001-AC4F-418D-AE19-62706E023703}">
                      <ahyp:hlinkClr xmlns:ahyp="http://schemas.microsoft.com/office/drawing/2018/hyperlinkcolor" val="tx"/>
                    </a:ext>
                  </a:extLst>
                </a:hlinkClick>
              </a:rPr>
              <a:t>Accessibility Insights</a:t>
            </a:r>
            <a:r>
              <a:rPr lang="en-US" sz="1600" dirty="0">
                <a:solidFill>
                  <a:schemeClr val="accent5">
                    <a:lumMod val="50000"/>
                  </a:schemeClr>
                </a:solidFill>
              </a:rPr>
              <a:t> </a:t>
            </a:r>
            <a:r>
              <a:rPr lang="en-US" sz="1600" dirty="0">
                <a:solidFill>
                  <a:schemeClr val="tx1"/>
                </a:solidFill>
              </a:rPr>
              <a:t>is a tool set offered by Microsoft for testing Accessibility in Android apps, Websites, and Windows applications.</a:t>
            </a:r>
          </a:p>
          <a:p>
            <a:pPr lvl="1"/>
            <a:r>
              <a:rPr lang="en-US" dirty="0">
                <a:solidFill>
                  <a:schemeClr val="tx1"/>
                </a:solidFill>
              </a:rPr>
              <a:t>There are also built in Accessibility checkers in the Office 365 web and desktop applications, which offer similar functionality.</a:t>
            </a:r>
          </a:p>
          <a:p>
            <a:r>
              <a:rPr lang="en-US" sz="1600" b="1" dirty="0">
                <a:solidFill>
                  <a:schemeClr val="accent5">
                    <a:lumMod val="50000"/>
                  </a:schemeClr>
                </a:solidFill>
                <a:hlinkClick r:id="rId5">
                  <a:extLst>
                    <a:ext uri="{A12FA001-AC4F-418D-AE19-62706E023703}">
                      <ahyp:hlinkClr xmlns:ahyp="http://schemas.microsoft.com/office/drawing/2018/hyperlinkcolor" val="tx"/>
                    </a:ext>
                  </a:extLst>
                </a:hlinkClick>
              </a:rPr>
              <a:t>Deque’s Axe tool</a:t>
            </a:r>
            <a:r>
              <a:rPr lang="en-US" sz="1600" dirty="0">
                <a:solidFill>
                  <a:schemeClr val="tx1"/>
                </a:solidFill>
              </a:rPr>
              <a:t>, which is what the Accessibility tools in Google Chrome are built from.</a:t>
            </a:r>
          </a:p>
          <a:p>
            <a:r>
              <a:rPr lang="en-US" sz="1600" b="1" dirty="0" err="1">
                <a:solidFill>
                  <a:schemeClr val="accent5">
                    <a:lumMod val="50000"/>
                  </a:schemeClr>
                </a:solidFill>
                <a:hlinkClick r:id="rId6">
                  <a:extLst>
                    <a:ext uri="{A12FA001-AC4F-418D-AE19-62706E023703}">
                      <ahyp:hlinkClr xmlns:ahyp="http://schemas.microsoft.com/office/drawing/2018/hyperlinkcolor" val="tx"/>
                    </a:ext>
                  </a:extLst>
                </a:hlinkClick>
              </a:rPr>
              <a:t>CorgiDev</a:t>
            </a:r>
            <a:r>
              <a:rPr lang="en-US" sz="1600" b="1" dirty="0">
                <a:solidFill>
                  <a:schemeClr val="accent5">
                    <a:lumMod val="50000"/>
                  </a:schemeClr>
                </a:solidFill>
                <a:hlinkClick r:id="rId6">
                  <a:extLst>
                    <a:ext uri="{A12FA001-AC4F-418D-AE19-62706E023703}">
                      <ahyp:hlinkClr xmlns:ahyp="http://schemas.microsoft.com/office/drawing/2018/hyperlinkcolor" val="tx"/>
                    </a:ext>
                  </a:extLst>
                </a:hlinkClick>
              </a:rPr>
              <a:t> Accessibility Resources and Information</a:t>
            </a:r>
            <a:endParaRPr lang="en-US" sz="1600" b="1" dirty="0">
              <a:solidFill>
                <a:schemeClr val="accent5">
                  <a:lumMod val="50000"/>
                </a:schemeClr>
              </a:solidFill>
            </a:endParaRPr>
          </a:p>
          <a:p>
            <a:r>
              <a:rPr lang="en-US" sz="1600" b="1" dirty="0">
                <a:solidFill>
                  <a:schemeClr val="accent5">
                    <a:lumMod val="50000"/>
                  </a:schemeClr>
                </a:solidFill>
                <a:hlinkClick r:id="rId7">
                  <a:extLst>
                    <a:ext uri="{A12FA001-AC4F-418D-AE19-62706E023703}">
                      <ahyp:hlinkClr xmlns:ahyp="http://schemas.microsoft.com/office/drawing/2018/hyperlinkcolor" val="tx"/>
                    </a:ext>
                  </a:extLst>
                </a:hlinkClick>
              </a:rPr>
              <a:t>American Printing House for the Blind</a:t>
            </a:r>
            <a:endParaRPr lang="en-US" sz="1600" b="1" dirty="0">
              <a:solidFill>
                <a:schemeClr val="accent5">
                  <a:lumMod val="50000"/>
                </a:schemeClr>
              </a:solidFill>
            </a:endParaRPr>
          </a:p>
          <a:p>
            <a:r>
              <a:rPr lang="en-US" sz="1600" b="1" dirty="0">
                <a:solidFill>
                  <a:schemeClr val="accent5">
                    <a:lumMod val="50000"/>
                  </a:schemeClr>
                </a:solidFill>
                <a:hlinkClick r:id="rId8">
                  <a:extLst>
                    <a:ext uri="{A12FA001-AC4F-418D-AE19-62706E023703}">
                      <ahyp:hlinkClr xmlns:ahyp="http://schemas.microsoft.com/office/drawing/2018/hyperlinkcolor" val="tx"/>
                    </a:ext>
                  </a:extLst>
                </a:hlinkClick>
              </a:rPr>
              <a:t>Microsoft’s Accessibility Fundamentals Course</a:t>
            </a:r>
            <a:endParaRPr lang="en-US" sz="1600" b="1" dirty="0">
              <a:solidFill>
                <a:schemeClr val="accent5">
                  <a:lumMod val="50000"/>
                </a:schemeClr>
              </a:solidFill>
            </a:endParaRPr>
          </a:p>
          <a:p>
            <a:r>
              <a:rPr lang="en-US" sz="1600" b="1" u="sng" dirty="0">
                <a:solidFill>
                  <a:schemeClr val="accent5">
                    <a:lumMod val="50000"/>
                  </a:schemeClr>
                </a:solidFill>
              </a:rPr>
              <a:t>Microsoft Accessibility </a:t>
            </a:r>
            <a:r>
              <a:rPr lang="en-US" sz="1600" b="1" dirty="0">
                <a:solidFill>
                  <a:schemeClr val="accent5">
                    <a:lumMod val="50000"/>
                  </a:schemeClr>
                </a:solidFill>
              </a:rPr>
              <a:t>(</a:t>
            </a:r>
            <a:r>
              <a:rPr lang="en-US" sz="1600" b="1" dirty="0">
                <a:solidFill>
                  <a:schemeClr val="accent5">
                    <a:lumMod val="50000"/>
                  </a:schemeClr>
                </a:solidFill>
                <a:hlinkClick r:id="rId9"/>
              </a:rPr>
              <a:t>@MSFTENable</a:t>
            </a:r>
            <a:r>
              <a:rPr lang="en-US" sz="1600" b="1" dirty="0">
                <a:solidFill>
                  <a:schemeClr val="accent5">
                    <a:lumMod val="50000"/>
                  </a:schemeClr>
                </a:solidFill>
              </a:rPr>
              <a:t>) on Twitter</a:t>
            </a:r>
          </a:p>
          <a:p>
            <a:endParaRPr lang="en-US" sz="1600" dirty="0">
              <a:solidFill>
                <a:schemeClr val="tx1"/>
              </a:solidFill>
            </a:endParaRPr>
          </a:p>
        </p:txBody>
      </p:sp>
    </p:spTree>
    <p:extLst>
      <p:ext uri="{BB962C8B-B14F-4D97-AF65-F5344CB8AC3E}">
        <p14:creationId xmlns:p14="http://schemas.microsoft.com/office/powerpoint/2010/main" val="413519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8BF682A-E72F-40F6-BBFA-9E951E075480}"/>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5000" b="0" i="0" kern="1200">
                <a:solidFill>
                  <a:srgbClr val="EBEBEB"/>
                </a:solidFill>
                <a:latin typeface="+mj-lt"/>
                <a:ea typeface="+mj-ea"/>
                <a:cs typeface="+mj-cs"/>
              </a:rPr>
              <a:t>American Printing House for the Blind</a:t>
            </a:r>
          </a:p>
        </p:txBody>
      </p:sp>
      <p:pic>
        <p:nvPicPr>
          <p:cNvPr id="4" name="Picture 4" descr="American Printing House for the Blind : GoToLouisville.com ...">
            <a:extLst>
              <a:ext uri="{FF2B5EF4-FFF2-40B4-BE49-F238E27FC236}">
                <a16:creationId xmlns:a16="http://schemas.microsoft.com/office/drawing/2014/main" id="{811D6E85-249A-417C-A10E-EA69753D23D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09763" y="1292043"/>
            <a:ext cx="6470907" cy="4270798"/>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56946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2" name="Rectangle 7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5" name="Rectangle 7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2050" name="Picture 2" descr="Image of Dolly Parton reading a Braille Tales book with a young girl.">
            <a:extLst>
              <a:ext uri="{FF2B5EF4-FFF2-40B4-BE49-F238E27FC236}">
                <a16:creationId xmlns:a16="http://schemas.microsoft.com/office/drawing/2014/main" id="{4D4D14CE-D1BA-47CE-9EA1-9146DFC11D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133" r="-1" b="-1"/>
          <a:stretch/>
        </p:blipFill>
        <p:spPr bwMode="auto">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a:noFill/>
          <a:extLst>
            <a:ext uri="{909E8E84-426E-40DD-AFC4-6F175D3DCCD1}">
              <a14:hiddenFill xmlns:a14="http://schemas.microsoft.com/office/drawing/2010/main">
                <a:solidFill>
                  <a:srgbClr val="FFFFFF"/>
                </a:solidFill>
              </a14:hiddenFill>
            </a:ext>
          </a:extLst>
        </p:spPr>
      </p:pic>
      <p:sp>
        <p:nvSpPr>
          <p:cNvPr id="79"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5DFBE2CC-2F5F-4256-A53A-0177F17254D4}"/>
              </a:ext>
            </a:extLst>
          </p:cNvPr>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a:t>Imagination Library and Braille Tales</a:t>
            </a:r>
          </a:p>
        </p:txBody>
      </p:sp>
      <p:sp>
        <p:nvSpPr>
          <p:cNvPr id="81" name="Rectangle 80">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052" name="Picture 4" descr="Braille Tales logo">
            <a:extLst>
              <a:ext uri="{FF2B5EF4-FFF2-40B4-BE49-F238E27FC236}">
                <a16:creationId xmlns:a16="http://schemas.microsoft.com/office/drawing/2014/main" id="{F6D6592F-0E05-4B3A-B0BF-9C8728B395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3943" y="4168697"/>
            <a:ext cx="2103863" cy="210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46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1"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341FF46E-B1EE-4A1A-8EB3-A09025A5E041}"/>
              </a:ext>
            </a:extLst>
          </p:cNvPr>
          <p:cNvSpPr>
            <a:spLocks noGrp="1"/>
          </p:cNvSpPr>
          <p:nvPr>
            <p:ph type="title"/>
          </p:nvPr>
        </p:nvSpPr>
        <p:spPr>
          <a:xfrm>
            <a:off x="1154955" y="973668"/>
            <a:ext cx="2942210" cy="2272882"/>
          </a:xfrm>
        </p:spPr>
        <p:txBody>
          <a:bodyPr>
            <a:normAutofit/>
          </a:bodyPr>
          <a:lstStyle/>
          <a:p>
            <a:r>
              <a:rPr lang="en-US" sz="3300">
                <a:solidFill>
                  <a:srgbClr val="EBEBEB"/>
                </a:solidFill>
              </a:rPr>
              <a:t>What is Accessibility?</a:t>
            </a:r>
          </a:p>
        </p:txBody>
      </p:sp>
      <p:sp>
        <p:nvSpPr>
          <p:cNvPr id="34" name="Rectangle 33">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0" name="Content Placeholder 2">
            <a:extLst>
              <a:ext uri="{FF2B5EF4-FFF2-40B4-BE49-F238E27FC236}">
                <a16:creationId xmlns:a16="http://schemas.microsoft.com/office/drawing/2014/main" id="{DBBD2311-C66F-486D-950C-75E71AB9F0FA}"/>
              </a:ext>
            </a:extLst>
          </p:cNvPr>
          <p:cNvGraphicFramePr>
            <a:graphicFrameLocks noGrp="1"/>
          </p:cNvGraphicFramePr>
          <p:nvPr>
            <p:ph idx="1"/>
            <p:extLst>
              <p:ext uri="{D42A27DB-BD31-4B8C-83A1-F6EECF244321}">
                <p14:modId xmlns:p14="http://schemas.microsoft.com/office/powerpoint/2010/main" val="213092150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6" name="Graphic 35" descr="New version of wheelchair icon.">
            <a:extLst>
              <a:ext uri="{FF2B5EF4-FFF2-40B4-BE49-F238E27FC236}">
                <a16:creationId xmlns:a16="http://schemas.microsoft.com/office/drawing/2014/main" id="{EA3B9DA1-03AB-4FFE-A497-1968E67027F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9458" y="3246549"/>
            <a:ext cx="3031901" cy="303190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87248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BF6A4827-B423-4763-9B26-A5EB776C36EB}"/>
              </a:ext>
            </a:extLst>
          </p:cNvPr>
          <p:cNvSpPr>
            <a:spLocks noGrp="1"/>
          </p:cNvSpPr>
          <p:nvPr>
            <p:ph type="title"/>
          </p:nvPr>
        </p:nvSpPr>
        <p:spPr>
          <a:xfrm>
            <a:off x="1154954" y="973668"/>
            <a:ext cx="8761413" cy="706964"/>
          </a:xfrm>
        </p:spPr>
        <p:txBody>
          <a:bodyPr>
            <a:normAutofit/>
          </a:bodyPr>
          <a:lstStyle/>
          <a:p>
            <a:r>
              <a:rPr lang="en-US">
                <a:solidFill>
                  <a:srgbClr val="FFFFFF"/>
                </a:solidFill>
              </a:rPr>
              <a:t>Why is it important?</a:t>
            </a:r>
          </a:p>
        </p:txBody>
      </p:sp>
      <p:sp>
        <p:nvSpPr>
          <p:cNvPr id="15" name="Rectangle 14">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971115B1-254F-4A60-B467-48C3FDED9AA1}"/>
              </a:ext>
            </a:extLst>
          </p:cNvPr>
          <p:cNvGraphicFramePr>
            <a:graphicFrameLocks noGrp="1"/>
          </p:cNvGraphicFramePr>
          <p:nvPr>
            <p:ph idx="1"/>
            <p:extLst>
              <p:ext uri="{D42A27DB-BD31-4B8C-83A1-F6EECF244321}">
                <p14:modId xmlns:p14="http://schemas.microsoft.com/office/powerpoint/2010/main" val="1443984509"/>
              </p:ext>
            </p:extLst>
          </p:nvPr>
        </p:nvGraphicFramePr>
        <p:xfrm>
          <a:off x="1286934" y="1794934"/>
          <a:ext cx="10092266" cy="445911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734452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3720820-967D-4310-BDD9-DDAA0B41C9C0}"/>
              </a:ext>
            </a:extLst>
          </p:cNvPr>
          <p:cNvSpPr>
            <a:spLocks noGrp="1"/>
          </p:cNvSpPr>
          <p:nvPr>
            <p:ph type="title"/>
          </p:nvPr>
        </p:nvSpPr>
        <p:spPr>
          <a:xfrm>
            <a:off x="639098" y="629265"/>
            <a:ext cx="5132438" cy="1622322"/>
          </a:xfrm>
        </p:spPr>
        <p:txBody>
          <a:bodyPr>
            <a:normAutofit/>
          </a:bodyPr>
          <a:lstStyle/>
          <a:p>
            <a:r>
              <a:rPr lang="en-US">
                <a:solidFill>
                  <a:srgbClr val="EBEBEB"/>
                </a:solidFill>
              </a:rPr>
              <a:t>Accessibility in Time</a:t>
            </a:r>
          </a:p>
        </p:txBody>
      </p:sp>
      <p:pic>
        <p:nvPicPr>
          <p:cNvPr id="7" name="Graphic 6" descr="Clock icon">
            <a:extLst>
              <a:ext uri="{FF2B5EF4-FFF2-40B4-BE49-F238E27FC236}">
                <a16:creationId xmlns:a16="http://schemas.microsoft.com/office/drawing/2014/main" id="{AF4453F9-94BF-4447-AFC2-AB2F1A82C426}"/>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14836" y="1023437"/>
            <a:ext cx="4828707" cy="4828707"/>
          </a:xfrm>
          <a:prstGeom prst="rect">
            <a:avLst/>
          </a:prstGeom>
        </p:spPr>
      </p:pic>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9BC9289-1683-4D4F-B68D-2D21138E8B3D}"/>
              </a:ext>
            </a:extLst>
          </p:cNvPr>
          <p:cNvSpPr>
            <a:spLocks noGrp="1"/>
          </p:cNvSpPr>
          <p:nvPr>
            <p:ph idx="1"/>
          </p:nvPr>
        </p:nvSpPr>
        <p:spPr>
          <a:xfrm>
            <a:off x="639098" y="1728788"/>
            <a:ext cx="5132439" cy="4501689"/>
          </a:xfrm>
        </p:spPr>
        <p:txBody>
          <a:bodyPr anchor="ctr">
            <a:normAutofit/>
          </a:bodyPr>
          <a:lstStyle/>
          <a:p>
            <a:pPr marL="0" indent="0">
              <a:lnSpc>
                <a:spcPct val="90000"/>
              </a:lnSpc>
              <a:buNone/>
            </a:pPr>
            <a:r>
              <a:rPr lang="en-US">
                <a:solidFill>
                  <a:srgbClr val="FFFFFF"/>
                </a:solidFill>
              </a:rPr>
              <a:t>Accessibility needs can be </a:t>
            </a:r>
            <a:r>
              <a:rPr lang="en-US" b="1">
                <a:solidFill>
                  <a:srgbClr val="FFFFFF"/>
                </a:solidFill>
              </a:rPr>
              <a:t>Temporary</a:t>
            </a:r>
            <a:r>
              <a:rPr lang="en-US">
                <a:solidFill>
                  <a:srgbClr val="FFFFFF"/>
                </a:solidFill>
              </a:rPr>
              <a:t>, </a:t>
            </a:r>
            <a:r>
              <a:rPr lang="en-US" b="1">
                <a:solidFill>
                  <a:srgbClr val="FFFFFF"/>
                </a:solidFill>
              </a:rPr>
              <a:t>Permanent</a:t>
            </a:r>
            <a:r>
              <a:rPr lang="en-US">
                <a:solidFill>
                  <a:srgbClr val="FFFFFF"/>
                </a:solidFill>
              </a:rPr>
              <a:t>, and </a:t>
            </a:r>
            <a:r>
              <a:rPr lang="en-US" b="1">
                <a:solidFill>
                  <a:srgbClr val="FFFFFF"/>
                </a:solidFill>
              </a:rPr>
              <a:t>Situational</a:t>
            </a:r>
            <a:r>
              <a:rPr lang="en-US">
                <a:solidFill>
                  <a:srgbClr val="FFFFFF"/>
                </a:solidFill>
              </a:rPr>
              <a:t> in terms of how long they impact someone.</a:t>
            </a:r>
          </a:p>
          <a:p>
            <a:pPr>
              <a:lnSpc>
                <a:spcPct val="90000"/>
              </a:lnSpc>
            </a:pPr>
            <a:r>
              <a:rPr lang="en-US" b="1">
                <a:solidFill>
                  <a:srgbClr val="FFFFFF"/>
                </a:solidFill>
              </a:rPr>
              <a:t>Temporary</a:t>
            </a:r>
            <a:r>
              <a:rPr lang="en-US">
                <a:solidFill>
                  <a:srgbClr val="FFFFFF"/>
                </a:solidFill>
              </a:rPr>
              <a:t> – broken bone, temporary hearing loss, having to cover your eye(s) while they heal after an event, pain after surgery, </a:t>
            </a:r>
          </a:p>
          <a:p>
            <a:pPr>
              <a:lnSpc>
                <a:spcPct val="90000"/>
              </a:lnSpc>
            </a:pPr>
            <a:r>
              <a:rPr lang="en-US" b="1">
                <a:solidFill>
                  <a:srgbClr val="FFFFFF"/>
                </a:solidFill>
              </a:rPr>
              <a:t>Permanent</a:t>
            </a:r>
            <a:r>
              <a:rPr lang="en-US">
                <a:solidFill>
                  <a:srgbClr val="FFFFFF"/>
                </a:solidFill>
              </a:rPr>
              <a:t> – loss of a limb, permanent vision or hearing loss</a:t>
            </a:r>
          </a:p>
          <a:p>
            <a:pPr>
              <a:lnSpc>
                <a:spcPct val="90000"/>
              </a:lnSpc>
            </a:pPr>
            <a:r>
              <a:rPr lang="en-US" b="1">
                <a:solidFill>
                  <a:srgbClr val="FFFFFF"/>
                </a:solidFill>
              </a:rPr>
              <a:t>Situational</a:t>
            </a:r>
            <a:r>
              <a:rPr lang="en-US">
                <a:solidFill>
                  <a:srgbClr val="FFFFFF"/>
                </a:solidFill>
              </a:rPr>
              <a:t> – temporarily panicked due to pet possibly being poisoned or something catching fire.</a:t>
            </a:r>
          </a:p>
          <a:p>
            <a:pPr marL="0" indent="0">
              <a:lnSpc>
                <a:spcPct val="90000"/>
              </a:lnSpc>
              <a:buNone/>
            </a:pPr>
            <a:r>
              <a:rPr lang="en-US">
                <a:solidFill>
                  <a:srgbClr val="FFFFFF"/>
                </a:solidFill>
              </a:rPr>
              <a:t>They can also vary in severity when it comes to how they impact to your daily life.</a:t>
            </a:r>
          </a:p>
        </p:txBody>
      </p:sp>
    </p:spTree>
    <p:extLst>
      <p:ext uri="{BB962C8B-B14F-4D97-AF65-F5344CB8AC3E}">
        <p14:creationId xmlns:p14="http://schemas.microsoft.com/office/powerpoint/2010/main" val="424023392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3284227-B2E9-4470-8E02-15312A2AB78C}"/>
              </a:ext>
            </a:extLst>
          </p:cNvPr>
          <p:cNvSpPr>
            <a:spLocks noGrp="1"/>
          </p:cNvSpPr>
          <p:nvPr>
            <p:ph type="title"/>
          </p:nvPr>
        </p:nvSpPr>
        <p:spPr>
          <a:xfrm>
            <a:off x="5965806" y="2945063"/>
            <a:ext cx="5671445" cy="970496"/>
          </a:xfrm>
        </p:spPr>
        <p:txBody>
          <a:bodyPr vert="horz" lIns="91440" tIns="45720" rIns="91440" bIns="45720" rtlCol="0" anchor="b">
            <a:normAutofit/>
          </a:bodyPr>
          <a:lstStyle/>
          <a:p>
            <a:r>
              <a:rPr lang="en-US" sz="5400" b="0" i="0" kern="1200">
                <a:solidFill>
                  <a:srgbClr val="EBEBEB"/>
                </a:solidFill>
                <a:latin typeface="+mj-lt"/>
                <a:ea typeface="+mj-ea"/>
                <a:cs typeface="+mj-cs"/>
              </a:rPr>
              <a:t>Visible</a:t>
            </a:r>
            <a:r>
              <a:rPr lang="en-US" sz="5400">
                <a:solidFill>
                  <a:srgbClr val="EBEBEB"/>
                </a:solidFill>
              </a:rPr>
              <a:t>/Invisible</a:t>
            </a:r>
            <a:endParaRPr lang="en-US" sz="5400" b="0" i="0" kern="1200">
              <a:solidFill>
                <a:srgbClr val="EBEBEB"/>
              </a:solidFill>
              <a:latin typeface="+mj-lt"/>
              <a:ea typeface="+mj-ea"/>
              <a:cs typeface="+mj-cs"/>
            </a:endParaRPr>
          </a:p>
        </p:txBody>
      </p:sp>
      <p:sp>
        <p:nvSpPr>
          <p:cNvPr id="33" name="Rectangle 3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2" name="Graphic 21" descr="Hide icon">
            <a:extLst>
              <a:ext uri="{FF2B5EF4-FFF2-40B4-BE49-F238E27FC236}">
                <a16:creationId xmlns:a16="http://schemas.microsoft.com/office/drawing/2014/main" id="{EF7440C1-F416-4862-B6A8-B06BDDBF3B4E}"/>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1184664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9D8A40D7-8CBE-4EC1-8927-3B9E32400AA6}"/>
              </a:ext>
            </a:extLst>
          </p:cNvPr>
          <p:cNvSpPr>
            <a:spLocks noGrp="1"/>
          </p:cNvSpPr>
          <p:nvPr>
            <p:ph type="title"/>
          </p:nvPr>
        </p:nvSpPr>
        <p:spPr>
          <a:xfrm>
            <a:off x="1154954" y="973668"/>
            <a:ext cx="8761413" cy="706964"/>
          </a:xfrm>
        </p:spPr>
        <p:txBody>
          <a:bodyPr>
            <a:normAutofit/>
          </a:bodyPr>
          <a:lstStyle/>
          <a:p>
            <a:r>
              <a:rPr lang="en-US">
                <a:solidFill>
                  <a:srgbClr val="FFFFFF"/>
                </a:solidFill>
              </a:rPr>
              <a:t>Accessibility Categories</a:t>
            </a:r>
          </a:p>
        </p:txBody>
      </p:sp>
      <p:sp>
        <p:nvSpPr>
          <p:cNvPr id="22"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211D4EF8-15DE-40BD-B9AE-B4C9E8684195}"/>
              </a:ext>
            </a:extLst>
          </p:cNvPr>
          <p:cNvGraphicFramePr>
            <a:graphicFrameLocks noGrp="1"/>
          </p:cNvGraphicFramePr>
          <p:nvPr>
            <p:ph idx="1"/>
            <p:extLst>
              <p:ext uri="{D42A27DB-BD31-4B8C-83A1-F6EECF244321}">
                <p14:modId xmlns:p14="http://schemas.microsoft.com/office/powerpoint/2010/main" val="3101096489"/>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4612272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C9521DA-629E-4242-BE12-D6E931D15AD5}"/>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Accessibility Standards</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6DD40F0-A80D-4C56-BC31-F1D898550AA6}"/>
              </a:ext>
            </a:extLst>
          </p:cNvPr>
          <p:cNvGraphicFramePr>
            <a:graphicFrameLocks noGrp="1"/>
          </p:cNvGraphicFramePr>
          <p:nvPr>
            <p:ph idx="1"/>
            <p:extLst>
              <p:ext uri="{D42A27DB-BD31-4B8C-83A1-F6EECF244321}">
                <p14:modId xmlns:p14="http://schemas.microsoft.com/office/powerpoint/2010/main" val="2219290797"/>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53355795"/>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39B8-DBB9-4EC6-9888-CEC7CA1C513C}"/>
              </a:ext>
            </a:extLst>
          </p:cNvPr>
          <p:cNvSpPr>
            <a:spLocks noGrp="1"/>
          </p:cNvSpPr>
          <p:nvPr>
            <p:ph type="title"/>
          </p:nvPr>
        </p:nvSpPr>
        <p:spPr/>
        <p:txBody>
          <a:bodyPr/>
          <a:lstStyle/>
          <a:p>
            <a:r>
              <a:rPr lang="en-US"/>
              <a:t>WCAG</a:t>
            </a:r>
          </a:p>
        </p:txBody>
      </p:sp>
      <p:sp>
        <p:nvSpPr>
          <p:cNvPr id="3" name="Content Placeholder 2">
            <a:extLst>
              <a:ext uri="{FF2B5EF4-FFF2-40B4-BE49-F238E27FC236}">
                <a16:creationId xmlns:a16="http://schemas.microsoft.com/office/drawing/2014/main" id="{250073E0-0F91-46F6-AA63-3E98C290AE4E}"/>
              </a:ext>
            </a:extLst>
          </p:cNvPr>
          <p:cNvSpPr>
            <a:spLocks noGrp="1"/>
          </p:cNvSpPr>
          <p:nvPr>
            <p:ph idx="1"/>
          </p:nvPr>
        </p:nvSpPr>
        <p:spPr/>
        <p:txBody>
          <a:bodyPr/>
          <a:lstStyle/>
          <a:p>
            <a:r>
              <a:rPr lang="en-US" b="1" dirty="0"/>
              <a:t>W</a:t>
            </a:r>
            <a:r>
              <a:rPr lang="en-US" dirty="0"/>
              <a:t>eb </a:t>
            </a:r>
            <a:r>
              <a:rPr lang="en-US" b="1" dirty="0"/>
              <a:t>C</a:t>
            </a:r>
            <a:r>
              <a:rPr lang="en-US" dirty="0"/>
              <a:t>ontent </a:t>
            </a:r>
            <a:r>
              <a:rPr lang="en-US" b="1" dirty="0"/>
              <a:t>A</a:t>
            </a:r>
            <a:r>
              <a:rPr lang="en-US" dirty="0"/>
              <a:t>ccessibility </a:t>
            </a:r>
            <a:r>
              <a:rPr lang="en-US" b="1" dirty="0"/>
              <a:t>G</a:t>
            </a:r>
            <a:r>
              <a:rPr lang="en-US" dirty="0"/>
              <a:t>uidelines (WCAG)</a:t>
            </a:r>
          </a:p>
          <a:p>
            <a:r>
              <a:rPr lang="en-US" dirty="0"/>
              <a:t>Separated into 3 levels: </a:t>
            </a:r>
            <a:r>
              <a:rPr lang="en-US" b="1" dirty="0"/>
              <a:t>A</a:t>
            </a:r>
            <a:r>
              <a:rPr lang="en-US" dirty="0"/>
              <a:t>, </a:t>
            </a:r>
            <a:r>
              <a:rPr lang="en-US" b="1" dirty="0"/>
              <a:t>AA</a:t>
            </a:r>
            <a:r>
              <a:rPr lang="en-US" dirty="0"/>
              <a:t>, and </a:t>
            </a:r>
            <a:r>
              <a:rPr lang="en-US" b="1" dirty="0"/>
              <a:t>AAA</a:t>
            </a:r>
          </a:p>
          <a:p>
            <a:r>
              <a:rPr lang="en-US" dirty="0"/>
              <a:t>Separated into 4 basic principles: </a:t>
            </a:r>
            <a:r>
              <a:rPr lang="en-US" b="1" dirty="0"/>
              <a:t>P</a:t>
            </a:r>
            <a:r>
              <a:rPr lang="en-US" dirty="0"/>
              <a:t>erceivable, </a:t>
            </a:r>
            <a:r>
              <a:rPr lang="en-US" b="1" dirty="0"/>
              <a:t>O</a:t>
            </a:r>
            <a:r>
              <a:rPr lang="en-US" dirty="0"/>
              <a:t>perable, </a:t>
            </a:r>
            <a:r>
              <a:rPr lang="en-US" b="1" dirty="0"/>
              <a:t>U</a:t>
            </a:r>
            <a:r>
              <a:rPr lang="en-US" dirty="0"/>
              <a:t>nderstandable, and </a:t>
            </a:r>
            <a:r>
              <a:rPr lang="en-US" b="1" dirty="0"/>
              <a:t>R</a:t>
            </a:r>
            <a:r>
              <a:rPr lang="en-US" dirty="0"/>
              <a:t>obust. These are often shortened to </a:t>
            </a:r>
            <a:r>
              <a:rPr lang="en-US" b="1" dirty="0"/>
              <a:t>POUR</a:t>
            </a:r>
            <a:r>
              <a:rPr lang="en-US" dirty="0"/>
              <a:t>.</a:t>
            </a:r>
          </a:p>
          <a:p>
            <a:r>
              <a:rPr lang="en-US" dirty="0"/>
              <a:t>Created by the World Wide Web Consortium (W3C). Serves as the basis for most development and Accessibility standards world wide.</a:t>
            </a:r>
          </a:p>
        </p:txBody>
      </p:sp>
    </p:spTree>
    <p:extLst>
      <p:ext uri="{BB962C8B-B14F-4D97-AF65-F5344CB8AC3E}">
        <p14:creationId xmlns:p14="http://schemas.microsoft.com/office/powerpoint/2010/main" val="2914319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5D67-7DB1-4C01-9843-1ED2EC6D7720}"/>
              </a:ext>
            </a:extLst>
          </p:cNvPr>
          <p:cNvSpPr>
            <a:spLocks noGrp="1"/>
          </p:cNvSpPr>
          <p:nvPr>
            <p:ph type="title"/>
          </p:nvPr>
        </p:nvSpPr>
        <p:spPr/>
        <p:txBody>
          <a:bodyPr/>
          <a:lstStyle/>
          <a:p>
            <a:r>
              <a:rPr lang="en-US"/>
              <a:t>ADA</a:t>
            </a:r>
          </a:p>
        </p:txBody>
      </p:sp>
      <p:sp>
        <p:nvSpPr>
          <p:cNvPr id="3" name="Content Placeholder 2">
            <a:extLst>
              <a:ext uri="{FF2B5EF4-FFF2-40B4-BE49-F238E27FC236}">
                <a16:creationId xmlns:a16="http://schemas.microsoft.com/office/drawing/2014/main" id="{2112140C-62CB-46F2-96B5-918D1F8A7E73}"/>
              </a:ext>
            </a:extLst>
          </p:cNvPr>
          <p:cNvSpPr>
            <a:spLocks noGrp="1"/>
          </p:cNvSpPr>
          <p:nvPr>
            <p:ph idx="1"/>
          </p:nvPr>
        </p:nvSpPr>
        <p:spPr/>
        <p:txBody>
          <a:bodyPr>
            <a:normAutofit/>
          </a:bodyPr>
          <a:lstStyle/>
          <a:p>
            <a:r>
              <a:rPr lang="en-US" sz="1600" dirty="0">
                <a:solidFill>
                  <a:schemeClr val="tx1"/>
                </a:solidFill>
              </a:rPr>
              <a:t>“The Americans with Disabilities Act (ADA) prohibits discrimination against people with disabilities in several areas, including employment, transportation, public accommodations, communications and access to state and local government’ programs and services. As it relates to employment, Title I of the ADA protects the rights of both employees and job seekers. The ADA also establishes requirements for telecommunications relay services. Title IV, which is regulated by the Federal Communications Commission (FCC), also requires closed captioning of federally funded public service announcements.” – </a:t>
            </a:r>
            <a:r>
              <a:rPr lang="en-US" sz="1600" b="1" dirty="0">
                <a:solidFill>
                  <a:schemeClr val="accent5">
                    <a:lumMod val="50000"/>
                  </a:schemeClr>
                </a:solidFill>
                <a:hlinkClick r:id="rId2">
                  <a:extLst>
                    <a:ext uri="{A12FA001-AC4F-418D-AE19-62706E023703}">
                      <ahyp:hlinkClr xmlns:ahyp="http://schemas.microsoft.com/office/drawing/2018/hyperlinkcolor" val="tx"/>
                    </a:ext>
                  </a:extLst>
                </a:hlinkClick>
              </a:rPr>
              <a:t>US Department of Labor</a:t>
            </a:r>
            <a:endParaRPr lang="en-US" sz="1600" b="1" dirty="0">
              <a:solidFill>
                <a:schemeClr val="accent5">
                  <a:lumMod val="50000"/>
                </a:schemeClr>
              </a:solidFill>
            </a:endParaRPr>
          </a:p>
          <a:p>
            <a:r>
              <a:rPr lang="en-US" sz="1600" dirty="0">
                <a:solidFill>
                  <a:schemeClr val="tx1"/>
                </a:solidFill>
              </a:rPr>
              <a:t>Signed into law July 26, 1990 by George H.W. Bush.</a:t>
            </a:r>
          </a:p>
          <a:p>
            <a:r>
              <a:rPr lang="en-US" sz="1600" dirty="0">
                <a:solidFill>
                  <a:schemeClr val="tx1"/>
                </a:solidFill>
              </a:rPr>
              <a:t>Meant for general overall public Accessibility access.</a:t>
            </a:r>
          </a:p>
          <a:p>
            <a:r>
              <a:rPr lang="en-US" sz="1600" dirty="0">
                <a:solidFill>
                  <a:schemeClr val="tx1"/>
                </a:solidFill>
              </a:rPr>
              <a:t>Has some sections for more specific areas like employment.</a:t>
            </a:r>
          </a:p>
        </p:txBody>
      </p:sp>
    </p:spTree>
    <p:extLst>
      <p:ext uri="{BB962C8B-B14F-4D97-AF65-F5344CB8AC3E}">
        <p14:creationId xmlns:p14="http://schemas.microsoft.com/office/powerpoint/2010/main" val="41462951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TotalTime>
  <Words>1307</Words>
  <Application>Microsoft Office PowerPoint</Application>
  <PresentationFormat>Widescreen</PresentationFormat>
  <Paragraphs>105</Paragraphs>
  <Slides>15</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 Boardroom</vt:lpstr>
      <vt:lpstr>Intro to Accessible Web Design</vt:lpstr>
      <vt:lpstr>What is Accessibility?</vt:lpstr>
      <vt:lpstr>Why is it important?</vt:lpstr>
      <vt:lpstr>Accessibility in Time</vt:lpstr>
      <vt:lpstr>Visible/Invisible</vt:lpstr>
      <vt:lpstr>Accessibility Categories</vt:lpstr>
      <vt:lpstr>Accessibility Standards</vt:lpstr>
      <vt:lpstr>WCAG</vt:lpstr>
      <vt:lpstr>ADA</vt:lpstr>
      <vt:lpstr>Section 508</vt:lpstr>
      <vt:lpstr>What can I do?</vt:lpstr>
      <vt:lpstr>Accessibility Tools and Resources</vt:lpstr>
      <vt:lpstr>Tools and Resources</vt:lpstr>
      <vt:lpstr>American Printing House for the Blind</vt:lpstr>
      <vt:lpstr>Imagination Library and Braille Tales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Accessible Web Design</dc:title>
  <dc:creator>Beth Gray (CloudFit Software)</dc:creator>
  <cp:lastModifiedBy>Elizabeth Gray</cp:lastModifiedBy>
  <cp:revision>2</cp:revision>
  <dcterms:created xsi:type="dcterms:W3CDTF">2020-06-22T15:31:58Z</dcterms:created>
  <dcterms:modified xsi:type="dcterms:W3CDTF">2021-08-02T18:53:16Z</dcterms:modified>
</cp:coreProperties>
</file>