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4" d="100"/>
          <a:sy n="64" d="100"/>
        </p:scale>
        <p:origin x="1378" y="72"/>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600200">
            <a:lnSpc>
              <a:spcPct val="90000"/>
            </a:lnSpc>
            <a:spcBef>
              <a:spcPct val="0"/>
            </a:spcBef>
            <a:spcAft>
              <a:spcPct val="35000"/>
            </a:spcAft>
            <a:buNone/>
          </a:pPr>
          <a:r>
            <a:rPr lang="en-US" sz="36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10/19/2023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twitter.com/MSFTEnable" TargetMode="External"/><Relationship Id="rId3" Type="http://schemas.openxmlformats.org/officeDocument/2006/relationships/hyperlink" Target="https://accessibilityinsights.io/" TargetMode="External"/><Relationship Id="rId7" Type="http://schemas.openxmlformats.org/officeDocument/2006/relationships/hyperlink" Target="https://www.microsoft.com/en-us/accessibility"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arrator-keyboard-shortcuts" TargetMode="External"/><Relationship Id="rId11" Type="http://schemas.openxmlformats.org/officeDocument/2006/relationships/hyperlink" Target="https://corgidev.com/a11y.html" TargetMode="External"/><Relationship Id="rId5" Type="http://schemas.openxmlformats.org/officeDocument/2006/relationships/hyperlink" Target="https://dequeuniversity.com/screenreaders/nvda-keyboard-shortcuts" TargetMode="External"/><Relationship Id="rId10" Type="http://schemas.openxmlformats.org/officeDocument/2006/relationships/hyperlink" Target="https://www.ssa.gov/accessibility/andi/help/install.html" TargetMode="External"/><Relationship Id="rId4" Type="http://schemas.openxmlformats.org/officeDocument/2006/relationships/hyperlink" Target="https://www.nvaccess.org/" TargetMode="External"/><Relationship Id="rId9" Type="http://schemas.openxmlformats.org/officeDocument/2006/relationships/hyperlink" Target="https://docs.microsoft.com/en-us/learn/paths/accessibility-fundamentals/"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everyone: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not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lnSpcReduction="10000"/>
          </a:bodyPr>
          <a:lstStyle/>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15996</TotalTime>
  <Words>1202</Words>
  <Application>Microsoft Office PowerPoint</Application>
  <PresentationFormat>Widescreen</PresentationFormat>
  <Paragraphs>127</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Erissa Duvall</dc:creator>
  <cp:lastModifiedBy>Erissa Duvall</cp:lastModifiedBy>
  <cp:revision>63</cp:revision>
  <cp:lastPrinted>2023-09-04T17:18:57Z</cp:lastPrinted>
  <dcterms:created xsi:type="dcterms:W3CDTF">2020-07-15T00:49:10Z</dcterms:created>
  <dcterms:modified xsi:type="dcterms:W3CDTF">2023-10-19T04:39:55Z</dcterms:modified>
</cp:coreProperties>
</file>