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7" r:id="rId16"/>
    <p:sldId id="271" r:id="rId17"/>
    <p:sldId id="272" r:id="rId18"/>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10/19/2023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10/19/2023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10/19/2023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10/19/2023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10/19/2023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10/19/2023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everyone: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encourage innovation and progress</a:t>
            </a:r>
          </a:p>
          <a:p>
            <a:r>
              <a:rPr lang="en-US" dirty="0"/>
              <a:t>avoid missing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fontScale="92500" lnSpcReduction="10000"/>
          </a:bodyPr>
          <a:lstStyle/>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endParaRPr lang="en-US" b="1" dirty="0"/>
          </a:p>
          <a:p>
            <a:r>
              <a:rPr lang="en-US" b="1" dirty="0"/>
              <a:t>Regulations</a:t>
            </a:r>
          </a:p>
          <a:p>
            <a:pPr lvl="1"/>
            <a:r>
              <a:rPr lang="en-US" dirty="0"/>
              <a:t>Americans with Disabilities Act (ADA)</a:t>
            </a:r>
          </a:p>
          <a:p>
            <a:pPr lvl="1"/>
            <a:r>
              <a:rPr lang="en-US" sz="2000" dirty="0"/>
              <a:t>Section 508 of the Rehabilitation </a:t>
            </a:r>
            <a:r>
              <a:rPr lang="en-US" sz="2000"/>
              <a:t>Act of 1973 (USA)</a:t>
            </a:r>
          </a:p>
          <a:p>
            <a:pPr lvl="1"/>
            <a:r>
              <a:rPr lang="en-US" sz="2000" dirty="0"/>
              <a:t>Section 255 of the Communications Act (USA)</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16000</TotalTime>
  <Words>1215</Words>
  <Application>Microsoft Office PowerPoint</Application>
  <PresentationFormat>Widescreen</PresentationFormat>
  <Paragraphs>128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Erissa Duvall</dc:creator>
  <cp:lastModifiedBy>Erissa Duvall</cp:lastModifiedBy>
  <cp:revision>66</cp:revision>
  <cp:lastPrinted>2023-09-04T17:18:57Z</cp:lastPrinted>
  <dcterms:created xsi:type="dcterms:W3CDTF">2020-07-15T00:49:10Z</dcterms:created>
  <dcterms:modified xsi:type="dcterms:W3CDTF">2023-10-19T16:55:42Z</dcterms:modified>
</cp:coreProperties>
</file>