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83" r:id="rId3"/>
    <p:sldId id="263" r:id="rId4"/>
    <p:sldId id="266" r:id="rId5"/>
    <p:sldId id="269" r:id="rId6"/>
    <p:sldId id="273" r:id="rId7"/>
    <p:sldId id="270" r:id="rId8"/>
    <p:sldId id="279" r:id="rId9"/>
    <p:sldId id="275" r:id="rId10"/>
    <p:sldId id="282" r:id="rId11"/>
    <p:sldId id="278" r:id="rId12"/>
    <p:sldId id="274" r:id="rId13"/>
    <p:sldId id="280" r:id="rId14"/>
    <p:sldId id="281" r:id="rId15"/>
    <p:sldId id="276" r:id="rId16"/>
    <p:sldId id="277"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73" d="100"/>
          <a:sy n="73" d="100"/>
        </p:scale>
        <p:origin x="1974" y="60"/>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3">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3">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3">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0330"/>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Accessibility</a:t>
          </a:r>
          <a:endParaRPr lang="en-US" sz="5100" kern="1200" dirty="0"/>
        </a:p>
      </dsp:txBody>
      <dsp:txXfrm>
        <a:off x="59713" y="90043"/>
        <a:ext cx="7255041" cy="1103809"/>
      </dsp:txXfrm>
    </dsp:sp>
    <dsp:sp modelId="{5F5B2010-9F7C-4F85-BA19-0E749BF12EAC}">
      <dsp:nvSpPr>
        <dsp:cNvPr id="0" name=""/>
        <dsp:cNvSpPr/>
      </dsp:nvSpPr>
      <dsp:spPr>
        <a:xfrm>
          <a:off x="0" y="1400445"/>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Disability</a:t>
          </a:r>
          <a:endParaRPr lang="en-US" sz="5100" kern="1200" dirty="0"/>
        </a:p>
      </dsp:txBody>
      <dsp:txXfrm>
        <a:off x="59713" y="1460158"/>
        <a:ext cx="7255041" cy="1103809"/>
      </dsp:txXfrm>
    </dsp:sp>
    <dsp:sp modelId="{BFFE1686-2C08-410B-9B46-1898A88DB390}">
      <dsp:nvSpPr>
        <dsp:cNvPr id="0" name=""/>
        <dsp:cNvSpPr/>
      </dsp:nvSpPr>
      <dsp:spPr>
        <a:xfrm>
          <a:off x="0" y="2770559"/>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Assistive Technology</a:t>
          </a:r>
        </a:p>
      </dsp:txBody>
      <dsp:txXfrm>
        <a:off x="59713" y="2830272"/>
        <a:ext cx="7255041" cy="1103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14464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1450" indent="-171450">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904637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7/30/2023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7/30/2023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7/30/2023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7/30/2023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7/30/2023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7/30/2023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7/30/2023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sv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7ACB0C-17D4-10BD-1086-99E53B011BAE}"/>
              </a:ext>
            </a:extLst>
          </p:cNvPr>
          <p:cNvSpPr txBox="1">
            <a:spLocks/>
          </p:cNvSpPr>
          <p:nvPr/>
        </p:nvSpPr>
        <p:spPr>
          <a:xfrm>
            <a:off x="4146241" y="641469"/>
            <a:ext cx="8072846" cy="759895"/>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err="1"/>
              <a:t>CincyDeliver</a:t>
            </a:r>
            <a:r>
              <a:rPr lang="en-US" dirty="0"/>
              <a:t> 2023 Sponsors</a:t>
            </a:r>
          </a:p>
        </p:txBody>
      </p:sp>
      <p:pic>
        <p:nvPicPr>
          <p:cNvPr id="6" name="Picture 5" descr="CincyDeliver.org &#10;Deliver Value through quality software">
            <a:extLst>
              <a:ext uri="{FF2B5EF4-FFF2-40B4-BE49-F238E27FC236}">
                <a16:creationId xmlns:a16="http://schemas.microsoft.com/office/drawing/2014/main" id="{336D5E78-AD0C-BF79-B253-25DB60C8B12E}"/>
              </a:ext>
            </a:extLst>
          </p:cNvPr>
          <p:cNvPicPr>
            <a:picLocks noChangeAspect="1"/>
          </p:cNvPicPr>
          <p:nvPr/>
        </p:nvPicPr>
        <p:blipFill>
          <a:blip r:embed="rId3"/>
          <a:stretch>
            <a:fillRect/>
          </a:stretch>
        </p:blipFill>
        <p:spPr>
          <a:xfrm>
            <a:off x="10600342" y="1401364"/>
            <a:ext cx="1618745" cy="1737360"/>
          </a:xfrm>
          <a:prstGeom prst="rect">
            <a:avLst/>
          </a:prstGeom>
        </p:spPr>
      </p:pic>
      <p:sp>
        <p:nvSpPr>
          <p:cNvPr id="10" name="TextBox 9">
            <a:extLst>
              <a:ext uri="{FF2B5EF4-FFF2-40B4-BE49-F238E27FC236}">
                <a16:creationId xmlns:a16="http://schemas.microsoft.com/office/drawing/2014/main" id="{EB87E238-7715-22D8-AD90-FEBCE03A3387}"/>
              </a:ext>
            </a:extLst>
          </p:cNvPr>
          <p:cNvSpPr txBox="1"/>
          <p:nvPr/>
        </p:nvSpPr>
        <p:spPr>
          <a:xfrm>
            <a:off x="232148" y="1355564"/>
            <a:ext cx="1625766"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Diamond</a:t>
            </a:r>
          </a:p>
        </p:txBody>
      </p:sp>
      <p:pic>
        <p:nvPicPr>
          <p:cNvPr id="12" name="Picture 11" descr="Ingage">
            <a:extLst>
              <a:ext uri="{FF2B5EF4-FFF2-40B4-BE49-F238E27FC236}">
                <a16:creationId xmlns:a16="http://schemas.microsoft.com/office/drawing/2014/main" id="{7A2ED032-C02D-EB90-DC5E-F84FC32B0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37" y="1807708"/>
            <a:ext cx="3200400" cy="916115"/>
          </a:xfrm>
          <a:prstGeom prst="rect">
            <a:avLst/>
          </a:prstGeom>
        </p:spPr>
      </p:pic>
      <p:pic>
        <p:nvPicPr>
          <p:cNvPr id="17" name="Picture 16" descr="Pintas &amp; Mullins Injury Lawyers">
            <a:extLst>
              <a:ext uri="{FF2B5EF4-FFF2-40B4-BE49-F238E27FC236}">
                <a16:creationId xmlns:a16="http://schemas.microsoft.com/office/drawing/2014/main" id="{132A5655-7CFE-03C7-5C70-492A99A9F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503" y="1737404"/>
            <a:ext cx="5005250" cy="1030313"/>
          </a:xfrm>
          <a:prstGeom prst="rect">
            <a:avLst/>
          </a:prstGeom>
          <a:solidFill>
            <a:schemeClr val="tx1"/>
          </a:solidFill>
        </p:spPr>
      </p:pic>
      <p:sp>
        <p:nvSpPr>
          <p:cNvPr id="9" name="TextBox 8">
            <a:extLst>
              <a:ext uri="{FF2B5EF4-FFF2-40B4-BE49-F238E27FC236}">
                <a16:creationId xmlns:a16="http://schemas.microsoft.com/office/drawing/2014/main" id="{AA5273D4-CA33-E12C-B07C-92E528CE8C3D}"/>
              </a:ext>
            </a:extLst>
          </p:cNvPr>
          <p:cNvSpPr txBox="1"/>
          <p:nvPr/>
        </p:nvSpPr>
        <p:spPr>
          <a:xfrm>
            <a:off x="232148" y="2709575"/>
            <a:ext cx="1584088"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Platinum</a:t>
            </a:r>
          </a:p>
        </p:txBody>
      </p:sp>
      <p:pic>
        <p:nvPicPr>
          <p:cNvPr id="13" name="Picture 4" descr="Ascendum &#10;Rise Together">
            <a:extLst>
              <a:ext uri="{FF2B5EF4-FFF2-40B4-BE49-F238E27FC236}">
                <a16:creationId xmlns:a16="http://schemas.microsoft.com/office/drawing/2014/main" id="{585F588A-7EC6-3D48-5E41-4B2070320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37" y="3207573"/>
            <a:ext cx="3371850" cy="895350"/>
          </a:xfrm>
          <a:prstGeom prst="rect">
            <a:avLst/>
          </a:prstGeom>
          <a:solidFill>
            <a:schemeClr val="tx1"/>
          </a:solidFill>
        </p:spPr>
      </p:pic>
      <p:sp>
        <p:nvSpPr>
          <p:cNvPr id="11" name="TextBox 10">
            <a:extLst>
              <a:ext uri="{FF2B5EF4-FFF2-40B4-BE49-F238E27FC236}">
                <a16:creationId xmlns:a16="http://schemas.microsoft.com/office/drawing/2014/main" id="{192AADA5-11AF-FA5B-49DF-89AE6E6E388B}"/>
              </a:ext>
            </a:extLst>
          </p:cNvPr>
          <p:cNvSpPr txBox="1"/>
          <p:nvPr/>
        </p:nvSpPr>
        <p:spPr>
          <a:xfrm>
            <a:off x="232148" y="4067355"/>
            <a:ext cx="94448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Gold</a:t>
            </a:r>
          </a:p>
        </p:txBody>
      </p:sp>
      <p:pic>
        <p:nvPicPr>
          <p:cNvPr id="18" name="Picture 17" descr="TQL">
            <a:extLst>
              <a:ext uri="{FF2B5EF4-FFF2-40B4-BE49-F238E27FC236}">
                <a16:creationId xmlns:a16="http://schemas.microsoft.com/office/drawing/2014/main" id="{73B116E6-8A65-7F27-25E9-F49FB6CBFA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751" y="4788374"/>
            <a:ext cx="2599187" cy="756378"/>
          </a:xfrm>
          <a:prstGeom prst="rect">
            <a:avLst/>
          </a:prstGeom>
          <a:solidFill>
            <a:schemeClr val="tx1"/>
          </a:solidFill>
        </p:spPr>
      </p:pic>
      <p:pic>
        <p:nvPicPr>
          <p:cNvPr id="19" name="Picture 18" descr="Qual IT Resources&#10;Quality, Qualified, Qual IT">
            <a:extLst>
              <a:ext uri="{FF2B5EF4-FFF2-40B4-BE49-F238E27FC236}">
                <a16:creationId xmlns:a16="http://schemas.microsoft.com/office/drawing/2014/main" id="{76D3B762-3BC1-C0FC-B26F-F9BD3DAFA2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9743" y="4541545"/>
            <a:ext cx="2721500" cy="1039613"/>
          </a:xfrm>
          <a:prstGeom prst="rect">
            <a:avLst/>
          </a:prstGeom>
        </p:spPr>
      </p:pic>
      <p:sp>
        <p:nvSpPr>
          <p:cNvPr id="16" name="TextBox 15">
            <a:extLst>
              <a:ext uri="{FF2B5EF4-FFF2-40B4-BE49-F238E27FC236}">
                <a16:creationId xmlns:a16="http://schemas.microsoft.com/office/drawing/2014/main" id="{CA81B24A-701D-5DFC-1737-701EA09B0CA2}"/>
              </a:ext>
            </a:extLst>
          </p:cNvPr>
          <p:cNvSpPr txBox="1"/>
          <p:nvPr/>
        </p:nvSpPr>
        <p:spPr>
          <a:xfrm>
            <a:off x="162416" y="5581158"/>
            <a:ext cx="1083951"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Silver</a:t>
            </a:r>
          </a:p>
        </p:txBody>
      </p:sp>
      <p:pic>
        <p:nvPicPr>
          <p:cNvPr id="14" name="Picture 13" descr="Scrum.org &#10;The Home of Scrum">
            <a:extLst>
              <a:ext uri="{FF2B5EF4-FFF2-40B4-BE49-F238E27FC236}">
                <a16:creationId xmlns:a16="http://schemas.microsoft.com/office/drawing/2014/main" id="{2ACC0D5F-1270-BF26-9A19-C3B3690A57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9833" y="6090107"/>
            <a:ext cx="2527300" cy="666750"/>
          </a:xfrm>
          <a:prstGeom prst="rect">
            <a:avLst/>
          </a:prstGeom>
          <a:solidFill>
            <a:schemeClr val="tx1"/>
          </a:solidFill>
          <a:ln>
            <a:noFill/>
          </a:ln>
        </p:spPr>
      </p:pic>
      <p:sp>
        <p:nvSpPr>
          <p:cNvPr id="8" name="TextBox 7">
            <a:extLst>
              <a:ext uri="{FF2B5EF4-FFF2-40B4-BE49-F238E27FC236}">
                <a16:creationId xmlns:a16="http://schemas.microsoft.com/office/drawing/2014/main" id="{1A0C4FC3-1E35-2AA9-3F4A-D65C5717A68A}"/>
              </a:ext>
            </a:extLst>
          </p:cNvPr>
          <p:cNvSpPr txBox="1"/>
          <p:nvPr/>
        </p:nvSpPr>
        <p:spPr>
          <a:xfrm>
            <a:off x="7874726" y="6255207"/>
            <a:ext cx="2004075"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Community</a:t>
            </a:r>
          </a:p>
        </p:txBody>
      </p:sp>
      <p:pic>
        <p:nvPicPr>
          <p:cNvPr id="15" name="Picture 14" descr="Tech Elevator">
            <a:extLst>
              <a:ext uri="{FF2B5EF4-FFF2-40B4-BE49-F238E27FC236}">
                <a16:creationId xmlns:a16="http://schemas.microsoft.com/office/drawing/2014/main" id="{C6C555D8-BDDE-5C8B-4B60-1A6EB677F5B7}"/>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025938" y="6255207"/>
            <a:ext cx="1888490" cy="501650"/>
          </a:xfrm>
          <a:prstGeom prst="rect">
            <a:avLst/>
          </a:prstGeom>
          <a:solidFill>
            <a:schemeClr val="tx1"/>
          </a:solidFill>
          <a:ln>
            <a:noFill/>
          </a:ln>
        </p:spPr>
      </p:pic>
    </p:spTree>
    <p:extLst>
      <p:ext uri="{BB962C8B-B14F-4D97-AF65-F5344CB8AC3E}">
        <p14:creationId xmlns:p14="http://schemas.microsoft.com/office/powerpoint/2010/main" val="206609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0085389"/>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More likely to be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14469</TotalTime>
  <Words>1177</Words>
  <Application>Microsoft Office PowerPoint</Application>
  <PresentationFormat>Widescreen</PresentationFormat>
  <Paragraphs>128</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Accessibility Testing 101</vt:lpstr>
      <vt:lpstr>PowerPoint Presentation</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52</cp:revision>
  <dcterms:created xsi:type="dcterms:W3CDTF">2020-07-15T00:49:10Z</dcterms:created>
  <dcterms:modified xsi:type="dcterms:W3CDTF">2023-07-30T22:07:14Z</dcterms:modified>
</cp:coreProperties>
</file>