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73" r:id="rId5"/>
    <p:sldId id="258" r:id="rId6"/>
    <p:sldId id="287" r:id="rId7"/>
    <p:sldId id="272" r:id="rId8"/>
    <p:sldId id="285" r:id="rId9"/>
    <p:sldId id="283" r:id="rId10"/>
    <p:sldId id="284" r:id="rId11"/>
    <p:sldId id="282" r:id="rId12"/>
    <p:sldId id="281" r:id="rId13"/>
    <p:sldId id="271" r:id="rId14"/>
    <p:sldId id="278" r:id="rId15"/>
    <p:sldId id="261" r:id="rId16"/>
    <p:sldId id="288" r:id="rId17"/>
    <p:sldId id="268" r:id="rId18"/>
  </p:sldIdLst>
  <p:sldSz cx="12192000" cy="6858000"/>
  <p:notesSz cx="7099300" cy="9385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ABCC"/>
    <a:srgbClr val="25715D"/>
    <a:srgbClr val="019966"/>
    <a:srgbClr val="AC8300"/>
    <a:srgbClr val="570D2E"/>
    <a:srgbClr val="8A1449"/>
    <a:srgbClr val="56C7AA"/>
    <a:srgbClr val="F5ABCC"/>
    <a:srgbClr val="A493C7"/>
    <a:srgbClr val="77CE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66707" autoAdjust="0"/>
  </p:normalViewPr>
  <p:slideViewPr>
    <p:cSldViewPr snapToGrid="0">
      <p:cViewPr varScale="1">
        <p:scale>
          <a:sx n="70" d="100"/>
          <a:sy n="70" d="100"/>
        </p:scale>
        <p:origin x="1458" y="66"/>
      </p:cViewPr>
      <p:guideLst/>
    </p:cSldViewPr>
  </p:slideViewPr>
  <p:outlineViewPr>
    <p:cViewPr>
      <p:scale>
        <a:sx n="33" d="100"/>
        <a:sy n="33" d="100"/>
      </p:scale>
      <p:origin x="0" y="-4248"/>
    </p:cViewPr>
  </p:outlineViewPr>
  <p:notesTextViewPr>
    <p:cViewPr>
      <p:scale>
        <a:sx n="1" d="1"/>
        <a:sy n="1" d="1"/>
      </p:scale>
      <p:origin x="0" y="0"/>
    </p:cViewPr>
  </p:notesTextViewPr>
  <p:sorterViewPr>
    <p:cViewPr varScale="1">
      <p:scale>
        <a:sx n="1" d="1"/>
        <a:sy n="1" d="1"/>
      </p:scale>
      <p:origin x="0" y="-2851"/>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1FFD87-6005-57C0-D792-057A64AD62C5}"/>
              </a:ext>
            </a:extLst>
          </p:cNvPr>
          <p:cNvSpPr>
            <a:spLocks noGrp="1"/>
          </p:cNvSpPr>
          <p:nvPr>
            <p:ph type="hdr" sz="quarter"/>
          </p:nvPr>
        </p:nvSpPr>
        <p:spPr>
          <a:xfrm>
            <a:off x="0" y="0"/>
            <a:ext cx="3076363" cy="470895"/>
          </a:xfrm>
          <a:prstGeom prst="rect">
            <a:avLst/>
          </a:prstGeom>
        </p:spPr>
        <p:txBody>
          <a:bodyPr vert="horz" lIns="94192" tIns="47096" rIns="94192" bIns="47096" rtlCol="0"/>
          <a:lstStyle>
            <a:lvl1pPr algn="l">
              <a:defRPr sz="1200"/>
            </a:lvl1pPr>
          </a:lstStyle>
          <a:p>
            <a:endParaRPr lang="en-US" dirty="0"/>
          </a:p>
        </p:txBody>
      </p:sp>
      <p:sp>
        <p:nvSpPr>
          <p:cNvPr id="3" name="Date Placeholder 2">
            <a:extLst>
              <a:ext uri="{FF2B5EF4-FFF2-40B4-BE49-F238E27FC236}">
                <a16:creationId xmlns:a16="http://schemas.microsoft.com/office/drawing/2014/main" id="{38D5089F-3595-C093-0997-3C7CBF58486C}"/>
              </a:ext>
            </a:extLst>
          </p:cNvPr>
          <p:cNvSpPr>
            <a:spLocks noGrp="1"/>
          </p:cNvSpPr>
          <p:nvPr>
            <p:ph type="dt" sz="quarter" idx="1"/>
          </p:nvPr>
        </p:nvSpPr>
        <p:spPr>
          <a:xfrm>
            <a:off x="4021294" y="0"/>
            <a:ext cx="3076363" cy="470895"/>
          </a:xfrm>
          <a:prstGeom prst="rect">
            <a:avLst/>
          </a:prstGeom>
        </p:spPr>
        <p:txBody>
          <a:bodyPr vert="horz" lIns="94192" tIns="47096" rIns="94192" bIns="47096" rtlCol="0"/>
          <a:lstStyle>
            <a:lvl1pPr algn="r">
              <a:defRPr sz="1200"/>
            </a:lvl1pPr>
          </a:lstStyle>
          <a:p>
            <a:fld id="{EE5432EF-245E-40EF-B3FF-B189D54EF7CF}" type="datetimeFigureOut">
              <a:rPr lang="en-US" smtClean="0"/>
              <a:t>3/28/2024</a:t>
            </a:fld>
            <a:endParaRPr lang="en-US" dirty="0"/>
          </a:p>
        </p:txBody>
      </p:sp>
      <p:sp>
        <p:nvSpPr>
          <p:cNvPr id="4" name="Footer Placeholder 3">
            <a:extLst>
              <a:ext uri="{FF2B5EF4-FFF2-40B4-BE49-F238E27FC236}">
                <a16:creationId xmlns:a16="http://schemas.microsoft.com/office/drawing/2014/main" id="{B327E191-4F0F-239F-AFE0-CD4DE6EA639E}"/>
              </a:ext>
            </a:extLst>
          </p:cNvPr>
          <p:cNvSpPr>
            <a:spLocks noGrp="1"/>
          </p:cNvSpPr>
          <p:nvPr>
            <p:ph type="ftr" sz="quarter" idx="2"/>
          </p:nvPr>
        </p:nvSpPr>
        <p:spPr>
          <a:xfrm>
            <a:off x="0" y="8914407"/>
            <a:ext cx="3076363" cy="470894"/>
          </a:xfrm>
          <a:prstGeom prst="rect">
            <a:avLst/>
          </a:prstGeom>
        </p:spPr>
        <p:txBody>
          <a:bodyPr vert="horz" lIns="94192" tIns="47096" rIns="94192" bIns="47096"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F7E2B1B-612C-10FD-A4F0-FBFFC44603BC}"/>
              </a:ext>
            </a:extLst>
          </p:cNvPr>
          <p:cNvSpPr>
            <a:spLocks noGrp="1"/>
          </p:cNvSpPr>
          <p:nvPr>
            <p:ph type="sldNum" sz="quarter" idx="3"/>
          </p:nvPr>
        </p:nvSpPr>
        <p:spPr>
          <a:xfrm>
            <a:off x="4021294" y="8914407"/>
            <a:ext cx="3076363" cy="470894"/>
          </a:xfrm>
          <a:prstGeom prst="rect">
            <a:avLst/>
          </a:prstGeom>
        </p:spPr>
        <p:txBody>
          <a:bodyPr vert="horz" lIns="94192" tIns="47096" rIns="94192" bIns="47096" rtlCol="0" anchor="b"/>
          <a:lstStyle>
            <a:lvl1pPr algn="r">
              <a:defRPr sz="1200"/>
            </a:lvl1pPr>
          </a:lstStyle>
          <a:p>
            <a:fld id="{46AEEE10-DA73-478C-BA99-95BAAD24E07E}" type="slidenum">
              <a:rPr lang="en-US" smtClean="0"/>
              <a:t>‹#›</a:t>
            </a:fld>
            <a:endParaRPr lang="en-US" dirty="0"/>
          </a:p>
        </p:txBody>
      </p:sp>
    </p:spTree>
    <p:extLst>
      <p:ext uri="{BB962C8B-B14F-4D97-AF65-F5344CB8AC3E}">
        <p14:creationId xmlns:p14="http://schemas.microsoft.com/office/powerpoint/2010/main" val="3397736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470895"/>
          </a:xfrm>
          <a:prstGeom prst="rect">
            <a:avLst/>
          </a:prstGeom>
        </p:spPr>
        <p:txBody>
          <a:bodyPr vert="horz" lIns="94192" tIns="47096" rIns="94192" bIns="47096" rtlCol="0"/>
          <a:lstStyle>
            <a:lvl1pPr algn="l">
              <a:defRPr sz="1200"/>
            </a:lvl1pPr>
          </a:lstStyle>
          <a:p>
            <a:endParaRPr lang="en-US" dirty="0"/>
          </a:p>
        </p:txBody>
      </p:sp>
      <p:sp>
        <p:nvSpPr>
          <p:cNvPr id="3" name="Date Placeholder 2"/>
          <p:cNvSpPr>
            <a:spLocks noGrp="1"/>
          </p:cNvSpPr>
          <p:nvPr>
            <p:ph type="dt" idx="1"/>
          </p:nvPr>
        </p:nvSpPr>
        <p:spPr>
          <a:xfrm>
            <a:off x="4021294" y="0"/>
            <a:ext cx="3076363" cy="470895"/>
          </a:xfrm>
          <a:prstGeom prst="rect">
            <a:avLst/>
          </a:prstGeom>
        </p:spPr>
        <p:txBody>
          <a:bodyPr vert="horz" lIns="94192" tIns="47096" rIns="94192" bIns="47096" rtlCol="0"/>
          <a:lstStyle>
            <a:lvl1pPr algn="r">
              <a:defRPr sz="1200"/>
            </a:lvl1pPr>
          </a:lstStyle>
          <a:p>
            <a:fld id="{6AF08D30-F807-4561-A81E-6E077448AA00}" type="datetimeFigureOut">
              <a:rPr lang="en-US" smtClean="0"/>
              <a:t>3/28/2024</a:t>
            </a:fld>
            <a:endParaRPr lang="en-US" dirty="0"/>
          </a:p>
        </p:txBody>
      </p:sp>
      <p:sp>
        <p:nvSpPr>
          <p:cNvPr id="4" name="Slide Image Placeholder 3"/>
          <p:cNvSpPr>
            <a:spLocks noGrp="1" noRot="1" noChangeAspect="1"/>
          </p:cNvSpPr>
          <p:nvPr>
            <p:ph type="sldImg" idx="2"/>
          </p:nvPr>
        </p:nvSpPr>
        <p:spPr>
          <a:xfrm>
            <a:off x="735013" y="1173163"/>
            <a:ext cx="5629275" cy="3167062"/>
          </a:xfrm>
          <a:prstGeom prst="rect">
            <a:avLst/>
          </a:prstGeom>
          <a:noFill/>
          <a:ln w="12700">
            <a:solidFill>
              <a:prstClr val="black"/>
            </a:solidFill>
          </a:ln>
        </p:spPr>
        <p:txBody>
          <a:bodyPr vert="horz" lIns="94192" tIns="47096" rIns="94192" bIns="47096" rtlCol="0" anchor="ctr"/>
          <a:lstStyle/>
          <a:p>
            <a:endParaRPr lang="en-US" dirty="0"/>
          </a:p>
        </p:txBody>
      </p:sp>
      <p:sp>
        <p:nvSpPr>
          <p:cNvPr id="5" name="Notes Placeholder 4"/>
          <p:cNvSpPr>
            <a:spLocks noGrp="1"/>
          </p:cNvSpPr>
          <p:nvPr>
            <p:ph type="body" sz="quarter" idx="3"/>
          </p:nvPr>
        </p:nvSpPr>
        <p:spPr>
          <a:xfrm>
            <a:off x="709930" y="4516676"/>
            <a:ext cx="5679440" cy="3695462"/>
          </a:xfrm>
          <a:prstGeom prst="rect">
            <a:avLst/>
          </a:prstGeom>
        </p:spPr>
        <p:txBody>
          <a:bodyPr vert="horz" lIns="94192" tIns="47096" rIns="94192" bIns="4709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4407"/>
            <a:ext cx="3076363" cy="470894"/>
          </a:xfrm>
          <a:prstGeom prst="rect">
            <a:avLst/>
          </a:prstGeom>
        </p:spPr>
        <p:txBody>
          <a:bodyPr vert="horz" lIns="94192" tIns="47096" rIns="94192" bIns="47096"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294" y="8914407"/>
            <a:ext cx="3076363" cy="470894"/>
          </a:xfrm>
          <a:prstGeom prst="rect">
            <a:avLst/>
          </a:prstGeom>
        </p:spPr>
        <p:txBody>
          <a:bodyPr vert="horz" lIns="94192" tIns="47096" rIns="94192" bIns="47096" rtlCol="0" anchor="b"/>
          <a:lstStyle>
            <a:lvl1pPr algn="r">
              <a:defRPr sz="1200"/>
            </a:lvl1pPr>
          </a:lstStyle>
          <a:p>
            <a:fld id="{DD82C05A-7A07-4286-AA18-B883C0AF9A3B}" type="slidenum">
              <a:rPr lang="en-US" smtClean="0"/>
              <a:t>‹#›</a:t>
            </a:fld>
            <a:endParaRPr lang="en-US" dirty="0"/>
          </a:p>
        </p:txBody>
      </p:sp>
    </p:spTree>
    <p:extLst>
      <p:ext uri="{BB962C8B-B14F-4D97-AF65-F5344CB8AC3E}">
        <p14:creationId xmlns:p14="http://schemas.microsoft.com/office/powerpoint/2010/main" val="51318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a:t>
            </a:fld>
            <a:endParaRPr lang="en-US" dirty="0"/>
          </a:p>
        </p:txBody>
      </p:sp>
    </p:spTree>
    <p:extLst>
      <p:ext uri="{BB962C8B-B14F-4D97-AF65-F5344CB8AC3E}">
        <p14:creationId xmlns:p14="http://schemas.microsoft.com/office/powerpoint/2010/main" val="2623759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10</a:t>
            </a:fld>
            <a:endParaRPr lang="en-US" dirty="0"/>
          </a:p>
        </p:txBody>
      </p:sp>
    </p:spTree>
    <p:extLst>
      <p:ext uri="{BB962C8B-B14F-4D97-AF65-F5344CB8AC3E}">
        <p14:creationId xmlns:p14="http://schemas.microsoft.com/office/powerpoint/2010/main" val="3124733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11</a:t>
            </a:fld>
            <a:endParaRPr lang="en-US" dirty="0"/>
          </a:p>
        </p:txBody>
      </p:sp>
    </p:spTree>
    <p:extLst>
      <p:ext uri="{BB962C8B-B14F-4D97-AF65-F5344CB8AC3E}">
        <p14:creationId xmlns:p14="http://schemas.microsoft.com/office/powerpoint/2010/main" val="2582610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12</a:t>
            </a:fld>
            <a:endParaRPr lang="en-US" dirty="0"/>
          </a:p>
        </p:txBody>
      </p:sp>
    </p:spTree>
    <p:extLst>
      <p:ext uri="{BB962C8B-B14F-4D97-AF65-F5344CB8AC3E}">
        <p14:creationId xmlns:p14="http://schemas.microsoft.com/office/powerpoint/2010/main" val="1266515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13</a:t>
            </a:fld>
            <a:endParaRPr lang="en-US" dirty="0"/>
          </a:p>
        </p:txBody>
      </p:sp>
    </p:spTree>
    <p:extLst>
      <p:ext uri="{BB962C8B-B14F-4D97-AF65-F5344CB8AC3E}">
        <p14:creationId xmlns:p14="http://schemas.microsoft.com/office/powerpoint/2010/main" val="2059435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14</a:t>
            </a:fld>
            <a:endParaRPr lang="en-US" dirty="0"/>
          </a:p>
        </p:txBody>
      </p:sp>
    </p:spTree>
    <p:extLst>
      <p:ext uri="{BB962C8B-B14F-4D97-AF65-F5344CB8AC3E}">
        <p14:creationId xmlns:p14="http://schemas.microsoft.com/office/powerpoint/2010/main" val="1703438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2</a:t>
            </a:fld>
            <a:endParaRPr lang="en-US" dirty="0"/>
          </a:p>
        </p:txBody>
      </p:sp>
    </p:spTree>
    <p:extLst>
      <p:ext uri="{BB962C8B-B14F-4D97-AF65-F5344CB8AC3E}">
        <p14:creationId xmlns:p14="http://schemas.microsoft.com/office/powerpoint/2010/main" val="1592544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3</a:t>
            </a:fld>
            <a:endParaRPr lang="en-US" dirty="0"/>
          </a:p>
        </p:txBody>
      </p:sp>
    </p:spTree>
    <p:extLst>
      <p:ext uri="{BB962C8B-B14F-4D97-AF65-F5344CB8AC3E}">
        <p14:creationId xmlns:p14="http://schemas.microsoft.com/office/powerpoint/2010/main" val="2271413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descriptions are very simplified for time. I go more in-depth on discussing them in my Introduction to Accessibility talk.</a:t>
            </a:r>
          </a:p>
          <a:p>
            <a:pPr marL="176611" indent="-176611">
              <a:buFontTx/>
              <a:buChar char="-"/>
            </a:pPr>
            <a:r>
              <a:rPr lang="en-US" b="1" dirty="0"/>
              <a:t>Accessibility</a:t>
            </a:r>
            <a:r>
              <a:rPr lang="en-US" dirty="0"/>
              <a:t> is just how well can facilities, content, features, processes, policies, etc. be used/followed by users of all abilities. With regards to digital content, is it flexible enough for people to use it with/without assistive technologies.</a:t>
            </a:r>
          </a:p>
          <a:p>
            <a:pPr marL="176611" indent="-176611">
              <a:buFontTx/>
              <a:buChar char="-"/>
            </a:pPr>
            <a:r>
              <a:rPr lang="en-US" b="1" dirty="0"/>
              <a:t>Disability</a:t>
            </a:r>
            <a:r>
              <a:rPr lang="en-US" dirty="0"/>
              <a:t> is most easily thought of as is the environment creating a barrier to certain groups of people that isn’t caused for other groups. In this case, we are not just looking at barriers caused to people with medical conditions, but also people who may be commonly visiting the content while in a state of distress, in an environment where they cannot easily hear audio cues, maybe viewing a screen in a very brightly/dimly lit environment, viewing while on a poor connection, etc.</a:t>
            </a:r>
          </a:p>
        </p:txBody>
      </p:sp>
      <p:sp>
        <p:nvSpPr>
          <p:cNvPr id="4" name="Slide Number Placeholder 3"/>
          <p:cNvSpPr>
            <a:spLocks noGrp="1"/>
          </p:cNvSpPr>
          <p:nvPr>
            <p:ph type="sldNum" sz="quarter" idx="5"/>
          </p:nvPr>
        </p:nvSpPr>
        <p:spPr/>
        <p:txBody>
          <a:bodyPr/>
          <a:lstStyle/>
          <a:p>
            <a:fld id="{DD82C05A-7A07-4286-AA18-B883C0AF9A3B}" type="slidenum">
              <a:rPr lang="en-US" smtClean="0"/>
              <a:t>4</a:t>
            </a:fld>
            <a:endParaRPr lang="en-US" dirty="0"/>
          </a:p>
        </p:txBody>
      </p:sp>
    </p:spTree>
    <p:extLst>
      <p:ext uri="{BB962C8B-B14F-4D97-AF65-F5344CB8AC3E}">
        <p14:creationId xmlns:p14="http://schemas.microsoft.com/office/powerpoint/2010/main" val="2208424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To that end we are looking at how accurately, clearly, and consistently the content is communicated.</a:t>
            </a:r>
          </a:p>
          <a:p>
            <a:r>
              <a:rPr lang="en-US" b="0" dirty="0"/>
              <a:t>Some of what we are looking at, include:</a:t>
            </a:r>
          </a:p>
          <a:p>
            <a:pPr marL="176611" indent="-176611">
              <a:buFont typeface="Arial" panose="020B0604020202020204" pitchFamily="34" charset="0"/>
              <a:buChar char="•"/>
            </a:pPr>
            <a:r>
              <a:rPr lang="en-US" b="0" dirty="0"/>
              <a:t>Structure </a:t>
            </a:r>
          </a:p>
          <a:p>
            <a:pPr marL="647572" lvl="1" indent="-176611">
              <a:buFont typeface="Arial" panose="020B0604020202020204" pitchFamily="34" charset="0"/>
              <a:buChar char="•"/>
            </a:pPr>
            <a:r>
              <a:rPr lang="en-US" b="0" dirty="0"/>
              <a:t>Headings</a:t>
            </a:r>
          </a:p>
          <a:p>
            <a:pPr marL="647572" lvl="1" indent="-176611">
              <a:buFont typeface="Arial" panose="020B0604020202020204" pitchFamily="34" charset="0"/>
              <a:buChar char="•"/>
            </a:pPr>
            <a:r>
              <a:rPr lang="en-US" b="0" dirty="0"/>
              <a:t>landmark regions (header, main, footer, nav, form, etc.)</a:t>
            </a:r>
          </a:p>
          <a:p>
            <a:pPr marL="176611" indent="-176611">
              <a:buFont typeface="Arial" panose="020B0604020202020204" pitchFamily="34" charset="0"/>
              <a:buChar char="•"/>
            </a:pPr>
            <a:r>
              <a:rPr lang="en-US" b="0" dirty="0"/>
              <a:t>Relationships</a:t>
            </a:r>
          </a:p>
          <a:p>
            <a:pPr marL="647572" lvl="1" indent="-176611">
              <a:buFont typeface="Arial" panose="020B0604020202020204" pitchFamily="34" charset="0"/>
              <a:buChar char="•"/>
            </a:pPr>
            <a:r>
              <a:rPr lang="en-US" b="0" dirty="0"/>
              <a:t>heading to its content</a:t>
            </a:r>
          </a:p>
          <a:p>
            <a:pPr marL="647572" lvl="1" indent="-176611">
              <a:buFont typeface="Arial" panose="020B0604020202020204" pitchFamily="34" charset="0"/>
              <a:buChar char="•"/>
            </a:pPr>
            <a:r>
              <a:rPr lang="en-US" b="0" dirty="0"/>
              <a:t>heading to other headings (not having to headings as H2s even though one is meant to be under the other)</a:t>
            </a:r>
          </a:p>
          <a:p>
            <a:pPr marL="647572" lvl="1" indent="-176611">
              <a:buFont typeface="Arial" panose="020B0604020202020204" pitchFamily="34" charset="0"/>
              <a:buChar char="•"/>
            </a:pPr>
            <a:r>
              <a:rPr lang="en-US" b="0" dirty="0"/>
              <a:t>label to its input</a:t>
            </a:r>
          </a:p>
          <a:p>
            <a:pPr marL="647572" lvl="1" indent="-176611">
              <a:buFont typeface="Arial" panose="020B0604020202020204" pitchFamily="34" charset="0"/>
              <a:buChar char="•"/>
            </a:pPr>
            <a:r>
              <a:rPr lang="en-US" b="0" dirty="0"/>
              <a:t>Lists (ordered vs unordered)</a:t>
            </a:r>
          </a:p>
          <a:p>
            <a:pPr marL="176611" indent="-176611">
              <a:buFont typeface="Arial" panose="020B0604020202020204" pitchFamily="34" charset="0"/>
              <a:buChar char="•"/>
            </a:pPr>
            <a:r>
              <a:rPr lang="en-US" b="0" dirty="0"/>
              <a:t>Function</a:t>
            </a:r>
          </a:p>
          <a:p>
            <a:pPr marL="647572" lvl="1" indent="-176611">
              <a:buFont typeface="Arial" panose="020B0604020202020204" pitchFamily="34" charset="0"/>
              <a:buChar char="•"/>
            </a:pPr>
            <a:r>
              <a:rPr lang="en-US" b="0" dirty="0"/>
              <a:t>links vs buttons</a:t>
            </a:r>
          </a:p>
          <a:p>
            <a:pPr marL="647572" lvl="1" indent="-176611">
              <a:buFont typeface="Arial" panose="020B0604020202020204" pitchFamily="34" charset="0"/>
              <a:buChar char="•"/>
            </a:pPr>
            <a:r>
              <a:rPr lang="en-US" b="0" dirty="0"/>
              <a:t>radio vs checkbox</a:t>
            </a:r>
          </a:p>
          <a:p>
            <a:pPr marL="647572" lvl="1" indent="-176611">
              <a:buFont typeface="Arial" panose="020B0604020202020204" pitchFamily="34" charset="0"/>
              <a:buChar char="•"/>
            </a:pPr>
            <a:r>
              <a:rPr lang="en-US" b="0" dirty="0"/>
              <a:t>special formatting requirements for a field to validate</a:t>
            </a:r>
          </a:p>
          <a:p>
            <a:pPr marL="647572" lvl="1" indent="-176611">
              <a:buFont typeface="Arial" panose="020B0604020202020204" pitchFamily="34" charset="0"/>
              <a:buChar char="•"/>
            </a:pPr>
            <a:r>
              <a:rPr lang="en-US" b="0" dirty="0"/>
              <a:t>how to access/expand a widget</a:t>
            </a:r>
          </a:p>
          <a:p>
            <a:pPr marL="647572" lvl="1" indent="-176611">
              <a:buFont typeface="Arial" panose="020B0604020202020204" pitchFamily="34" charset="0"/>
              <a:buChar char="•"/>
            </a:pPr>
            <a:r>
              <a:rPr lang="en-US" b="0" dirty="0"/>
              <a:t>conflict with existing common user key shortcuts</a:t>
            </a:r>
          </a:p>
          <a:p>
            <a:pPr marL="176611" indent="-176611">
              <a:buFont typeface="Arial" panose="020B0604020202020204" pitchFamily="34" charset="0"/>
              <a:buChar char="•"/>
            </a:pPr>
            <a:r>
              <a:rPr lang="en-US" b="0" dirty="0"/>
              <a:t>Information</a:t>
            </a:r>
          </a:p>
          <a:p>
            <a:pPr marL="647572" lvl="1" indent="-176611">
              <a:buFont typeface="Arial" panose="020B0604020202020204" pitchFamily="34" charset="0"/>
              <a:buChar char="•"/>
            </a:pPr>
            <a:r>
              <a:rPr lang="en-US" b="0" dirty="0"/>
              <a:t>Not just using color</a:t>
            </a:r>
          </a:p>
          <a:p>
            <a:pPr marL="647572" lvl="1" indent="-176611">
              <a:buFont typeface="Arial" panose="020B0604020202020204" pitchFamily="34" charset="0"/>
              <a:buChar char="•"/>
            </a:pPr>
            <a:r>
              <a:rPr lang="en-US" b="0" dirty="0"/>
              <a:t>Accessible labeling</a:t>
            </a:r>
          </a:p>
          <a:p>
            <a:pPr marL="647572" lvl="1" indent="-176611">
              <a:buFont typeface="Arial" panose="020B0604020202020204" pitchFamily="34" charset="0"/>
              <a:buChar char="•"/>
            </a:pPr>
            <a:r>
              <a:rPr lang="en-US" b="0" dirty="0"/>
              <a:t>Proper color contrast</a:t>
            </a:r>
          </a:p>
          <a:p>
            <a:pPr marL="647572" lvl="1" indent="-176611">
              <a:buFont typeface="Arial" panose="020B0604020202020204" pitchFamily="34" charset="0"/>
              <a:buChar char="•"/>
            </a:pPr>
            <a:r>
              <a:rPr lang="en-US" b="0" dirty="0"/>
              <a:t>CSS images not the only way of conveying information</a:t>
            </a:r>
          </a:p>
        </p:txBody>
      </p:sp>
      <p:sp>
        <p:nvSpPr>
          <p:cNvPr id="4" name="Slide Number Placeholder 3"/>
          <p:cNvSpPr>
            <a:spLocks noGrp="1"/>
          </p:cNvSpPr>
          <p:nvPr>
            <p:ph type="sldNum" sz="quarter" idx="5"/>
          </p:nvPr>
        </p:nvSpPr>
        <p:spPr/>
        <p:txBody>
          <a:bodyPr/>
          <a:lstStyle/>
          <a:p>
            <a:fld id="{DD82C05A-7A07-4286-AA18-B883C0AF9A3B}" type="slidenum">
              <a:rPr lang="en-US" smtClean="0"/>
              <a:t>5</a:t>
            </a:fld>
            <a:endParaRPr lang="en-US" dirty="0"/>
          </a:p>
        </p:txBody>
      </p:sp>
    </p:spTree>
    <p:extLst>
      <p:ext uri="{BB962C8B-B14F-4D97-AF65-F5344CB8AC3E}">
        <p14:creationId xmlns:p14="http://schemas.microsoft.com/office/powerpoint/2010/main" val="2781781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Https://corgidev.com/a11y.html</a:t>
            </a:r>
          </a:p>
        </p:txBody>
      </p:sp>
      <p:sp>
        <p:nvSpPr>
          <p:cNvPr id="4" name="Slide Number Placeholder 3"/>
          <p:cNvSpPr>
            <a:spLocks noGrp="1"/>
          </p:cNvSpPr>
          <p:nvPr>
            <p:ph type="sldNum" sz="quarter" idx="5"/>
          </p:nvPr>
        </p:nvSpPr>
        <p:spPr/>
        <p:txBody>
          <a:bodyPr/>
          <a:lstStyle/>
          <a:p>
            <a:fld id="{DD82C05A-7A07-4286-AA18-B883C0AF9A3B}" type="slidenum">
              <a:rPr lang="en-US" smtClean="0"/>
              <a:t>6</a:t>
            </a:fld>
            <a:endParaRPr lang="en-US" dirty="0"/>
          </a:p>
        </p:txBody>
      </p:sp>
    </p:spTree>
    <p:extLst>
      <p:ext uri="{BB962C8B-B14F-4D97-AF65-F5344CB8AC3E}">
        <p14:creationId xmlns:p14="http://schemas.microsoft.com/office/powerpoint/2010/main" val="2134996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5481" indent="-235481">
              <a:buFont typeface="+mj-lt"/>
              <a:buAutoNum type="arabicPeriod"/>
            </a:pPr>
            <a:r>
              <a:rPr lang="en-US" dirty="0"/>
              <a:t>Header</a:t>
            </a:r>
          </a:p>
          <a:p>
            <a:pPr marL="706443" lvl="1" indent="-235481">
              <a:buFont typeface="+mj-lt"/>
              <a:buAutoNum type="arabicPeriod"/>
            </a:pPr>
            <a:r>
              <a:rPr lang="en-US" dirty="0"/>
              <a:t>Nav: aria-label=“Main”</a:t>
            </a:r>
          </a:p>
          <a:p>
            <a:pPr marL="235481" indent="-235481">
              <a:buFont typeface="+mj-lt"/>
              <a:buAutoNum type="arabicPeriod"/>
            </a:pPr>
            <a:r>
              <a:rPr lang="en-US" dirty="0"/>
              <a:t>Nav: aria-label=“Breadcrumbs”</a:t>
            </a:r>
          </a:p>
          <a:p>
            <a:pPr marL="235481" indent="-235481">
              <a:buFont typeface="+mj-lt"/>
              <a:buAutoNum type="arabicPeriod"/>
            </a:pPr>
            <a:r>
              <a:rPr lang="en-US" dirty="0"/>
              <a:t>Main</a:t>
            </a:r>
          </a:p>
          <a:p>
            <a:pPr marL="706443" lvl="1" indent="-235481">
              <a:buFont typeface="+mj-lt"/>
              <a:buAutoNum type="arabicPeriod"/>
            </a:pPr>
            <a:r>
              <a:rPr lang="en-US" dirty="0"/>
              <a:t>H1</a:t>
            </a:r>
          </a:p>
          <a:p>
            <a:pPr marL="1177404" lvl="2" indent="-235481">
              <a:buFont typeface="+mj-lt"/>
              <a:buAutoNum type="arabicPeriod"/>
            </a:pPr>
            <a:r>
              <a:rPr lang="en-US" dirty="0"/>
              <a:t>H2</a:t>
            </a:r>
          </a:p>
          <a:p>
            <a:pPr marL="1648366" lvl="3" indent="-235481">
              <a:buFont typeface="+mj-lt"/>
              <a:buAutoNum type="arabicPeriod"/>
            </a:pPr>
            <a:r>
              <a:rPr lang="en-US" dirty="0"/>
              <a:t>Button with an aria-expanded attribute</a:t>
            </a:r>
          </a:p>
          <a:p>
            <a:pPr marL="1177404" lvl="2" indent="-235481" defTabSz="941923">
              <a:buFont typeface="+mj-lt"/>
              <a:buAutoNum type="arabicPeriod"/>
              <a:defRPr/>
            </a:pPr>
            <a:r>
              <a:rPr lang="en-US" dirty="0"/>
              <a:t>H2</a:t>
            </a:r>
          </a:p>
          <a:p>
            <a:pPr marL="1648366" lvl="3" indent="-235481" defTabSz="941923">
              <a:buFont typeface="+mj-lt"/>
              <a:buAutoNum type="arabicPeriod"/>
              <a:defRPr/>
            </a:pPr>
            <a:r>
              <a:rPr lang="en-US" dirty="0"/>
              <a:t>Button with an aria-expanded attribute</a:t>
            </a:r>
          </a:p>
          <a:p>
            <a:pPr marL="1177404" lvl="2" indent="-235481" defTabSz="941923">
              <a:buFont typeface="+mj-lt"/>
              <a:buAutoNum type="arabicPeriod"/>
              <a:defRPr/>
            </a:pPr>
            <a:r>
              <a:rPr lang="en-US" dirty="0"/>
              <a:t>H2</a:t>
            </a:r>
          </a:p>
          <a:p>
            <a:pPr marL="1648366" lvl="3" indent="-235481" defTabSz="941923">
              <a:buFont typeface="+mj-lt"/>
              <a:buAutoNum type="arabicPeriod"/>
              <a:defRPr/>
            </a:pPr>
            <a:r>
              <a:rPr lang="en-US" dirty="0"/>
              <a:t>Button with an aria-expanded attribute</a:t>
            </a:r>
          </a:p>
          <a:p>
            <a:pPr marL="1177404" lvl="2" indent="-235481" defTabSz="941923">
              <a:buFont typeface="+mj-lt"/>
              <a:buAutoNum type="arabicPeriod"/>
              <a:defRPr/>
            </a:pPr>
            <a:r>
              <a:rPr lang="en-US" dirty="0"/>
              <a:t>H2</a:t>
            </a:r>
          </a:p>
          <a:p>
            <a:pPr marL="1648366" lvl="3" indent="-235481" defTabSz="941923">
              <a:buFont typeface="+mj-lt"/>
              <a:buAutoNum type="arabicPeriod"/>
              <a:defRPr/>
            </a:pPr>
            <a:r>
              <a:rPr lang="en-US" dirty="0"/>
              <a:t>Button with an aria-expanded attribute</a:t>
            </a:r>
          </a:p>
          <a:p>
            <a:pPr marL="1177404" lvl="2" indent="-235481">
              <a:buFont typeface="+mj-lt"/>
              <a:buAutoNum type="arabicPeriod"/>
            </a:pPr>
            <a:r>
              <a:rPr lang="en-US" dirty="0"/>
              <a:t>H2</a:t>
            </a:r>
          </a:p>
          <a:p>
            <a:pPr marL="1648366" lvl="3" indent="-235481">
              <a:buFont typeface="+mj-lt"/>
              <a:buAutoNum type="arabicPeriod"/>
            </a:pPr>
            <a:r>
              <a:rPr lang="en-US" dirty="0"/>
              <a:t>Button with an aria-expanded attribute</a:t>
            </a:r>
          </a:p>
          <a:p>
            <a:pPr marL="1177404" lvl="2" indent="-235481">
              <a:buFont typeface="+mj-lt"/>
              <a:buAutoNum type="arabicPeriod"/>
            </a:pPr>
            <a:r>
              <a:rPr lang="en-US" dirty="0"/>
              <a:t>H2</a:t>
            </a:r>
          </a:p>
          <a:p>
            <a:pPr marL="1648366" lvl="3" indent="-235481">
              <a:buFont typeface="+mj-lt"/>
              <a:buAutoNum type="arabicPeriod"/>
            </a:pPr>
            <a:r>
              <a:rPr lang="en-US" dirty="0"/>
              <a:t>Button with an aria-expanded attribute</a:t>
            </a:r>
          </a:p>
          <a:p>
            <a:pPr marL="235481" indent="-235481">
              <a:buFont typeface="+mj-lt"/>
              <a:buAutoNum type="arabicPeriod"/>
            </a:pPr>
            <a:r>
              <a:rPr lang="en-US" dirty="0"/>
              <a:t>Footer</a:t>
            </a:r>
          </a:p>
          <a:p>
            <a:pPr marL="706443" lvl="1" indent="-235481" defTabSz="941923">
              <a:buFont typeface="+mj-lt"/>
              <a:buAutoNum type="arabicPeriod"/>
              <a:defRPr/>
            </a:pPr>
            <a:r>
              <a:rPr lang="en-US" dirty="0"/>
              <a:t>Nav: aria-label=“Social Media”</a:t>
            </a:r>
          </a:p>
        </p:txBody>
      </p:sp>
      <p:sp>
        <p:nvSpPr>
          <p:cNvPr id="4" name="Slide Number Placeholder 3"/>
          <p:cNvSpPr>
            <a:spLocks noGrp="1"/>
          </p:cNvSpPr>
          <p:nvPr>
            <p:ph type="sldNum" sz="quarter" idx="5"/>
          </p:nvPr>
        </p:nvSpPr>
        <p:spPr/>
        <p:txBody>
          <a:bodyPr/>
          <a:lstStyle/>
          <a:p>
            <a:fld id="{DD82C05A-7A07-4286-AA18-B883C0AF9A3B}" type="slidenum">
              <a:rPr lang="en-US" smtClean="0"/>
              <a:t>7</a:t>
            </a:fld>
            <a:endParaRPr lang="en-US" dirty="0"/>
          </a:p>
        </p:txBody>
      </p:sp>
    </p:spTree>
    <p:extLst>
      <p:ext uri="{BB962C8B-B14F-4D97-AF65-F5344CB8AC3E}">
        <p14:creationId xmlns:p14="http://schemas.microsoft.com/office/powerpoint/2010/main" val="2521631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8</a:t>
            </a:fld>
            <a:endParaRPr lang="en-US" dirty="0"/>
          </a:p>
        </p:txBody>
      </p:sp>
    </p:spTree>
    <p:extLst>
      <p:ext uri="{BB962C8B-B14F-4D97-AF65-F5344CB8AC3E}">
        <p14:creationId xmlns:p14="http://schemas.microsoft.com/office/powerpoint/2010/main" val="2107896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1923"/>
            <a:r>
              <a:rPr lang="en-US" dirty="0"/>
              <a:t>Azure Vision Studio - https://portal.vision.cognitive.azure.com/demo/image-captioning</a:t>
            </a:r>
          </a:p>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9</a:t>
            </a:fld>
            <a:endParaRPr lang="en-US" dirty="0"/>
          </a:p>
        </p:txBody>
      </p:sp>
    </p:spTree>
    <p:extLst>
      <p:ext uri="{BB962C8B-B14F-4D97-AF65-F5344CB8AC3E}">
        <p14:creationId xmlns:p14="http://schemas.microsoft.com/office/powerpoint/2010/main" val="32210649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3.svg"/><Relationship Id="rId7" Type="http://schemas.openxmlformats.org/officeDocument/2006/relationships/image" Target="../media/image5.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5.svg"/><Relationship Id="rId10" Type="http://schemas.openxmlformats.org/officeDocument/2006/relationships/image" Target="../media/image8.png"/><Relationship Id="rId4" Type="http://schemas.openxmlformats.org/officeDocument/2006/relationships/image" Target="../media/image14.png"/><Relationship Id="rId9" Type="http://schemas.openxmlformats.org/officeDocument/2006/relationships/image" Target="../media/image7.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7.svg"/><Relationship Id="rId7" Type="http://schemas.openxmlformats.org/officeDocument/2006/relationships/image" Target="../media/image5.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8.sv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7.sv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image" Target="../media/image20.svg"/><Relationship Id="rId7" Type="http://schemas.openxmlformats.org/officeDocument/2006/relationships/image" Target="../media/image22.svg"/><Relationship Id="rId12"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7.svg"/><Relationship Id="rId5" Type="http://schemas.openxmlformats.org/officeDocument/2006/relationships/image" Target="../media/image21.sv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5.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CECEBED-B9F4-29DE-0AB0-2AAA204233CE}"/>
              </a:ext>
              <a:ext uri="{C183D7F6-B498-43B3-948B-1728B52AA6E4}">
                <adec:decorative xmlns:adec="http://schemas.microsoft.com/office/drawing/2017/decorative" val="1"/>
              </a:ext>
            </a:extLst>
          </p:cNvPr>
          <p:cNvGrpSpPr/>
          <p:nvPr userDrawn="1"/>
        </p:nvGrpSpPr>
        <p:grpSpPr>
          <a:xfrm>
            <a:off x="0" y="1"/>
            <a:ext cx="12192000" cy="6253842"/>
            <a:chOff x="0" y="1"/>
            <a:chExt cx="12192000" cy="6253842"/>
          </a:xfrm>
        </p:grpSpPr>
        <p:sp>
          <p:nvSpPr>
            <p:cNvPr id="23" name="Freeform: Shape 22">
              <a:extLst>
                <a:ext uri="{FF2B5EF4-FFF2-40B4-BE49-F238E27FC236}">
                  <a16:creationId xmlns:a16="http://schemas.microsoft.com/office/drawing/2014/main" id="{96A134E7-D915-D931-CD34-B04B8ADE0704}"/>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4" name="Graphic 23">
              <a:extLst>
                <a:ext uri="{FF2B5EF4-FFF2-40B4-BE49-F238E27FC236}">
                  <a16:creationId xmlns:a16="http://schemas.microsoft.com/office/drawing/2014/main" id="{DE029A4C-6267-F94B-ECCC-EC32B0510C09}"/>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grpSp>
        <p:nvGrpSpPr>
          <p:cNvPr id="25" name="Group 24">
            <a:extLst>
              <a:ext uri="{FF2B5EF4-FFF2-40B4-BE49-F238E27FC236}">
                <a16:creationId xmlns:a16="http://schemas.microsoft.com/office/drawing/2014/main" id="{AD23DA5C-83E7-B63E-6B5D-596435DABAD9}"/>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26" name="Group 25">
              <a:extLst>
                <a:ext uri="{FF2B5EF4-FFF2-40B4-BE49-F238E27FC236}">
                  <a16:creationId xmlns:a16="http://schemas.microsoft.com/office/drawing/2014/main" id="{F848D89C-5F2D-CF6A-0868-A45C9F1806BE}"/>
                </a:ext>
              </a:extLst>
            </p:cNvPr>
            <p:cNvGrpSpPr/>
            <p:nvPr userDrawn="1"/>
          </p:nvGrpSpPr>
          <p:grpSpPr>
            <a:xfrm>
              <a:off x="1698171" y="691024"/>
              <a:ext cx="8795658" cy="5475954"/>
              <a:chOff x="1466850" y="380320"/>
              <a:chExt cx="9258300" cy="5763985"/>
            </a:xfrm>
          </p:grpSpPr>
          <p:sp>
            <p:nvSpPr>
              <p:cNvPr id="31" name="Rectangle 30">
                <a:extLst>
                  <a:ext uri="{FF2B5EF4-FFF2-40B4-BE49-F238E27FC236}">
                    <a16:creationId xmlns:a16="http://schemas.microsoft.com/office/drawing/2014/main" id="{84FB4825-91D4-4067-BDE3-7BCEFC034716}"/>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063BCDDF-A09D-6904-57FA-C428689850A7}"/>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a:extLst>
                <a:ext uri="{FF2B5EF4-FFF2-40B4-BE49-F238E27FC236}">
                  <a16:creationId xmlns:a16="http://schemas.microsoft.com/office/drawing/2014/main" id="{8B8757A2-8C6D-83F2-98CE-ECCBA93F33CE}"/>
                </a:ext>
              </a:extLst>
            </p:cNvPr>
            <p:cNvGrpSpPr/>
            <p:nvPr userDrawn="1"/>
          </p:nvGrpSpPr>
          <p:grpSpPr>
            <a:xfrm>
              <a:off x="1839686" y="815293"/>
              <a:ext cx="810985" cy="212272"/>
              <a:chOff x="1883229" y="800099"/>
              <a:chExt cx="810985" cy="212272"/>
            </a:xfrm>
          </p:grpSpPr>
          <p:sp>
            <p:nvSpPr>
              <p:cNvPr id="28" name="Oval 27">
                <a:extLst>
                  <a:ext uri="{FF2B5EF4-FFF2-40B4-BE49-F238E27FC236}">
                    <a16:creationId xmlns:a16="http://schemas.microsoft.com/office/drawing/2014/main" id="{C62759C4-7D46-6EA5-DBE5-75D18FB723D3}"/>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A7A045CF-D20B-4F82-7377-0B8DABF3EB11}"/>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D65B52D1-205A-FB65-FBA1-61B632DAC849}"/>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3" name="Title 1">
            <a:extLst>
              <a:ext uri="{FF2B5EF4-FFF2-40B4-BE49-F238E27FC236}">
                <a16:creationId xmlns:a16="http://schemas.microsoft.com/office/drawing/2014/main" id="{14885F30-F52E-A31E-CBEF-2F126AD4F962}"/>
              </a:ext>
            </a:extLst>
          </p:cNvPr>
          <p:cNvSpPr>
            <a:spLocks noGrp="1"/>
          </p:cNvSpPr>
          <p:nvPr>
            <p:ph type="ctrTitle" hasCustomPrompt="1"/>
          </p:nvPr>
        </p:nvSpPr>
        <p:spPr>
          <a:xfrm>
            <a:off x="1924050" y="1278307"/>
            <a:ext cx="8343901" cy="3540939"/>
          </a:xfrm>
        </p:spPr>
        <p:txBody>
          <a:bodyPr anchor="ctr" anchorCtr="0">
            <a:noAutofit/>
          </a:bodyPr>
          <a:lstStyle>
            <a:lvl1pPr algn="ctr">
              <a:defRPr sz="6600"/>
            </a:lvl1pPr>
          </a:lstStyle>
          <a:p>
            <a:r>
              <a:rPr lang="en-US" dirty="0"/>
              <a:t>Click to add title</a:t>
            </a:r>
          </a:p>
        </p:txBody>
      </p:sp>
      <p:sp>
        <p:nvSpPr>
          <p:cNvPr id="35" name="Subtitle 2">
            <a:extLst>
              <a:ext uri="{FF2B5EF4-FFF2-40B4-BE49-F238E27FC236}">
                <a16:creationId xmlns:a16="http://schemas.microsoft.com/office/drawing/2014/main" id="{BEEAA312-5DC5-A30E-8649-6A8510D1A0E7}"/>
              </a:ext>
            </a:extLst>
          </p:cNvPr>
          <p:cNvSpPr>
            <a:spLocks noGrp="1"/>
          </p:cNvSpPr>
          <p:nvPr>
            <p:ph type="subTitle" idx="1" hasCustomPrompt="1"/>
          </p:nvPr>
        </p:nvSpPr>
        <p:spPr>
          <a:xfrm>
            <a:off x="4527549" y="5166651"/>
            <a:ext cx="3136899" cy="652923"/>
          </a:xfrm>
          <a:prstGeom prst="roundRect">
            <a:avLst>
              <a:gd name="adj" fmla="val 50000"/>
            </a:avLst>
          </a:prstGeom>
          <a:solidFill>
            <a:schemeClr val="accent2"/>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4625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66366B1-7B36-7B0B-5393-CDFAE3DEEBF0}"/>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5AAA535A-4BC4-E438-150D-231B26EB4418}"/>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13" name="Content Placeholder 12">
            <a:extLst>
              <a:ext uri="{FF2B5EF4-FFF2-40B4-BE49-F238E27FC236}">
                <a16:creationId xmlns:a16="http://schemas.microsoft.com/office/drawing/2014/main" id="{92CACAF1-C0C9-BE94-8205-2CE6AB3BC03F}"/>
              </a:ext>
            </a:extLst>
          </p:cNvPr>
          <p:cNvSpPr>
            <a:spLocks noGrp="1"/>
          </p:cNvSpPr>
          <p:nvPr>
            <p:ph sz="half" idx="1" hasCustomPrompt="1"/>
          </p:nvPr>
        </p:nvSpPr>
        <p:spPr>
          <a:xfrm>
            <a:off x="680968" y="2441112"/>
            <a:ext cx="1959625" cy="2962729"/>
          </a:xfrm>
          <a:custGeom>
            <a:avLst/>
            <a:gdLst>
              <a:gd name="connsiteX0" fmla="*/ 198665 w 1959625"/>
              <a:gd name="connsiteY0" fmla="*/ 0 h 2962729"/>
              <a:gd name="connsiteX1" fmla="*/ 1801585 w 1959625"/>
              <a:gd name="connsiteY1" fmla="*/ 0 h 2962729"/>
              <a:gd name="connsiteX2" fmla="*/ 1942063 w 1959625"/>
              <a:gd name="connsiteY2" fmla="*/ 58188 h 2962729"/>
              <a:gd name="connsiteX3" fmla="*/ 1959625 w 1959625"/>
              <a:gd name="connsiteY3" fmla="*/ 84236 h 2962729"/>
              <a:gd name="connsiteX4" fmla="*/ 1959625 w 1959625"/>
              <a:gd name="connsiteY4" fmla="*/ 2878502 h 2962729"/>
              <a:gd name="connsiteX5" fmla="*/ 1942063 w 1959625"/>
              <a:gd name="connsiteY5" fmla="*/ 2904551 h 2962729"/>
              <a:gd name="connsiteX6" fmla="*/ 1878915 w 1959625"/>
              <a:gd name="connsiteY6" fmla="*/ 2947126 h 2962729"/>
              <a:gd name="connsiteX7" fmla="*/ 1801630 w 1959625"/>
              <a:gd name="connsiteY7" fmla="*/ 2962729 h 2962729"/>
              <a:gd name="connsiteX8" fmla="*/ 198620 w 1959625"/>
              <a:gd name="connsiteY8" fmla="*/ 2962729 h 2962729"/>
              <a:gd name="connsiteX9" fmla="*/ 121336 w 1959625"/>
              <a:gd name="connsiteY9" fmla="*/ 2947126 h 2962729"/>
              <a:gd name="connsiteX10" fmla="*/ 0 w 1959625"/>
              <a:gd name="connsiteY10" fmla="*/ 2764073 h 2962729"/>
              <a:gd name="connsiteX11" fmla="*/ 0 w 1959625"/>
              <a:gd name="connsiteY11" fmla="*/ 198665 h 2962729"/>
              <a:gd name="connsiteX12" fmla="*/ 198665 w 1959625"/>
              <a:gd name="connsiteY12" fmla="*/ 0 h 296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59625" h="2962729">
                <a:moveTo>
                  <a:pt x="198665" y="0"/>
                </a:moveTo>
                <a:lnTo>
                  <a:pt x="1801585" y="0"/>
                </a:lnTo>
                <a:cubicBezTo>
                  <a:pt x="1856445" y="0"/>
                  <a:pt x="1906111" y="22236"/>
                  <a:pt x="1942063" y="58188"/>
                </a:cubicBezTo>
                <a:lnTo>
                  <a:pt x="1959625" y="84236"/>
                </a:lnTo>
                <a:lnTo>
                  <a:pt x="1959625" y="2878502"/>
                </a:lnTo>
                <a:lnTo>
                  <a:pt x="1942063" y="2904551"/>
                </a:lnTo>
                <a:cubicBezTo>
                  <a:pt x="1924087" y="2922526"/>
                  <a:pt x="1902683" y="2937073"/>
                  <a:pt x="1878915" y="2947126"/>
                </a:cubicBezTo>
                <a:lnTo>
                  <a:pt x="1801630" y="2962729"/>
                </a:lnTo>
                <a:lnTo>
                  <a:pt x="198620" y="2962729"/>
                </a:lnTo>
                <a:lnTo>
                  <a:pt x="121336" y="2947126"/>
                </a:lnTo>
                <a:cubicBezTo>
                  <a:pt x="50032" y="2916967"/>
                  <a:pt x="0" y="2846363"/>
                  <a:pt x="0" y="2764073"/>
                </a:cubicBezTo>
                <a:lnTo>
                  <a:pt x="0" y="198665"/>
                </a:lnTo>
                <a:cubicBezTo>
                  <a:pt x="0" y="88945"/>
                  <a:pt x="88945" y="0"/>
                  <a:pt x="198665" y="0"/>
                </a:cubicBezTo>
                <a:close/>
              </a:path>
            </a:pathLst>
          </a:custGeom>
          <a:solidFill>
            <a:schemeClr val="accent2">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17" name="Text Placeholder 13">
            <a:extLst>
              <a:ext uri="{FF2B5EF4-FFF2-40B4-BE49-F238E27FC236}">
                <a16:creationId xmlns:a16="http://schemas.microsoft.com/office/drawing/2014/main" id="{BEF21469-9EE9-AF92-5341-BBB719D863C3}"/>
              </a:ext>
            </a:extLst>
          </p:cNvPr>
          <p:cNvSpPr>
            <a:spLocks noGrp="1"/>
          </p:cNvSpPr>
          <p:nvPr>
            <p:ph type="body" sz="quarter" idx="14" hasCustomPrompt="1"/>
          </p:nvPr>
        </p:nvSpPr>
        <p:spPr>
          <a:xfrm>
            <a:off x="933174" y="2128442"/>
            <a:ext cx="1495838" cy="634262"/>
          </a:xfrm>
          <a:prstGeom prst="roundRect">
            <a:avLst>
              <a:gd name="adj" fmla="val 50000"/>
            </a:avLst>
          </a:prstGeom>
          <a:solidFill>
            <a:schemeClr val="accent2"/>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9" name="Content Placeholder 8">
            <a:extLst>
              <a:ext uri="{FF2B5EF4-FFF2-40B4-BE49-F238E27FC236}">
                <a16:creationId xmlns:a16="http://schemas.microsoft.com/office/drawing/2014/main" id="{9CB0F3C7-D86B-FA87-AAA2-76048A7AC13A}"/>
              </a:ext>
            </a:extLst>
          </p:cNvPr>
          <p:cNvSpPr>
            <a:spLocks noGrp="1"/>
          </p:cNvSpPr>
          <p:nvPr>
            <p:ph sz="half" idx="15" hasCustomPrompt="1"/>
          </p:nvPr>
        </p:nvSpPr>
        <p:spPr>
          <a:xfrm>
            <a:off x="2890796" y="2441112"/>
            <a:ext cx="1997845" cy="2962735"/>
          </a:xfrm>
          <a:custGeom>
            <a:avLst/>
            <a:gdLst>
              <a:gd name="connsiteX0" fmla="*/ 198665 w 1997845"/>
              <a:gd name="connsiteY0" fmla="*/ 0 h 2962735"/>
              <a:gd name="connsiteX1" fmla="*/ 1801585 w 1997845"/>
              <a:gd name="connsiteY1" fmla="*/ 0 h 2962735"/>
              <a:gd name="connsiteX2" fmla="*/ 1996214 w 1997845"/>
              <a:gd name="connsiteY2" fmla="*/ 158627 h 2962735"/>
              <a:gd name="connsiteX3" fmla="*/ 1997845 w 1997845"/>
              <a:gd name="connsiteY3" fmla="*/ 174808 h 2962735"/>
              <a:gd name="connsiteX4" fmla="*/ 1997845 w 1997845"/>
              <a:gd name="connsiteY4" fmla="*/ 2787930 h 2962735"/>
              <a:gd name="connsiteX5" fmla="*/ 1996214 w 1997845"/>
              <a:gd name="connsiteY5" fmla="*/ 2804111 h 2962735"/>
              <a:gd name="connsiteX6" fmla="*/ 1878915 w 1997845"/>
              <a:gd name="connsiteY6" fmla="*/ 2947126 h 2962735"/>
              <a:gd name="connsiteX7" fmla="*/ 1801600 w 1997845"/>
              <a:gd name="connsiteY7" fmla="*/ 2962735 h 2962735"/>
              <a:gd name="connsiteX8" fmla="*/ 198650 w 1997845"/>
              <a:gd name="connsiteY8" fmla="*/ 2962735 h 2962735"/>
              <a:gd name="connsiteX9" fmla="*/ 121336 w 1997845"/>
              <a:gd name="connsiteY9" fmla="*/ 2947126 h 2962735"/>
              <a:gd name="connsiteX10" fmla="*/ 0 w 1997845"/>
              <a:gd name="connsiteY10" fmla="*/ 2764073 h 2962735"/>
              <a:gd name="connsiteX11" fmla="*/ 0 w 1997845"/>
              <a:gd name="connsiteY11" fmla="*/ 198665 h 2962735"/>
              <a:gd name="connsiteX12" fmla="*/ 198665 w 1997845"/>
              <a:gd name="connsiteY12" fmla="*/ 0 h 2962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845" h="2962735">
                <a:moveTo>
                  <a:pt x="198665" y="0"/>
                </a:moveTo>
                <a:lnTo>
                  <a:pt x="1801585" y="0"/>
                </a:lnTo>
                <a:cubicBezTo>
                  <a:pt x="1897590" y="0"/>
                  <a:pt x="1977689" y="68099"/>
                  <a:pt x="1996214" y="158627"/>
                </a:cubicBezTo>
                <a:lnTo>
                  <a:pt x="1997845" y="174808"/>
                </a:lnTo>
                <a:lnTo>
                  <a:pt x="1997845" y="2787930"/>
                </a:lnTo>
                <a:lnTo>
                  <a:pt x="1996214" y="2804111"/>
                </a:lnTo>
                <a:cubicBezTo>
                  <a:pt x="1982982" y="2868774"/>
                  <a:pt x="1938335" y="2921994"/>
                  <a:pt x="1878915" y="2947126"/>
                </a:cubicBezTo>
                <a:lnTo>
                  <a:pt x="1801600" y="2962735"/>
                </a:lnTo>
                <a:lnTo>
                  <a:pt x="198650" y="2962735"/>
                </a:lnTo>
                <a:lnTo>
                  <a:pt x="121336" y="2947126"/>
                </a:lnTo>
                <a:cubicBezTo>
                  <a:pt x="50032" y="2916967"/>
                  <a:pt x="0" y="2846363"/>
                  <a:pt x="0" y="2764073"/>
                </a:cubicBezTo>
                <a:lnTo>
                  <a:pt x="0" y="198665"/>
                </a:lnTo>
                <a:cubicBezTo>
                  <a:pt x="0" y="88945"/>
                  <a:pt x="88945" y="0"/>
                  <a:pt x="198665" y="0"/>
                </a:cubicBezTo>
                <a:close/>
              </a:path>
            </a:pathLst>
          </a:custGeom>
          <a:solidFill>
            <a:schemeClr val="accent3">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37" name="Text Placeholder 13">
            <a:extLst>
              <a:ext uri="{FF2B5EF4-FFF2-40B4-BE49-F238E27FC236}">
                <a16:creationId xmlns:a16="http://schemas.microsoft.com/office/drawing/2014/main" id="{E9DBC97C-75F4-2452-52E1-4CABDAE907A7}"/>
              </a:ext>
            </a:extLst>
          </p:cNvPr>
          <p:cNvSpPr>
            <a:spLocks noGrp="1"/>
          </p:cNvSpPr>
          <p:nvPr>
            <p:ph type="body" sz="quarter" idx="16" hasCustomPrompt="1"/>
          </p:nvPr>
        </p:nvSpPr>
        <p:spPr>
          <a:xfrm>
            <a:off x="3143002" y="2128231"/>
            <a:ext cx="1495838" cy="634262"/>
          </a:xfrm>
          <a:prstGeom prst="roundRect">
            <a:avLst>
              <a:gd name="adj" fmla="val 50000"/>
            </a:avLst>
          </a:prstGeom>
          <a:solidFill>
            <a:schemeClr val="accent3"/>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0" name="Content Placeholder 9">
            <a:extLst>
              <a:ext uri="{FF2B5EF4-FFF2-40B4-BE49-F238E27FC236}">
                <a16:creationId xmlns:a16="http://schemas.microsoft.com/office/drawing/2014/main" id="{F4CFAF45-E560-03BF-687C-19DD586CDC82}"/>
              </a:ext>
            </a:extLst>
          </p:cNvPr>
          <p:cNvSpPr>
            <a:spLocks noGrp="1"/>
          </p:cNvSpPr>
          <p:nvPr>
            <p:ph sz="half" idx="17" hasCustomPrompt="1"/>
          </p:nvPr>
        </p:nvSpPr>
        <p:spPr>
          <a:xfrm>
            <a:off x="5097324" y="2441113"/>
            <a:ext cx="1997846" cy="2962733"/>
          </a:xfrm>
          <a:custGeom>
            <a:avLst/>
            <a:gdLst>
              <a:gd name="connsiteX0" fmla="*/ 198665 w 1997846"/>
              <a:gd name="connsiteY0" fmla="*/ 0 h 2962733"/>
              <a:gd name="connsiteX1" fmla="*/ 1801585 w 1997846"/>
              <a:gd name="connsiteY1" fmla="*/ 0 h 2962733"/>
              <a:gd name="connsiteX2" fmla="*/ 1996214 w 1997846"/>
              <a:gd name="connsiteY2" fmla="*/ 158627 h 2962733"/>
              <a:gd name="connsiteX3" fmla="*/ 1997846 w 1997846"/>
              <a:gd name="connsiteY3" fmla="*/ 174818 h 2962733"/>
              <a:gd name="connsiteX4" fmla="*/ 1997846 w 1997846"/>
              <a:gd name="connsiteY4" fmla="*/ 2787921 h 2962733"/>
              <a:gd name="connsiteX5" fmla="*/ 1996214 w 1997846"/>
              <a:gd name="connsiteY5" fmla="*/ 2804111 h 2962733"/>
              <a:gd name="connsiteX6" fmla="*/ 1878915 w 1997846"/>
              <a:gd name="connsiteY6" fmla="*/ 2947126 h 2962733"/>
              <a:gd name="connsiteX7" fmla="*/ 1801610 w 1997846"/>
              <a:gd name="connsiteY7" fmla="*/ 2962733 h 2962733"/>
              <a:gd name="connsiteX8" fmla="*/ 198641 w 1997846"/>
              <a:gd name="connsiteY8" fmla="*/ 2962733 h 2962733"/>
              <a:gd name="connsiteX9" fmla="*/ 121336 w 1997846"/>
              <a:gd name="connsiteY9" fmla="*/ 2947126 h 2962733"/>
              <a:gd name="connsiteX10" fmla="*/ 0 w 1997846"/>
              <a:gd name="connsiteY10" fmla="*/ 2764073 h 2962733"/>
              <a:gd name="connsiteX11" fmla="*/ 0 w 1997846"/>
              <a:gd name="connsiteY11" fmla="*/ 198665 h 2962733"/>
              <a:gd name="connsiteX12" fmla="*/ 198665 w 1997846"/>
              <a:gd name="connsiteY12" fmla="*/ 0 h 296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846" h="2962733">
                <a:moveTo>
                  <a:pt x="198665" y="0"/>
                </a:moveTo>
                <a:lnTo>
                  <a:pt x="1801585" y="0"/>
                </a:lnTo>
                <a:cubicBezTo>
                  <a:pt x="1897590" y="0"/>
                  <a:pt x="1977689" y="68099"/>
                  <a:pt x="1996214" y="158627"/>
                </a:cubicBezTo>
                <a:lnTo>
                  <a:pt x="1997846" y="174818"/>
                </a:lnTo>
                <a:lnTo>
                  <a:pt x="1997846" y="2787921"/>
                </a:lnTo>
                <a:lnTo>
                  <a:pt x="1996214" y="2804111"/>
                </a:lnTo>
                <a:cubicBezTo>
                  <a:pt x="1982982" y="2868774"/>
                  <a:pt x="1938335" y="2921994"/>
                  <a:pt x="1878915" y="2947126"/>
                </a:cubicBezTo>
                <a:lnTo>
                  <a:pt x="1801610" y="2962733"/>
                </a:lnTo>
                <a:lnTo>
                  <a:pt x="198641" y="2962733"/>
                </a:lnTo>
                <a:lnTo>
                  <a:pt x="121336" y="2947126"/>
                </a:lnTo>
                <a:cubicBezTo>
                  <a:pt x="50032" y="2916967"/>
                  <a:pt x="0" y="2846363"/>
                  <a:pt x="0" y="2764073"/>
                </a:cubicBezTo>
                <a:lnTo>
                  <a:pt x="0" y="198665"/>
                </a:lnTo>
                <a:cubicBezTo>
                  <a:pt x="0" y="88945"/>
                  <a:pt x="88945" y="0"/>
                  <a:pt x="198665" y="0"/>
                </a:cubicBezTo>
                <a:close/>
              </a:path>
            </a:pathLst>
          </a:custGeom>
          <a:solidFill>
            <a:schemeClr val="accent4">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1" name="Text Placeholder 13">
            <a:extLst>
              <a:ext uri="{FF2B5EF4-FFF2-40B4-BE49-F238E27FC236}">
                <a16:creationId xmlns:a16="http://schemas.microsoft.com/office/drawing/2014/main" id="{C5AA188A-3FED-F411-4562-4ADB975682F6}"/>
              </a:ext>
            </a:extLst>
          </p:cNvPr>
          <p:cNvSpPr>
            <a:spLocks noGrp="1"/>
          </p:cNvSpPr>
          <p:nvPr>
            <p:ph type="body" sz="quarter" idx="18" hasCustomPrompt="1"/>
          </p:nvPr>
        </p:nvSpPr>
        <p:spPr>
          <a:xfrm>
            <a:off x="5349530" y="2128231"/>
            <a:ext cx="1495838" cy="634262"/>
          </a:xfrm>
          <a:prstGeom prst="roundRect">
            <a:avLst>
              <a:gd name="adj" fmla="val 50000"/>
            </a:avLst>
          </a:prstGeom>
          <a:solidFill>
            <a:schemeClr val="accent4"/>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1" name="Content Placeholder 10">
            <a:extLst>
              <a:ext uri="{FF2B5EF4-FFF2-40B4-BE49-F238E27FC236}">
                <a16:creationId xmlns:a16="http://schemas.microsoft.com/office/drawing/2014/main" id="{B9E596C3-DBAA-B67A-E19E-C726AFC6A0BC}"/>
              </a:ext>
            </a:extLst>
          </p:cNvPr>
          <p:cNvSpPr>
            <a:spLocks noGrp="1"/>
          </p:cNvSpPr>
          <p:nvPr>
            <p:ph sz="half" idx="19" hasCustomPrompt="1"/>
          </p:nvPr>
        </p:nvSpPr>
        <p:spPr>
          <a:xfrm>
            <a:off x="7303852" y="2441113"/>
            <a:ext cx="1997352" cy="2962731"/>
          </a:xfrm>
          <a:custGeom>
            <a:avLst/>
            <a:gdLst>
              <a:gd name="connsiteX0" fmla="*/ 198665 w 1997352"/>
              <a:gd name="connsiteY0" fmla="*/ 0 h 2962731"/>
              <a:gd name="connsiteX1" fmla="*/ 1801585 w 1997352"/>
              <a:gd name="connsiteY1" fmla="*/ 0 h 2962731"/>
              <a:gd name="connsiteX2" fmla="*/ 1996214 w 1997352"/>
              <a:gd name="connsiteY2" fmla="*/ 158627 h 2962731"/>
              <a:gd name="connsiteX3" fmla="*/ 1997352 w 1997352"/>
              <a:gd name="connsiteY3" fmla="*/ 169917 h 2962731"/>
              <a:gd name="connsiteX4" fmla="*/ 1997352 w 1997352"/>
              <a:gd name="connsiteY4" fmla="*/ 2792821 h 2962731"/>
              <a:gd name="connsiteX5" fmla="*/ 1996214 w 1997352"/>
              <a:gd name="connsiteY5" fmla="*/ 2804111 h 2962731"/>
              <a:gd name="connsiteX6" fmla="*/ 1878915 w 1997352"/>
              <a:gd name="connsiteY6" fmla="*/ 2947126 h 2962731"/>
              <a:gd name="connsiteX7" fmla="*/ 1801620 w 1997352"/>
              <a:gd name="connsiteY7" fmla="*/ 2962731 h 2962731"/>
              <a:gd name="connsiteX8" fmla="*/ 198631 w 1997352"/>
              <a:gd name="connsiteY8" fmla="*/ 2962731 h 2962731"/>
              <a:gd name="connsiteX9" fmla="*/ 121336 w 1997352"/>
              <a:gd name="connsiteY9" fmla="*/ 2947126 h 2962731"/>
              <a:gd name="connsiteX10" fmla="*/ 0 w 1997352"/>
              <a:gd name="connsiteY10" fmla="*/ 2764073 h 2962731"/>
              <a:gd name="connsiteX11" fmla="*/ 0 w 1997352"/>
              <a:gd name="connsiteY11" fmla="*/ 198665 h 2962731"/>
              <a:gd name="connsiteX12" fmla="*/ 198665 w 1997352"/>
              <a:gd name="connsiteY12" fmla="*/ 0 h 296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352" h="2962731">
                <a:moveTo>
                  <a:pt x="198665" y="0"/>
                </a:moveTo>
                <a:lnTo>
                  <a:pt x="1801585" y="0"/>
                </a:lnTo>
                <a:cubicBezTo>
                  <a:pt x="1897590" y="0"/>
                  <a:pt x="1977689" y="68099"/>
                  <a:pt x="1996214" y="158627"/>
                </a:cubicBezTo>
                <a:lnTo>
                  <a:pt x="1997352" y="169917"/>
                </a:lnTo>
                <a:lnTo>
                  <a:pt x="1997352" y="2792821"/>
                </a:lnTo>
                <a:lnTo>
                  <a:pt x="1996214" y="2804111"/>
                </a:lnTo>
                <a:cubicBezTo>
                  <a:pt x="1982982" y="2868774"/>
                  <a:pt x="1938334" y="2921994"/>
                  <a:pt x="1878915" y="2947126"/>
                </a:cubicBezTo>
                <a:lnTo>
                  <a:pt x="1801620" y="2962731"/>
                </a:lnTo>
                <a:lnTo>
                  <a:pt x="198631" y="2962731"/>
                </a:lnTo>
                <a:lnTo>
                  <a:pt x="121336" y="2947126"/>
                </a:lnTo>
                <a:cubicBezTo>
                  <a:pt x="50032" y="2916967"/>
                  <a:pt x="0" y="2846363"/>
                  <a:pt x="0" y="2764073"/>
                </a:cubicBezTo>
                <a:lnTo>
                  <a:pt x="0" y="198665"/>
                </a:lnTo>
                <a:cubicBezTo>
                  <a:pt x="0" y="88945"/>
                  <a:pt x="88945" y="0"/>
                  <a:pt x="198665" y="0"/>
                </a:cubicBezTo>
                <a:close/>
              </a:path>
            </a:pathLst>
          </a:custGeom>
          <a:solidFill>
            <a:schemeClr val="accent5">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5" name="Text Placeholder 13">
            <a:extLst>
              <a:ext uri="{FF2B5EF4-FFF2-40B4-BE49-F238E27FC236}">
                <a16:creationId xmlns:a16="http://schemas.microsoft.com/office/drawing/2014/main" id="{C962449E-08AD-0CB5-67B8-EA4785E33DE6}"/>
              </a:ext>
            </a:extLst>
          </p:cNvPr>
          <p:cNvSpPr>
            <a:spLocks noGrp="1"/>
          </p:cNvSpPr>
          <p:nvPr>
            <p:ph type="body" sz="quarter" idx="20" hasCustomPrompt="1"/>
          </p:nvPr>
        </p:nvSpPr>
        <p:spPr>
          <a:xfrm>
            <a:off x="7556058" y="2128231"/>
            <a:ext cx="1495838" cy="634262"/>
          </a:xfrm>
          <a:prstGeom prst="roundRect">
            <a:avLst>
              <a:gd name="adj" fmla="val 50000"/>
            </a:avLst>
          </a:prstGeom>
          <a:solidFill>
            <a:schemeClr val="accent5"/>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2" name="Content Placeholder 11">
            <a:extLst>
              <a:ext uri="{FF2B5EF4-FFF2-40B4-BE49-F238E27FC236}">
                <a16:creationId xmlns:a16="http://schemas.microsoft.com/office/drawing/2014/main" id="{F003582C-F75E-CD20-4F02-EFCA9EEC2B92}"/>
              </a:ext>
            </a:extLst>
          </p:cNvPr>
          <p:cNvSpPr>
            <a:spLocks noGrp="1"/>
          </p:cNvSpPr>
          <p:nvPr>
            <p:ph sz="half" idx="21" hasCustomPrompt="1"/>
          </p:nvPr>
        </p:nvSpPr>
        <p:spPr>
          <a:xfrm>
            <a:off x="9512784" y="2441113"/>
            <a:ext cx="1998247" cy="2962729"/>
          </a:xfrm>
          <a:custGeom>
            <a:avLst/>
            <a:gdLst>
              <a:gd name="connsiteX0" fmla="*/ 198665 w 1998247"/>
              <a:gd name="connsiteY0" fmla="*/ 0 h 2962729"/>
              <a:gd name="connsiteX1" fmla="*/ 1801585 w 1998247"/>
              <a:gd name="connsiteY1" fmla="*/ 0 h 2962729"/>
              <a:gd name="connsiteX2" fmla="*/ 1996214 w 1998247"/>
              <a:gd name="connsiteY2" fmla="*/ 158627 h 2962729"/>
              <a:gd name="connsiteX3" fmla="*/ 1998247 w 1998247"/>
              <a:gd name="connsiteY3" fmla="*/ 178796 h 2962729"/>
              <a:gd name="connsiteX4" fmla="*/ 1998247 w 1998247"/>
              <a:gd name="connsiteY4" fmla="*/ 2783943 h 2962729"/>
              <a:gd name="connsiteX5" fmla="*/ 1996214 w 1998247"/>
              <a:gd name="connsiteY5" fmla="*/ 2804111 h 2962729"/>
              <a:gd name="connsiteX6" fmla="*/ 1878915 w 1998247"/>
              <a:gd name="connsiteY6" fmla="*/ 2947126 h 2962729"/>
              <a:gd name="connsiteX7" fmla="*/ 1801630 w 1998247"/>
              <a:gd name="connsiteY7" fmla="*/ 2962729 h 2962729"/>
              <a:gd name="connsiteX8" fmla="*/ 198620 w 1998247"/>
              <a:gd name="connsiteY8" fmla="*/ 2962729 h 2962729"/>
              <a:gd name="connsiteX9" fmla="*/ 121336 w 1998247"/>
              <a:gd name="connsiteY9" fmla="*/ 2947126 h 2962729"/>
              <a:gd name="connsiteX10" fmla="*/ 0 w 1998247"/>
              <a:gd name="connsiteY10" fmla="*/ 2764073 h 2962729"/>
              <a:gd name="connsiteX11" fmla="*/ 0 w 1998247"/>
              <a:gd name="connsiteY11" fmla="*/ 198665 h 2962729"/>
              <a:gd name="connsiteX12" fmla="*/ 198665 w 1998247"/>
              <a:gd name="connsiteY12" fmla="*/ 0 h 296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8247" h="2962729">
                <a:moveTo>
                  <a:pt x="198665" y="0"/>
                </a:moveTo>
                <a:lnTo>
                  <a:pt x="1801585" y="0"/>
                </a:lnTo>
                <a:cubicBezTo>
                  <a:pt x="1897590" y="0"/>
                  <a:pt x="1977689" y="68099"/>
                  <a:pt x="1996214" y="158627"/>
                </a:cubicBezTo>
                <a:lnTo>
                  <a:pt x="1998247" y="178796"/>
                </a:lnTo>
                <a:lnTo>
                  <a:pt x="1998247" y="2783943"/>
                </a:lnTo>
                <a:lnTo>
                  <a:pt x="1996214" y="2804111"/>
                </a:lnTo>
                <a:cubicBezTo>
                  <a:pt x="1982982" y="2868774"/>
                  <a:pt x="1938334" y="2921994"/>
                  <a:pt x="1878915" y="2947126"/>
                </a:cubicBezTo>
                <a:lnTo>
                  <a:pt x="1801630" y="2962729"/>
                </a:lnTo>
                <a:lnTo>
                  <a:pt x="198620" y="2962729"/>
                </a:lnTo>
                <a:lnTo>
                  <a:pt x="121336" y="2947126"/>
                </a:lnTo>
                <a:cubicBezTo>
                  <a:pt x="50032" y="2916967"/>
                  <a:pt x="0" y="2846363"/>
                  <a:pt x="0" y="2764073"/>
                </a:cubicBezTo>
                <a:lnTo>
                  <a:pt x="0" y="198665"/>
                </a:lnTo>
                <a:cubicBezTo>
                  <a:pt x="0" y="88945"/>
                  <a:pt x="88945" y="0"/>
                  <a:pt x="198665" y="0"/>
                </a:cubicBezTo>
                <a:close/>
              </a:path>
            </a:pathLst>
          </a:custGeom>
          <a:solidFill>
            <a:schemeClr val="accent6">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9" name="Text Placeholder 13">
            <a:extLst>
              <a:ext uri="{FF2B5EF4-FFF2-40B4-BE49-F238E27FC236}">
                <a16:creationId xmlns:a16="http://schemas.microsoft.com/office/drawing/2014/main" id="{3D601213-17F5-E4AE-F526-0BBEA5FA728D}"/>
              </a:ext>
            </a:extLst>
          </p:cNvPr>
          <p:cNvSpPr>
            <a:spLocks noGrp="1"/>
          </p:cNvSpPr>
          <p:nvPr>
            <p:ph type="body" sz="quarter" idx="22" hasCustomPrompt="1"/>
          </p:nvPr>
        </p:nvSpPr>
        <p:spPr>
          <a:xfrm>
            <a:off x="9764990" y="2128231"/>
            <a:ext cx="1495838" cy="634262"/>
          </a:xfrm>
          <a:prstGeom prst="roundRect">
            <a:avLst>
              <a:gd name="adj" fmla="val 50000"/>
            </a:avLst>
          </a:prstGeom>
          <a:solidFill>
            <a:schemeClr val="accent6"/>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grpSp>
        <p:nvGrpSpPr>
          <p:cNvPr id="7" name="Group 6">
            <a:extLst>
              <a:ext uri="{FF2B5EF4-FFF2-40B4-BE49-F238E27FC236}">
                <a16:creationId xmlns:a16="http://schemas.microsoft.com/office/drawing/2014/main" id="{181D9DB4-A2C6-6EAB-242F-1F350808D870}"/>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7CF5BAA4-1353-D208-C538-1741DABBF9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0F2DEEB0-72FF-C131-7DC9-5E07D581D43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Graphic 17" descr="Full battery with solid fill">
              <a:extLst>
                <a:ext uri="{FF2B5EF4-FFF2-40B4-BE49-F238E27FC236}">
                  <a16:creationId xmlns:a16="http://schemas.microsoft.com/office/drawing/2014/main" id="{2C8A09D7-8F42-0D07-A8BA-E5B50617A5E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9" name="Graphic 18" descr="Volume with solid fill">
              <a:extLst>
                <a:ext uri="{FF2B5EF4-FFF2-40B4-BE49-F238E27FC236}">
                  <a16:creationId xmlns:a16="http://schemas.microsoft.com/office/drawing/2014/main" id="{60A6BEBB-8A4F-7171-5F76-E14F1E8EBC5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0" name="Graphic 19" descr="Wi-Fi with solid fill">
              <a:extLst>
                <a:ext uri="{FF2B5EF4-FFF2-40B4-BE49-F238E27FC236}">
                  <a16:creationId xmlns:a16="http://schemas.microsoft.com/office/drawing/2014/main" id="{B21282E8-D84E-6CD2-FC71-9CA97307E8D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ext Placeholder 27">
            <a:extLst>
              <a:ext uri="{FF2B5EF4-FFF2-40B4-BE49-F238E27FC236}">
                <a16:creationId xmlns:a16="http://schemas.microsoft.com/office/drawing/2014/main" id="{CF2B8259-F701-FE78-0F5D-D3CC691942D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921E106A-FBB4-2748-B689-74AF14246F59}"/>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40CD771-3B55-4F71-A412-F2B875D7B621}" type="datetime1">
              <a:rPr lang="en-US" smtClean="0"/>
              <a:t>3/28/2024</a:t>
            </a:fld>
            <a:endParaRPr lang="en-US" dirty="0"/>
          </a:p>
        </p:txBody>
      </p:sp>
      <p:sp>
        <p:nvSpPr>
          <p:cNvPr id="21" name="Slide Number Placeholder 5">
            <a:extLst>
              <a:ext uri="{FF2B5EF4-FFF2-40B4-BE49-F238E27FC236}">
                <a16:creationId xmlns:a16="http://schemas.microsoft.com/office/drawing/2014/main" id="{D6FA6E0A-7B20-622E-D46A-FA44A1C84A2B}"/>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715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491926C-A6C6-87EF-18D8-29BF9705826B}"/>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D11BA496-0B27-233E-CEBB-5228D2A06321}"/>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FB74C19-C391-9DA4-F7F5-034ED92A314E}"/>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8BE54B3-1B7B-483A-E9AD-54585B9DE3A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B760295F-1204-4F59-F94C-6EC65937E037}"/>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A94C417A-6D08-0ED4-2259-7F3B54945412}"/>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86CA49D4-EA43-9D6B-EFF9-4D332CCCF337}"/>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itle 1">
            <a:extLst>
              <a:ext uri="{FF2B5EF4-FFF2-40B4-BE49-F238E27FC236}">
                <a16:creationId xmlns:a16="http://schemas.microsoft.com/office/drawing/2014/main" id="{DF1F6004-DBBD-4DDD-50A7-042ADCE45E2F}"/>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9" name="Content Placeholder 8">
            <a:extLst>
              <a:ext uri="{FF2B5EF4-FFF2-40B4-BE49-F238E27FC236}">
                <a16:creationId xmlns:a16="http://schemas.microsoft.com/office/drawing/2014/main" id="{F92951DA-8807-B869-B5DE-E4582045B400}"/>
              </a:ext>
            </a:extLst>
          </p:cNvPr>
          <p:cNvSpPr>
            <a:spLocks noGrp="1"/>
          </p:cNvSpPr>
          <p:nvPr>
            <p:ph sz="quarter" idx="10"/>
          </p:nvPr>
        </p:nvSpPr>
        <p:spPr>
          <a:xfrm>
            <a:off x="872706" y="1948622"/>
            <a:ext cx="10446589" cy="3796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27">
            <a:extLst>
              <a:ext uri="{FF2B5EF4-FFF2-40B4-BE49-F238E27FC236}">
                <a16:creationId xmlns:a16="http://schemas.microsoft.com/office/drawing/2014/main" id="{72F13704-6B26-527B-D004-677D0AF2CB76}"/>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581EF9A-835F-7C74-1B1F-4A147FFD1158}"/>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D565FA3-C3AD-4028-B5DD-84D9CECFBB89}" type="datetime1">
              <a:rPr lang="en-US" smtClean="0"/>
              <a:t>3/28/2024</a:t>
            </a:fld>
            <a:endParaRPr lang="en-US" dirty="0"/>
          </a:p>
        </p:txBody>
      </p:sp>
      <p:sp>
        <p:nvSpPr>
          <p:cNvPr id="17" name="Slide Number Placeholder 5">
            <a:extLst>
              <a:ext uri="{FF2B5EF4-FFF2-40B4-BE49-F238E27FC236}">
                <a16:creationId xmlns:a16="http://schemas.microsoft.com/office/drawing/2014/main" id="{FC5201CA-720C-C94E-704C-3EB52218E8A5}"/>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45990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638C0CBA-8047-9A58-8E86-C016899CEE8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0C407D77-30AA-0D90-2AE8-8C9070263F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0E5B31AA-F69F-60A6-4684-B0EDDE5160E9}"/>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DF6F3E04-087A-7A2F-C307-9673D735AB9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01E483B7-B287-CA93-8CE9-5DFADB6C03B8}"/>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2BC21A67-1B84-ECAF-13EB-E2EFE45A6FE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3" name="Title 1">
            <a:extLst>
              <a:ext uri="{FF2B5EF4-FFF2-40B4-BE49-F238E27FC236}">
                <a16:creationId xmlns:a16="http://schemas.microsoft.com/office/drawing/2014/main" id="{5C7A3EAC-BBB0-DF8F-8486-0B8A0E1F6F47}"/>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18" name="Content Placeholder 17">
            <a:extLst>
              <a:ext uri="{FF2B5EF4-FFF2-40B4-BE49-F238E27FC236}">
                <a16:creationId xmlns:a16="http://schemas.microsoft.com/office/drawing/2014/main" id="{63119773-CC31-C8A2-C721-85A1F042CD05}"/>
              </a:ext>
            </a:extLst>
          </p:cNvPr>
          <p:cNvSpPr>
            <a:spLocks noGrp="1"/>
          </p:cNvSpPr>
          <p:nvPr>
            <p:ph sz="half" idx="1" hasCustomPrompt="1"/>
          </p:nvPr>
        </p:nvSpPr>
        <p:spPr>
          <a:xfrm>
            <a:off x="641350" y="2452786"/>
            <a:ext cx="5314950" cy="3031280"/>
          </a:xfrm>
          <a:custGeom>
            <a:avLst/>
            <a:gdLst>
              <a:gd name="connsiteX0" fmla="*/ 301067 w 5314950"/>
              <a:gd name="connsiteY0" fmla="*/ 0 h 3031280"/>
              <a:gd name="connsiteX1" fmla="*/ 5013883 w 5314950"/>
              <a:gd name="connsiteY1" fmla="*/ 0 h 3031280"/>
              <a:gd name="connsiteX2" fmla="*/ 5314950 w 5314950"/>
              <a:gd name="connsiteY2" fmla="*/ 301067 h 3031280"/>
              <a:gd name="connsiteX3" fmla="*/ 5314950 w 5314950"/>
              <a:gd name="connsiteY3" fmla="*/ 2730214 h 3031280"/>
              <a:gd name="connsiteX4" fmla="*/ 5074559 w 5314950"/>
              <a:gd name="connsiteY4" fmla="*/ 3025165 h 3031280"/>
              <a:gd name="connsiteX5" fmla="*/ 5013893 w 5314950"/>
              <a:gd name="connsiteY5" fmla="*/ 3031280 h 3031280"/>
              <a:gd name="connsiteX6" fmla="*/ 301057 w 5314950"/>
              <a:gd name="connsiteY6" fmla="*/ 3031280 h 3031280"/>
              <a:gd name="connsiteX7" fmla="*/ 240392 w 5314950"/>
              <a:gd name="connsiteY7" fmla="*/ 3025165 h 3031280"/>
              <a:gd name="connsiteX8" fmla="*/ 0 w 5314950"/>
              <a:gd name="connsiteY8" fmla="*/ 2730214 h 3031280"/>
              <a:gd name="connsiteX9" fmla="*/ 0 w 5314950"/>
              <a:gd name="connsiteY9" fmla="*/ 301067 h 3031280"/>
              <a:gd name="connsiteX10" fmla="*/ 301067 w 5314950"/>
              <a:gd name="connsiteY10" fmla="*/ 0 h 303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4950" h="3031280">
                <a:moveTo>
                  <a:pt x="301067" y="0"/>
                </a:moveTo>
                <a:lnTo>
                  <a:pt x="5013883" y="0"/>
                </a:lnTo>
                <a:cubicBezTo>
                  <a:pt x="5180158" y="0"/>
                  <a:pt x="5314950" y="134792"/>
                  <a:pt x="5314950" y="301067"/>
                </a:cubicBezTo>
                <a:lnTo>
                  <a:pt x="5314950" y="2730214"/>
                </a:lnTo>
                <a:cubicBezTo>
                  <a:pt x="5314950" y="2875705"/>
                  <a:pt x="5211750" y="2997091"/>
                  <a:pt x="5074559" y="3025165"/>
                </a:cubicBezTo>
                <a:lnTo>
                  <a:pt x="5013893" y="3031280"/>
                </a:lnTo>
                <a:lnTo>
                  <a:pt x="301057" y="3031280"/>
                </a:lnTo>
                <a:lnTo>
                  <a:pt x="240392" y="3025165"/>
                </a:lnTo>
                <a:cubicBezTo>
                  <a:pt x="103200" y="2997091"/>
                  <a:pt x="0" y="2875705"/>
                  <a:pt x="0" y="2730214"/>
                </a:cubicBezTo>
                <a:lnTo>
                  <a:pt x="0" y="301067"/>
                </a:lnTo>
                <a:cubicBezTo>
                  <a:pt x="0" y="134792"/>
                  <a:pt x="134792" y="0"/>
                  <a:pt x="301067" y="0"/>
                </a:cubicBezTo>
                <a:close/>
              </a:path>
            </a:pathLst>
          </a:custGeom>
          <a:solidFill>
            <a:schemeClr val="accent5">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5697EAF0-E750-4BB3-C759-C809BEA2A216}"/>
              </a:ext>
            </a:extLst>
          </p:cNvPr>
          <p:cNvSpPr>
            <a:spLocks noGrp="1"/>
          </p:cNvSpPr>
          <p:nvPr>
            <p:ph type="body" sz="quarter" idx="14" hasCustomPrompt="1"/>
          </p:nvPr>
        </p:nvSpPr>
        <p:spPr>
          <a:xfrm>
            <a:off x="888999" y="2139906"/>
            <a:ext cx="3536333" cy="634262"/>
          </a:xfrm>
          <a:prstGeom prst="roundRect">
            <a:avLst>
              <a:gd name="adj" fmla="val 50000"/>
            </a:avLst>
          </a:prstGeom>
          <a:solidFill>
            <a:schemeClr val="accent5"/>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1" name="Content Placeholder 10">
            <a:extLst>
              <a:ext uri="{FF2B5EF4-FFF2-40B4-BE49-F238E27FC236}">
                <a16:creationId xmlns:a16="http://schemas.microsoft.com/office/drawing/2014/main" id="{5DCBF6C9-E5E7-8753-5B13-9C739F188175}"/>
              </a:ext>
            </a:extLst>
          </p:cNvPr>
          <p:cNvSpPr>
            <a:spLocks noGrp="1"/>
          </p:cNvSpPr>
          <p:nvPr>
            <p:ph sz="half" idx="13" hasCustomPrompt="1"/>
          </p:nvPr>
        </p:nvSpPr>
        <p:spPr>
          <a:xfrm>
            <a:off x="6235702" y="2452786"/>
            <a:ext cx="5312664" cy="3031281"/>
          </a:xfrm>
          <a:custGeom>
            <a:avLst/>
            <a:gdLst>
              <a:gd name="connsiteX0" fmla="*/ 301067 w 5312664"/>
              <a:gd name="connsiteY0" fmla="*/ 0 h 3031281"/>
              <a:gd name="connsiteX1" fmla="*/ 5011597 w 5312664"/>
              <a:gd name="connsiteY1" fmla="*/ 0 h 3031281"/>
              <a:gd name="connsiteX2" fmla="*/ 5312664 w 5312664"/>
              <a:gd name="connsiteY2" fmla="*/ 301067 h 3031281"/>
              <a:gd name="connsiteX3" fmla="*/ 5312664 w 5312664"/>
              <a:gd name="connsiteY3" fmla="*/ 2730214 h 3031281"/>
              <a:gd name="connsiteX4" fmla="*/ 5011597 w 5312664"/>
              <a:gd name="connsiteY4" fmla="*/ 3031281 h 3031281"/>
              <a:gd name="connsiteX5" fmla="*/ 301067 w 5312664"/>
              <a:gd name="connsiteY5" fmla="*/ 3031281 h 3031281"/>
              <a:gd name="connsiteX6" fmla="*/ 0 w 5312664"/>
              <a:gd name="connsiteY6" fmla="*/ 2730214 h 3031281"/>
              <a:gd name="connsiteX7" fmla="*/ 0 w 5312664"/>
              <a:gd name="connsiteY7" fmla="*/ 301067 h 3031281"/>
              <a:gd name="connsiteX8" fmla="*/ 301067 w 5312664"/>
              <a:gd name="connsiteY8" fmla="*/ 0 h 303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3031281">
                <a:moveTo>
                  <a:pt x="301067" y="0"/>
                </a:moveTo>
                <a:lnTo>
                  <a:pt x="5011597" y="0"/>
                </a:lnTo>
                <a:cubicBezTo>
                  <a:pt x="5177872" y="0"/>
                  <a:pt x="5312664" y="134792"/>
                  <a:pt x="5312664" y="301067"/>
                </a:cubicBezTo>
                <a:lnTo>
                  <a:pt x="5312664" y="2730214"/>
                </a:lnTo>
                <a:cubicBezTo>
                  <a:pt x="5312664" y="2896489"/>
                  <a:pt x="5177872" y="3031281"/>
                  <a:pt x="5011597" y="3031281"/>
                </a:cubicBezTo>
                <a:lnTo>
                  <a:pt x="301067" y="3031281"/>
                </a:lnTo>
                <a:cubicBezTo>
                  <a:pt x="134792" y="3031281"/>
                  <a:pt x="0" y="2896489"/>
                  <a:pt x="0" y="2730214"/>
                </a:cubicBezTo>
                <a:lnTo>
                  <a:pt x="0" y="301067"/>
                </a:lnTo>
                <a:cubicBezTo>
                  <a:pt x="0" y="134792"/>
                  <a:pt x="134792" y="0"/>
                  <a:pt x="301067" y="0"/>
                </a:cubicBezTo>
                <a:close/>
              </a:path>
            </a:pathLst>
          </a:custGeom>
          <a:solidFill>
            <a:schemeClr val="accent6">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938E7CF1-55D5-B194-D96A-5444FAE5AC0F}"/>
              </a:ext>
            </a:extLst>
          </p:cNvPr>
          <p:cNvSpPr>
            <a:spLocks noGrp="1"/>
          </p:cNvSpPr>
          <p:nvPr>
            <p:ph type="body" sz="quarter" idx="15" hasCustomPrompt="1"/>
          </p:nvPr>
        </p:nvSpPr>
        <p:spPr>
          <a:xfrm>
            <a:off x="6482843" y="2139906"/>
            <a:ext cx="3537000" cy="634262"/>
          </a:xfrm>
          <a:prstGeom prst="roundRect">
            <a:avLst>
              <a:gd name="adj" fmla="val 50000"/>
            </a:avLst>
          </a:prstGeom>
          <a:solidFill>
            <a:schemeClr val="accent6"/>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0" name="Text Placeholder 27">
            <a:extLst>
              <a:ext uri="{FF2B5EF4-FFF2-40B4-BE49-F238E27FC236}">
                <a16:creationId xmlns:a16="http://schemas.microsoft.com/office/drawing/2014/main" id="{4F070B2E-671C-468D-2100-4D02A686933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C56A5357-ABE2-22E4-70F5-27A8026ABD6E}"/>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BD4ADB0-2200-4ADA-8C14-3FC7CEFC81F7}" type="datetime1">
              <a:rPr lang="en-US" smtClean="0"/>
              <a:t>3/28/2024</a:t>
            </a:fld>
            <a:endParaRPr lang="en-US" dirty="0"/>
          </a:p>
        </p:txBody>
      </p:sp>
      <p:sp>
        <p:nvSpPr>
          <p:cNvPr id="16" name="Slide Number Placeholder 5">
            <a:extLst>
              <a:ext uri="{FF2B5EF4-FFF2-40B4-BE49-F238E27FC236}">
                <a16:creationId xmlns:a16="http://schemas.microsoft.com/office/drawing/2014/main" id="{AB52D398-D9B8-D702-6EC6-5A87D7B06C04}"/>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56637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ntent Placeholder 17">
            <a:extLst>
              <a:ext uri="{FF2B5EF4-FFF2-40B4-BE49-F238E27FC236}">
                <a16:creationId xmlns:a16="http://schemas.microsoft.com/office/drawing/2014/main" id="{63119773-CC31-C8A2-C721-85A1F042CD05}"/>
              </a:ext>
            </a:extLst>
          </p:cNvPr>
          <p:cNvSpPr>
            <a:spLocks noGrp="1"/>
          </p:cNvSpPr>
          <p:nvPr>
            <p:ph sz="half" idx="1" hasCustomPrompt="1"/>
          </p:nvPr>
        </p:nvSpPr>
        <p:spPr>
          <a:xfrm>
            <a:off x="641350" y="2452786"/>
            <a:ext cx="5314950" cy="3031280"/>
          </a:xfrm>
          <a:custGeom>
            <a:avLst/>
            <a:gdLst>
              <a:gd name="connsiteX0" fmla="*/ 301067 w 5314950"/>
              <a:gd name="connsiteY0" fmla="*/ 0 h 3031280"/>
              <a:gd name="connsiteX1" fmla="*/ 5013883 w 5314950"/>
              <a:gd name="connsiteY1" fmla="*/ 0 h 3031280"/>
              <a:gd name="connsiteX2" fmla="*/ 5314950 w 5314950"/>
              <a:gd name="connsiteY2" fmla="*/ 301067 h 3031280"/>
              <a:gd name="connsiteX3" fmla="*/ 5314950 w 5314950"/>
              <a:gd name="connsiteY3" fmla="*/ 2730214 h 3031280"/>
              <a:gd name="connsiteX4" fmla="*/ 5074559 w 5314950"/>
              <a:gd name="connsiteY4" fmla="*/ 3025165 h 3031280"/>
              <a:gd name="connsiteX5" fmla="*/ 5013893 w 5314950"/>
              <a:gd name="connsiteY5" fmla="*/ 3031280 h 3031280"/>
              <a:gd name="connsiteX6" fmla="*/ 301057 w 5314950"/>
              <a:gd name="connsiteY6" fmla="*/ 3031280 h 3031280"/>
              <a:gd name="connsiteX7" fmla="*/ 240392 w 5314950"/>
              <a:gd name="connsiteY7" fmla="*/ 3025165 h 3031280"/>
              <a:gd name="connsiteX8" fmla="*/ 0 w 5314950"/>
              <a:gd name="connsiteY8" fmla="*/ 2730214 h 3031280"/>
              <a:gd name="connsiteX9" fmla="*/ 0 w 5314950"/>
              <a:gd name="connsiteY9" fmla="*/ 301067 h 3031280"/>
              <a:gd name="connsiteX10" fmla="*/ 301067 w 5314950"/>
              <a:gd name="connsiteY10" fmla="*/ 0 h 303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4950" h="3031280">
                <a:moveTo>
                  <a:pt x="301067" y="0"/>
                </a:moveTo>
                <a:lnTo>
                  <a:pt x="5013883" y="0"/>
                </a:lnTo>
                <a:cubicBezTo>
                  <a:pt x="5180158" y="0"/>
                  <a:pt x="5314950" y="134792"/>
                  <a:pt x="5314950" y="301067"/>
                </a:cubicBezTo>
                <a:lnTo>
                  <a:pt x="5314950" y="2730214"/>
                </a:lnTo>
                <a:cubicBezTo>
                  <a:pt x="5314950" y="2875705"/>
                  <a:pt x="5211750" y="2997091"/>
                  <a:pt x="5074559" y="3025165"/>
                </a:cubicBezTo>
                <a:lnTo>
                  <a:pt x="5013893" y="3031280"/>
                </a:lnTo>
                <a:lnTo>
                  <a:pt x="301057" y="3031280"/>
                </a:lnTo>
                <a:lnTo>
                  <a:pt x="240392" y="3025165"/>
                </a:lnTo>
                <a:cubicBezTo>
                  <a:pt x="103200" y="2997091"/>
                  <a:pt x="0" y="2875705"/>
                  <a:pt x="0" y="2730214"/>
                </a:cubicBezTo>
                <a:lnTo>
                  <a:pt x="0" y="301067"/>
                </a:lnTo>
                <a:cubicBezTo>
                  <a:pt x="0" y="134792"/>
                  <a:pt x="134792" y="0"/>
                  <a:pt x="301067" y="0"/>
                </a:cubicBezTo>
                <a:close/>
              </a:path>
            </a:pathLst>
          </a:custGeom>
          <a:solidFill>
            <a:schemeClr val="accent5">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5DCBF6C9-E5E7-8753-5B13-9C739F188175}"/>
              </a:ext>
            </a:extLst>
          </p:cNvPr>
          <p:cNvSpPr>
            <a:spLocks noGrp="1"/>
          </p:cNvSpPr>
          <p:nvPr>
            <p:ph sz="half" idx="13" hasCustomPrompt="1"/>
          </p:nvPr>
        </p:nvSpPr>
        <p:spPr>
          <a:xfrm>
            <a:off x="6235702" y="2452786"/>
            <a:ext cx="5312664" cy="3031281"/>
          </a:xfrm>
          <a:custGeom>
            <a:avLst/>
            <a:gdLst>
              <a:gd name="connsiteX0" fmla="*/ 301067 w 5312664"/>
              <a:gd name="connsiteY0" fmla="*/ 0 h 3031281"/>
              <a:gd name="connsiteX1" fmla="*/ 5011597 w 5312664"/>
              <a:gd name="connsiteY1" fmla="*/ 0 h 3031281"/>
              <a:gd name="connsiteX2" fmla="*/ 5312664 w 5312664"/>
              <a:gd name="connsiteY2" fmla="*/ 301067 h 3031281"/>
              <a:gd name="connsiteX3" fmla="*/ 5312664 w 5312664"/>
              <a:gd name="connsiteY3" fmla="*/ 2730214 h 3031281"/>
              <a:gd name="connsiteX4" fmla="*/ 5011597 w 5312664"/>
              <a:gd name="connsiteY4" fmla="*/ 3031281 h 3031281"/>
              <a:gd name="connsiteX5" fmla="*/ 301067 w 5312664"/>
              <a:gd name="connsiteY5" fmla="*/ 3031281 h 3031281"/>
              <a:gd name="connsiteX6" fmla="*/ 0 w 5312664"/>
              <a:gd name="connsiteY6" fmla="*/ 2730214 h 3031281"/>
              <a:gd name="connsiteX7" fmla="*/ 0 w 5312664"/>
              <a:gd name="connsiteY7" fmla="*/ 301067 h 3031281"/>
              <a:gd name="connsiteX8" fmla="*/ 301067 w 5312664"/>
              <a:gd name="connsiteY8" fmla="*/ 0 h 303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3031281">
                <a:moveTo>
                  <a:pt x="301067" y="0"/>
                </a:moveTo>
                <a:lnTo>
                  <a:pt x="5011597" y="0"/>
                </a:lnTo>
                <a:cubicBezTo>
                  <a:pt x="5177872" y="0"/>
                  <a:pt x="5312664" y="134792"/>
                  <a:pt x="5312664" y="301067"/>
                </a:cubicBezTo>
                <a:lnTo>
                  <a:pt x="5312664" y="2730214"/>
                </a:lnTo>
                <a:cubicBezTo>
                  <a:pt x="5312664" y="2896489"/>
                  <a:pt x="5177872" y="3031281"/>
                  <a:pt x="5011597" y="3031281"/>
                </a:cubicBezTo>
                <a:lnTo>
                  <a:pt x="301067" y="3031281"/>
                </a:lnTo>
                <a:cubicBezTo>
                  <a:pt x="134792" y="3031281"/>
                  <a:pt x="0" y="2896489"/>
                  <a:pt x="0" y="2730214"/>
                </a:cubicBezTo>
                <a:lnTo>
                  <a:pt x="0" y="301067"/>
                </a:lnTo>
                <a:cubicBezTo>
                  <a:pt x="0" y="134792"/>
                  <a:pt x="134792" y="0"/>
                  <a:pt x="301067" y="0"/>
                </a:cubicBezTo>
                <a:close/>
              </a:path>
            </a:pathLst>
          </a:custGeom>
          <a:solidFill>
            <a:schemeClr val="accent6">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7" name="Group 16">
            <a:extLst>
              <a:ext uri="{FF2B5EF4-FFF2-40B4-BE49-F238E27FC236}">
                <a16:creationId xmlns:a16="http://schemas.microsoft.com/office/drawing/2014/main" id="{638C0CBA-8047-9A58-8E86-C016899CEE8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0C407D77-30AA-0D90-2AE8-8C9070263F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0E5B31AA-F69F-60A6-4684-B0EDDE5160E9}"/>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DF6F3E04-087A-7A2F-C307-9673D735AB9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01E483B7-B287-CA93-8CE9-5DFADB6C03B8}"/>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2BC21A67-1B84-ECAF-13EB-E2EFE45A6FE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4F070B2E-671C-468D-2100-4D02A686933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C56A5357-ABE2-22E4-70F5-27A8026ABD6E}"/>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CD0E6B3-1484-43A7-852A-7CEAE8B79EC0}" type="datetime1">
              <a:rPr lang="en-US" smtClean="0"/>
              <a:t>3/28/2024</a:t>
            </a:fld>
            <a:endParaRPr lang="en-US" dirty="0"/>
          </a:p>
        </p:txBody>
      </p:sp>
      <p:sp>
        <p:nvSpPr>
          <p:cNvPr id="16" name="Slide Number Placeholder 5">
            <a:extLst>
              <a:ext uri="{FF2B5EF4-FFF2-40B4-BE49-F238E27FC236}">
                <a16:creationId xmlns:a16="http://schemas.microsoft.com/office/drawing/2014/main" id="{AB52D398-D9B8-D702-6EC6-5A87D7B06C04}"/>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
        <p:nvSpPr>
          <p:cNvPr id="3" name="Title 1">
            <a:extLst>
              <a:ext uri="{FF2B5EF4-FFF2-40B4-BE49-F238E27FC236}">
                <a16:creationId xmlns:a16="http://schemas.microsoft.com/office/drawing/2014/main" id="{5C7A3EAC-BBB0-DF8F-8486-0B8A0E1F6F47}"/>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Tree>
    <p:extLst>
      <p:ext uri="{BB962C8B-B14F-4D97-AF65-F5344CB8AC3E}">
        <p14:creationId xmlns:p14="http://schemas.microsoft.com/office/powerpoint/2010/main" val="94064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2F7D74-558F-4816-9367-4004FFA2B6A4}"/>
              </a:ext>
            </a:extLst>
          </p:cNvPr>
          <p:cNvSpPr>
            <a:spLocks noGrp="1"/>
          </p:cNvSpPr>
          <p:nvPr>
            <p:ph type="title" hasCustomPrompt="1"/>
          </p:nvPr>
        </p:nvSpPr>
        <p:spPr>
          <a:xfrm>
            <a:off x="641350" y="969507"/>
            <a:ext cx="5378450" cy="1983349"/>
          </a:xfrm>
        </p:spPr>
        <p:txBody>
          <a:bodyPr anchor="ctr" anchorCtr="0"/>
          <a:lstStyle>
            <a:lvl1pPr algn="ctr">
              <a:defRPr sz="4400"/>
            </a:lvl1pPr>
          </a:lstStyle>
          <a:p>
            <a:r>
              <a:rPr lang="en-US" dirty="0"/>
              <a:t>Click to add title</a:t>
            </a:r>
          </a:p>
        </p:txBody>
      </p:sp>
      <p:sp>
        <p:nvSpPr>
          <p:cNvPr id="20" name="Content Placeholder 19">
            <a:extLst>
              <a:ext uri="{FF2B5EF4-FFF2-40B4-BE49-F238E27FC236}">
                <a16:creationId xmlns:a16="http://schemas.microsoft.com/office/drawing/2014/main" id="{54F7BB57-5CD3-A79F-F808-2DC9CC5612CE}"/>
              </a:ext>
            </a:extLst>
          </p:cNvPr>
          <p:cNvSpPr>
            <a:spLocks noGrp="1"/>
          </p:cNvSpPr>
          <p:nvPr>
            <p:ph sz="half" idx="2" hasCustomPrompt="1"/>
          </p:nvPr>
        </p:nvSpPr>
        <p:spPr>
          <a:xfrm>
            <a:off x="6235702" y="969509"/>
            <a:ext cx="5312664" cy="1983348"/>
          </a:xfrm>
          <a:custGeom>
            <a:avLst/>
            <a:gdLst>
              <a:gd name="connsiteX0" fmla="*/ 196986 w 5312664"/>
              <a:gd name="connsiteY0" fmla="*/ 0 h 1983348"/>
              <a:gd name="connsiteX1" fmla="*/ 5116186 w 5312664"/>
              <a:gd name="connsiteY1" fmla="*/ 0 h 1983348"/>
              <a:gd name="connsiteX2" fmla="*/ 5297692 w 5312664"/>
              <a:gd name="connsiteY2" fmla="*/ 120310 h 1983348"/>
              <a:gd name="connsiteX3" fmla="*/ 5312664 w 5312664"/>
              <a:gd name="connsiteY3" fmla="*/ 194470 h 1983348"/>
              <a:gd name="connsiteX4" fmla="*/ 5312664 w 5312664"/>
              <a:gd name="connsiteY4" fmla="*/ 1788878 h 1983348"/>
              <a:gd name="connsiteX5" fmla="*/ 5297692 w 5312664"/>
              <a:gd name="connsiteY5" fmla="*/ 1863038 h 1983348"/>
              <a:gd name="connsiteX6" fmla="*/ 5116186 w 5312664"/>
              <a:gd name="connsiteY6" fmla="*/ 1983348 h 1983348"/>
              <a:gd name="connsiteX7" fmla="*/ 196986 w 5312664"/>
              <a:gd name="connsiteY7" fmla="*/ 1983348 h 1983348"/>
              <a:gd name="connsiteX8" fmla="*/ 0 w 5312664"/>
              <a:gd name="connsiteY8" fmla="*/ 1786362 h 1983348"/>
              <a:gd name="connsiteX9" fmla="*/ 0 w 5312664"/>
              <a:gd name="connsiteY9" fmla="*/ 196986 h 1983348"/>
              <a:gd name="connsiteX10" fmla="*/ 196986 w 5312664"/>
              <a:gd name="connsiteY10"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2664" h="1983348">
                <a:moveTo>
                  <a:pt x="196986" y="0"/>
                </a:moveTo>
                <a:lnTo>
                  <a:pt x="5116186" y="0"/>
                </a:lnTo>
                <a:cubicBezTo>
                  <a:pt x="5197780" y="0"/>
                  <a:pt x="5267788" y="49609"/>
                  <a:pt x="5297692" y="120310"/>
                </a:cubicBezTo>
                <a:lnTo>
                  <a:pt x="5312664" y="194470"/>
                </a:lnTo>
                <a:lnTo>
                  <a:pt x="5312664" y="1788878"/>
                </a:lnTo>
                <a:lnTo>
                  <a:pt x="5297692" y="1863038"/>
                </a:lnTo>
                <a:cubicBezTo>
                  <a:pt x="5267788" y="1933739"/>
                  <a:pt x="5197780" y="1983348"/>
                  <a:pt x="5116186"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6">
              <a:alpha val="20000"/>
            </a:schemeClr>
          </a:solidFill>
          <a:ln w="38100">
            <a:solidFill>
              <a:schemeClr val="tx1"/>
            </a:solidFill>
          </a:ln>
        </p:spPr>
        <p:txBody>
          <a:bodyPr wrap="square" lIns="320040" tIns="548640">
            <a:noAutofit/>
          </a:bodyPr>
          <a:lstStyle>
            <a:lvl1pPr>
              <a:lnSpc>
                <a:spcPts val="1900"/>
              </a:lnSpc>
              <a:defRPr sz="1400"/>
            </a:lvl1pPr>
            <a:lvl2pPr marL="457200">
              <a:lnSpc>
                <a:spcPct val="100000"/>
              </a:lnSpc>
              <a:defRPr sz="1400"/>
            </a:lvl2pPr>
            <a:lvl3pPr marL="685800">
              <a:lnSpc>
                <a:spcPct val="100000"/>
              </a:lnSpc>
              <a:defRPr sz="1400"/>
            </a:lvl3pPr>
            <a:lvl4pPr marL="914400">
              <a:lnSpc>
                <a:spcPct val="100000"/>
              </a:lnSpc>
              <a:defRPr sz="1400"/>
            </a:lvl4pPr>
            <a:lvl5pPr marL="1143000">
              <a:lnSpc>
                <a:spcPct val="10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6" name="Text Placeholder 13">
            <a:extLst>
              <a:ext uri="{FF2B5EF4-FFF2-40B4-BE49-F238E27FC236}">
                <a16:creationId xmlns:a16="http://schemas.microsoft.com/office/drawing/2014/main" id="{F71C54F2-4D46-FF0D-0C6C-4FE568D82879}"/>
              </a:ext>
            </a:extLst>
          </p:cNvPr>
          <p:cNvSpPr>
            <a:spLocks noGrp="1"/>
          </p:cNvSpPr>
          <p:nvPr>
            <p:ph type="body" sz="quarter" idx="16" hasCustomPrompt="1"/>
          </p:nvPr>
        </p:nvSpPr>
        <p:spPr>
          <a:xfrm>
            <a:off x="6489168" y="677066"/>
            <a:ext cx="2686582" cy="634262"/>
          </a:xfrm>
          <a:prstGeom prst="roundRect">
            <a:avLst>
              <a:gd name="adj" fmla="val 50000"/>
            </a:avLst>
          </a:prstGeom>
          <a:solidFill>
            <a:schemeClr val="accent6"/>
          </a:solidFill>
          <a:ln w="38100">
            <a:solidFill>
              <a:schemeClr val="tx1"/>
            </a:solidFill>
          </a:ln>
        </p:spPr>
        <p:txBody>
          <a:bodyPr lIns="0" tIns="137160" rIns="0" anchor="ctr"/>
          <a:lstStyle>
            <a:lvl1pPr marL="0" indent="0" algn="ctr">
              <a:buNone/>
              <a:defRPr sz="1800">
                <a:latin typeface="+mj-lt"/>
              </a:defRPr>
            </a:lvl1pPr>
          </a:lstStyle>
          <a:p>
            <a:pPr lvl="0"/>
            <a:r>
              <a:rPr lang="en-US" dirty="0"/>
              <a:t>Click to add text</a:t>
            </a:r>
          </a:p>
        </p:txBody>
      </p:sp>
      <p:sp>
        <p:nvSpPr>
          <p:cNvPr id="21" name="Content Placeholder 20">
            <a:extLst>
              <a:ext uri="{FF2B5EF4-FFF2-40B4-BE49-F238E27FC236}">
                <a16:creationId xmlns:a16="http://schemas.microsoft.com/office/drawing/2014/main" id="{20E40C76-4E59-30C5-0D54-2F0504C83600}"/>
              </a:ext>
            </a:extLst>
          </p:cNvPr>
          <p:cNvSpPr>
            <a:spLocks noGrp="1"/>
          </p:cNvSpPr>
          <p:nvPr>
            <p:ph sz="half" idx="1" hasCustomPrompt="1"/>
          </p:nvPr>
        </p:nvSpPr>
        <p:spPr>
          <a:xfrm>
            <a:off x="641350" y="3546026"/>
            <a:ext cx="5287268" cy="1983348"/>
          </a:xfrm>
          <a:custGeom>
            <a:avLst/>
            <a:gdLst>
              <a:gd name="connsiteX0" fmla="*/ 196986 w 5287268"/>
              <a:gd name="connsiteY0" fmla="*/ 0 h 1983348"/>
              <a:gd name="connsiteX1" fmla="*/ 5117964 w 5287268"/>
              <a:gd name="connsiteY1" fmla="*/ 0 h 1983348"/>
              <a:gd name="connsiteX2" fmla="*/ 5257254 w 5287268"/>
              <a:gd name="connsiteY2" fmla="*/ 57696 h 1983348"/>
              <a:gd name="connsiteX3" fmla="*/ 5287268 w 5287268"/>
              <a:gd name="connsiteY3" fmla="*/ 102213 h 1983348"/>
              <a:gd name="connsiteX4" fmla="*/ 5287268 w 5287268"/>
              <a:gd name="connsiteY4" fmla="*/ 1881136 h 1983348"/>
              <a:gd name="connsiteX5" fmla="*/ 5257254 w 5287268"/>
              <a:gd name="connsiteY5" fmla="*/ 1925652 h 1983348"/>
              <a:gd name="connsiteX6" fmla="*/ 5117964 w 5287268"/>
              <a:gd name="connsiteY6" fmla="*/ 1983348 h 1983348"/>
              <a:gd name="connsiteX7" fmla="*/ 196986 w 5287268"/>
              <a:gd name="connsiteY7" fmla="*/ 1983348 h 1983348"/>
              <a:gd name="connsiteX8" fmla="*/ 0 w 5287268"/>
              <a:gd name="connsiteY8" fmla="*/ 1786362 h 1983348"/>
              <a:gd name="connsiteX9" fmla="*/ 0 w 5287268"/>
              <a:gd name="connsiteY9" fmla="*/ 196986 h 1983348"/>
              <a:gd name="connsiteX10" fmla="*/ 196986 w 5287268"/>
              <a:gd name="connsiteY10"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7268" h="1983348">
                <a:moveTo>
                  <a:pt x="196986" y="0"/>
                </a:moveTo>
                <a:lnTo>
                  <a:pt x="5117964" y="0"/>
                </a:lnTo>
                <a:cubicBezTo>
                  <a:pt x="5172360" y="0"/>
                  <a:pt x="5221607" y="22049"/>
                  <a:pt x="5257254" y="57696"/>
                </a:cubicBezTo>
                <a:lnTo>
                  <a:pt x="5287268" y="102213"/>
                </a:lnTo>
                <a:lnTo>
                  <a:pt x="5287268" y="1881136"/>
                </a:lnTo>
                <a:lnTo>
                  <a:pt x="5257254" y="1925652"/>
                </a:lnTo>
                <a:cubicBezTo>
                  <a:pt x="5221607" y="1961300"/>
                  <a:pt x="5172360" y="1983348"/>
                  <a:pt x="5117964"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2">
              <a:alpha val="20000"/>
            </a:schemeClr>
          </a:solidFill>
          <a:ln w="38100">
            <a:solidFill>
              <a:schemeClr val="tx1"/>
            </a:solidFill>
          </a:ln>
        </p:spPr>
        <p:txBody>
          <a:bodyPr wrap="square" lIns="320040" tIns="548640">
            <a:noAutofit/>
          </a:bodyPr>
          <a:lstStyle>
            <a:lvl1pPr>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4" name="Text Placeholder 13">
            <a:extLst>
              <a:ext uri="{FF2B5EF4-FFF2-40B4-BE49-F238E27FC236}">
                <a16:creationId xmlns:a16="http://schemas.microsoft.com/office/drawing/2014/main" id="{5697EAF0-E750-4BB3-C759-C809BEA2A216}"/>
              </a:ext>
            </a:extLst>
          </p:cNvPr>
          <p:cNvSpPr>
            <a:spLocks noGrp="1"/>
          </p:cNvSpPr>
          <p:nvPr>
            <p:ph type="body" sz="quarter" idx="14" hasCustomPrompt="1"/>
          </p:nvPr>
        </p:nvSpPr>
        <p:spPr>
          <a:xfrm>
            <a:off x="889000" y="3223417"/>
            <a:ext cx="2692398" cy="634262"/>
          </a:xfrm>
          <a:prstGeom prst="roundRect">
            <a:avLst>
              <a:gd name="adj" fmla="val 50000"/>
            </a:avLst>
          </a:prstGeom>
          <a:solidFill>
            <a:schemeClr val="accent2"/>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8" name="Content Placeholder 17">
            <a:extLst>
              <a:ext uri="{FF2B5EF4-FFF2-40B4-BE49-F238E27FC236}">
                <a16:creationId xmlns:a16="http://schemas.microsoft.com/office/drawing/2014/main" id="{70D541B2-EC8B-F29C-E608-C4CF5AB67DD4}"/>
              </a:ext>
            </a:extLst>
          </p:cNvPr>
          <p:cNvSpPr>
            <a:spLocks noGrp="1"/>
          </p:cNvSpPr>
          <p:nvPr>
            <p:ph sz="half" idx="13" hasCustomPrompt="1"/>
          </p:nvPr>
        </p:nvSpPr>
        <p:spPr>
          <a:xfrm>
            <a:off x="6235702" y="3546026"/>
            <a:ext cx="5312664" cy="1983348"/>
          </a:xfrm>
          <a:custGeom>
            <a:avLst/>
            <a:gdLst>
              <a:gd name="connsiteX0" fmla="*/ 196986 w 5312664"/>
              <a:gd name="connsiteY0" fmla="*/ 0 h 1983348"/>
              <a:gd name="connsiteX1" fmla="*/ 5115678 w 5312664"/>
              <a:gd name="connsiteY1" fmla="*/ 0 h 1983348"/>
              <a:gd name="connsiteX2" fmla="*/ 5312664 w 5312664"/>
              <a:gd name="connsiteY2" fmla="*/ 196986 h 1983348"/>
              <a:gd name="connsiteX3" fmla="*/ 5312664 w 5312664"/>
              <a:gd name="connsiteY3" fmla="*/ 1786362 h 1983348"/>
              <a:gd name="connsiteX4" fmla="*/ 5115678 w 5312664"/>
              <a:gd name="connsiteY4" fmla="*/ 1983348 h 1983348"/>
              <a:gd name="connsiteX5" fmla="*/ 196986 w 5312664"/>
              <a:gd name="connsiteY5" fmla="*/ 1983348 h 1983348"/>
              <a:gd name="connsiteX6" fmla="*/ 0 w 5312664"/>
              <a:gd name="connsiteY6" fmla="*/ 1786362 h 1983348"/>
              <a:gd name="connsiteX7" fmla="*/ 0 w 5312664"/>
              <a:gd name="connsiteY7" fmla="*/ 196986 h 1983348"/>
              <a:gd name="connsiteX8" fmla="*/ 196986 w 5312664"/>
              <a:gd name="connsiteY8"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1983348">
                <a:moveTo>
                  <a:pt x="196986" y="0"/>
                </a:moveTo>
                <a:lnTo>
                  <a:pt x="5115678" y="0"/>
                </a:lnTo>
                <a:cubicBezTo>
                  <a:pt x="5224470" y="0"/>
                  <a:pt x="5312664" y="88194"/>
                  <a:pt x="5312664" y="196986"/>
                </a:cubicBezTo>
                <a:lnTo>
                  <a:pt x="5312664" y="1786362"/>
                </a:lnTo>
                <a:cubicBezTo>
                  <a:pt x="5312664" y="1895154"/>
                  <a:pt x="5224470" y="1983348"/>
                  <a:pt x="5115678"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3">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ct val="100000"/>
              </a:lnSpc>
              <a:defRPr sz="1400"/>
            </a:lvl2pPr>
            <a:lvl3pPr marL="685800">
              <a:lnSpc>
                <a:spcPct val="100000"/>
              </a:lnSpc>
              <a:defRPr sz="1400"/>
            </a:lvl3pPr>
            <a:lvl4pPr marL="914400">
              <a:lnSpc>
                <a:spcPct val="100000"/>
              </a:lnSpc>
              <a:defRPr sz="1400"/>
            </a:lvl4pPr>
            <a:lvl5pPr marL="1143000">
              <a:lnSpc>
                <a:spcPct val="10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938E7CF1-55D5-B194-D96A-5444FAE5AC0F}"/>
              </a:ext>
            </a:extLst>
          </p:cNvPr>
          <p:cNvSpPr>
            <a:spLocks noGrp="1"/>
          </p:cNvSpPr>
          <p:nvPr>
            <p:ph type="body" sz="quarter" idx="15" hasCustomPrompt="1"/>
          </p:nvPr>
        </p:nvSpPr>
        <p:spPr>
          <a:xfrm>
            <a:off x="6482844" y="3223417"/>
            <a:ext cx="2692906" cy="634262"/>
          </a:xfrm>
          <a:prstGeom prst="roundRect">
            <a:avLst>
              <a:gd name="adj" fmla="val 50000"/>
            </a:avLst>
          </a:prstGeom>
          <a:solidFill>
            <a:schemeClr val="accent3"/>
          </a:solidFill>
          <a:ln w="38100">
            <a:solidFill>
              <a:schemeClr val="tx1"/>
            </a:solidFill>
          </a:ln>
        </p:spPr>
        <p:txBody>
          <a:bodyPr lIns="0" tIns="137160" rIns="0" anchor="ctr"/>
          <a:lstStyle>
            <a:lvl1pPr marL="0" indent="0" algn="ctr">
              <a:buNone/>
              <a:defRPr sz="1800">
                <a:latin typeface="+mj-lt"/>
              </a:defRPr>
            </a:lvl1pPr>
          </a:lstStyle>
          <a:p>
            <a:pPr lvl="0"/>
            <a:r>
              <a:rPr lang="en-US" dirty="0"/>
              <a:t>Click to add text</a:t>
            </a:r>
          </a:p>
        </p:txBody>
      </p:sp>
      <p:grpSp>
        <p:nvGrpSpPr>
          <p:cNvPr id="17" name="Group 16">
            <a:extLst>
              <a:ext uri="{FF2B5EF4-FFF2-40B4-BE49-F238E27FC236}">
                <a16:creationId xmlns:a16="http://schemas.microsoft.com/office/drawing/2014/main" id="{7CDB3881-7492-10E6-5C9C-A2678D56A59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5" name="Rectangle 4">
              <a:extLst>
                <a:ext uri="{FF2B5EF4-FFF2-40B4-BE49-F238E27FC236}">
                  <a16:creationId xmlns:a16="http://schemas.microsoft.com/office/drawing/2014/main" id="{1F2D501A-808F-0D70-FD67-B6950DC37AFC}"/>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D4091CC7-252E-E528-BA10-A56AC2A01DAF}"/>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Graphic 12" descr="Full battery with solid fill">
              <a:extLst>
                <a:ext uri="{FF2B5EF4-FFF2-40B4-BE49-F238E27FC236}">
                  <a16:creationId xmlns:a16="http://schemas.microsoft.com/office/drawing/2014/main" id="{04C2D5EC-E9CF-CEE5-2B8B-F240919B857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25" name="Graphic 24" descr="Volume with solid fill">
              <a:extLst>
                <a:ext uri="{FF2B5EF4-FFF2-40B4-BE49-F238E27FC236}">
                  <a16:creationId xmlns:a16="http://schemas.microsoft.com/office/drawing/2014/main" id="{BB15B35C-DFF9-8B5F-9DAB-C1D8FDB77A1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6" name="Graphic 25" descr="Wi-Fi with solid fill">
              <a:extLst>
                <a:ext uri="{FF2B5EF4-FFF2-40B4-BE49-F238E27FC236}">
                  <a16:creationId xmlns:a16="http://schemas.microsoft.com/office/drawing/2014/main" id="{1A8D7A37-172A-0E55-8D0B-682029305B29}"/>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2BF281BD-7B58-45F2-05FD-9D242BEEB26B}"/>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91B6D55A-3A7F-A7C6-6BF1-DC8471F10481}"/>
              </a:ext>
            </a:extLst>
          </p:cNvPr>
          <p:cNvSpPr>
            <a:spLocks noGrp="1"/>
          </p:cNvSpPr>
          <p:nvPr>
            <p:ph type="dt" sz="half" idx="17"/>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2BEFEC11-A4AD-4C89-8ACD-8FF27A79E89E}" type="datetime1">
              <a:rPr lang="en-US" smtClean="0"/>
              <a:t>3/28/2024</a:t>
            </a:fld>
            <a:endParaRPr lang="en-US" dirty="0"/>
          </a:p>
        </p:txBody>
      </p:sp>
      <p:sp>
        <p:nvSpPr>
          <p:cNvPr id="29" name="Slide Number Placeholder 5">
            <a:extLst>
              <a:ext uri="{FF2B5EF4-FFF2-40B4-BE49-F238E27FC236}">
                <a16:creationId xmlns:a16="http://schemas.microsoft.com/office/drawing/2014/main" id="{CEA3199B-4198-136A-1887-337F6273D50C}"/>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843CCD8-E794-3C74-E87F-A4E33B01D4B8}"/>
              </a:ext>
              <a:ext uri="{C183D7F6-B498-43B3-948B-1728B52AA6E4}">
                <adec:decorative xmlns:adec="http://schemas.microsoft.com/office/drawing/2017/decorative" val="1"/>
              </a:ext>
            </a:extLst>
          </p:cNvPr>
          <p:cNvGrpSpPr/>
          <p:nvPr userDrawn="1"/>
        </p:nvGrpSpPr>
        <p:grpSpPr>
          <a:xfrm>
            <a:off x="0" y="1"/>
            <a:ext cx="12192000" cy="5165691"/>
            <a:chOff x="0" y="1"/>
            <a:chExt cx="12192000" cy="5165691"/>
          </a:xfrm>
        </p:grpSpPr>
        <p:sp>
          <p:nvSpPr>
            <p:cNvPr id="11" name="Freeform: Shape 10">
              <a:extLst>
                <a:ext uri="{FF2B5EF4-FFF2-40B4-BE49-F238E27FC236}">
                  <a16:creationId xmlns:a16="http://schemas.microsoft.com/office/drawing/2014/main" id="{739D9FB1-9923-8CFE-711E-7264E32B18E6}"/>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2" name="Graphic 11">
              <a:extLst>
                <a:ext uri="{FF2B5EF4-FFF2-40B4-BE49-F238E27FC236}">
                  <a16:creationId xmlns:a16="http://schemas.microsoft.com/office/drawing/2014/main" id="{1C6A4509-A883-4D3A-7731-99C4EDD399AF}"/>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1448221"/>
              <a:ext cx="2197076" cy="3717471"/>
            </a:xfrm>
            <a:prstGeom prst="rect">
              <a:avLst/>
            </a:prstGeom>
          </p:spPr>
        </p:pic>
      </p:grpSp>
      <p:grpSp>
        <p:nvGrpSpPr>
          <p:cNvPr id="5" name="Group 4">
            <a:extLst>
              <a:ext uri="{FF2B5EF4-FFF2-40B4-BE49-F238E27FC236}">
                <a16:creationId xmlns:a16="http://schemas.microsoft.com/office/drawing/2014/main" id="{4C964881-B03D-37DB-043F-11DD1DD14AA7}"/>
              </a:ext>
            </a:extLst>
          </p:cNvPr>
          <p:cNvGrpSpPr/>
          <p:nvPr userDrawn="1"/>
        </p:nvGrpSpPr>
        <p:grpSpPr>
          <a:xfrm>
            <a:off x="5749702" y="338333"/>
            <a:ext cx="6172003" cy="5555016"/>
            <a:chOff x="5749702" y="338333"/>
            <a:chExt cx="6172003" cy="5555016"/>
          </a:xfrm>
        </p:grpSpPr>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5749702" y="338333"/>
              <a:ext cx="6172003" cy="470550"/>
              <a:chOff x="2499443" y="691024"/>
              <a:chExt cx="6075231" cy="470550"/>
            </a:xfrm>
          </p:grpSpPr>
          <p:sp>
            <p:nvSpPr>
              <p:cNvPr id="39" name="Rectangle 38">
                <a:extLst>
                  <a:ext uri="{FF2B5EF4-FFF2-40B4-BE49-F238E27FC236}">
                    <a16:creationId xmlns:a16="http://schemas.microsoft.com/office/drawing/2014/main" id="{6825F6B8-7F31-9F6F-6F40-4446D62B0C09}"/>
                  </a:ext>
                </a:extLst>
              </p:cNvPr>
              <p:cNvSpPr/>
              <p:nvPr userDrawn="1"/>
            </p:nvSpPr>
            <p:spPr>
              <a:xfrm>
                <a:off x="2499443" y="691024"/>
                <a:ext cx="607523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7110B156-7097-18AF-109C-9129C1D27D5C}"/>
                  </a:ext>
                </a:extLst>
              </p:cNvPr>
              <p:cNvGrpSpPr/>
              <p:nvPr userDrawn="1"/>
            </p:nvGrpSpPr>
            <p:grpSpPr>
              <a:xfrm>
                <a:off x="2659453" y="815293"/>
                <a:ext cx="805731" cy="212272"/>
                <a:chOff x="2702996" y="800099"/>
                <a:chExt cx="805731"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2702996" y="800100"/>
                  <a:ext cx="207015"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3002349" y="800100"/>
                  <a:ext cx="207015"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3301712" y="800099"/>
                  <a:ext cx="207015"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Rectangle 2">
              <a:extLst>
                <a:ext uri="{FF2B5EF4-FFF2-40B4-BE49-F238E27FC236}">
                  <a16:creationId xmlns:a16="http://schemas.microsoft.com/office/drawing/2014/main" id="{F37B7D56-A235-CE05-81A2-EEEBAC95F71D}"/>
                </a:ext>
              </a:extLst>
            </p:cNvPr>
            <p:cNvSpPr/>
            <p:nvPr userDrawn="1"/>
          </p:nvSpPr>
          <p:spPr>
            <a:xfrm>
              <a:off x="5749702" y="799142"/>
              <a:ext cx="6168016" cy="509420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38332"/>
            <a:ext cx="5032713" cy="5564758"/>
            <a:chOff x="1698171" y="-836834"/>
            <a:chExt cx="4662563" cy="5564758"/>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836834"/>
              <a:ext cx="4662563" cy="5564758"/>
              <a:chOff x="1466850" y="-1227904"/>
              <a:chExt cx="4907809" cy="5857461"/>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732602"/>
                <a:ext cx="4907809" cy="536215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1227904"/>
                <a:ext cx="4907809" cy="495302"/>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28111" y="-736078"/>
              <a:ext cx="793558" cy="210313"/>
              <a:chOff x="1871654" y="-751272"/>
              <a:chExt cx="793558" cy="210313"/>
            </a:xfrm>
          </p:grpSpPr>
          <p:sp>
            <p:nvSpPr>
              <p:cNvPr id="25" name="Oval 24">
                <a:extLst>
                  <a:ext uri="{FF2B5EF4-FFF2-40B4-BE49-F238E27FC236}">
                    <a16:creationId xmlns:a16="http://schemas.microsoft.com/office/drawing/2014/main" id="{F1CC1965-068E-9CDB-3C77-0B37519DC63E}"/>
                  </a:ext>
                </a:extLst>
              </p:cNvPr>
              <p:cNvSpPr/>
              <p:nvPr userDrawn="1"/>
            </p:nvSpPr>
            <p:spPr>
              <a:xfrm>
                <a:off x="1871654" y="-751271"/>
                <a:ext cx="194844" cy="210312"/>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71011" y="-751271"/>
                <a:ext cx="194844" cy="210312"/>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70368" y="-751272"/>
                <a:ext cx="194844" cy="210312"/>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750377" y="897075"/>
            <a:ext cx="4340815" cy="2502275"/>
          </a:xfrm>
        </p:spPr>
        <p:txBody>
          <a:bodyPr anchor="b" anchorCtr="0"/>
          <a:lstStyle>
            <a:lvl1pPr algn="l">
              <a:defRPr sz="4400"/>
            </a:lvl1pPr>
          </a:lstStyle>
          <a:p>
            <a:r>
              <a:rPr lang="en-US" dirty="0"/>
              <a:t>Add title</a:t>
            </a:r>
          </a:p>
        </p:txBody>
      </p:sp>
      <p:grpSp>
        <p:nvGrpSpPr>
          <p:cNvPr id="8" name="Group 7">
            <a:extLst>
              <a:ext uri="{FF2B5EF4-FFF2-40B4-BE49-F238E27FC236}">
                <a16:creationId xmlns:a16="http://schemas.microsoft.com/office/drawing/2014/main" id="{C36F344B-B17A-23C1-D078-DA1AC6BBB2CE}"/>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A92A6BEB-6615-FC02-C0FB-CEED43FE2DEB}"/>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78D1604-E63C-C514-658C-0488672368BC}"/>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aphic 14" descr="Full battery with solid fill">
              <a:extLst>
                <a:ext uri="{FF2B5EF4-FFF2-40B4-BE49-F238E27FC236}">
                  <a16:creationId xmlns:a16="http://schemas.microsoft.com/office/drawing/2014/main" id="{7832EC1E-023D-B97F-7CA2-21855C6D7D4A}"/>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278606" y="6405154"/>
              <a:ext cx="274320" cy="274320"/>
            </a:xfrm>
            <a:prstGeom prst="rect">
              <a:avLst/>
            </a:prstGeom>
          </p:spPr>
        </p:pic>
        <p:pic>
          <p:nvPicPr>
            <p:cNvPr id="16" name="Graphic 15" descr="Volume with solid fill">
              <a:extLst>
                <a:ext uri="{FF2B5EF4-FFF2-40B4-BE49-F238E27FC236}">
                  <a16:creationId xmlns:a16="http://schemas.microsoft.com/office/drawing/2014/main" id="{85BF49B6-EF86-4F90-F5E8-81A51199536F}"/>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905543" y="6405154"/>
              <a:ext cx="274320" cy="274320"/>
            </a:xfrm>
            <a:prstGeom prst="rect">
              <a:avLst/>
            </a:prstGeom>
          </p:spPr>
        </p:pic>
        <p:pic>
          <p:nvPicPr>
            <p:cNvPr id="17" name="Graphic 16" descr="Wi-Fi with solid fill">
              <a:extLst>
                <a:ext uri="{FF2B5EF4-FFF2-40B4-BE49-F238E27FC236}">
                  <a16:creationId xmlns:a16="http://schemas.microsoft.com/office/drawing/2014/main" id="{9C0235AB-05B4-EC07-AF36-891A273ECBD9}"/>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9532479" y="6405154"/>
              <a:ext cx="274320" cy="274320"/>
            </a:xfrm>
            <a:prstGeom prst="rect">
              <a:avLst/>
            </a:prstGeom>
          </p:spPr>
        </p:pic>
      </p:grpSp>
      <p:sp>
        <p:nvSpPr>
          <p:cNvPr id="13" name="Content Placeholder 2">
            <a:extLst>
              <a:ext uri="{FF2B5EF4-FFF2-40B4-BE49-F238E27FC236}">
                <a16:creationId xmlns:a16="http://schemas.microsoft.com/office/drawing/2014/main" id="{38C3517C-A191-C305-4964-D5CF10296927}"/>
              </a:ext>
            </a:extLst>
          </p:cNvPr>
          <p:cNvSpPr>
            <a:spLocks noGrp="1"/>
          </p:cNvSpPr>
          <p:nvPr>
            <p:ph idx="1" hasCustomPrompt="1"/>
          </p:nvPr>
        </p:nvSpPr>
        <p:spPr>
          <a:xfrm>
            <a:off x="756479" y="3558834"/>
            <a:ext cx="4340815" cy="2158003"/>
          </a:xfrm>
        </p:spPr>
        <p:txBody>
          <a:bodyPr tIns="0" bIns="0">
            <a:normAutofit/>
          </a:bodyPr>
          <a:lstStyle>
            <a:lvl1pPr marL="0" indent="0">
              <a:lnSpc>
                <a:spcPct val="150000"/>
              </a:lnSpc>
              <a:buNone/>
              <a:defRPr sz="1600"/>
            </a:lvl1pPr>
            <a:lvl2pPr marL="457200" indent="-228600">
              <a:lnSpc>
                <a:spcPct val="100000"/>
              </a:lnSpc>
              <a:buFont typeface="Arial" panose="020B0604020202020204" pitchFamily="34" charset="0"/>
              <a:buChar char="•"/>
              <a:defRPr sz="2000"/>
            </a:lvl2pPr>
            <a:lvl3pPr marL="685800" indent="-228600">
              <a:lnSpc>
                <a:spcPct val="100000"/>
              </a:lnSpc>
              <a:buFont typeface="Arial" panose="020B0604020202020204" pitchFamily="34" charset="0"/>
              <a:buChar char="•"/>
              <a:defRPr sz="1800"/>
            </a:lvl3pPr>
            <a:lvl4pPr marL="914400" indent="-228600">
              <a:lnSpc>
                <a:spcPct val="100000"/>
              </a:lnSpc>
              <a:buFont typeface="Arial" panose="020B0604020202020204" pitchFamily="34" charset="0"/>
              <a:buChar char="•"/>
              <a:defRPr sz="1600"/>
            </a:lvl4pPr>
            <a:lvl5pPr marL="1143000" indent="-228600">
              <a:lnSpc>
                <a:spcPct val="100000"/>
              </a:lnSpc>
              <a:buFont typeface="Arial" panose="020B0604020202020204" pitchFamily="34" charset="0"/>
              <a:buChar cha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9">
            <a:extLst>
              <a:ext uri="{FF2B5EF4-FFF2-40B4-BE49-F238E27FC236}">
                <a16:creationId xmlns:a16="http://schemas.microsoft.com/office/drawing/2014/main" id="{56BFA438-F479-BEE4-6284-51E2B392127E}"/>
              </a:ext>
            </a:extLst>
          </p:cNvPr>
          <p:cNvSpPr>
            <a:spLocks noGrp="1"/>
          </p:cNvSpPr>
          <p:nvPr>
            <p:ph sz="quarter" idx="18" hasCustomPrompt="1"/>
          </p:nvPr>
        </p:nvSpPr>
        <p:spPr>
          <a:xfrm>
            <a:off x="5770390" y="815232"/>
            <a:ext cx="6124430" cy="5056632"/>
          </a:xfrm>
          <a:noFill/>
          <a:ln w="38100">
            <a:noFill/>
          </a:ln>
        </p:spPr>
        <p:txBody>
          <a:bodyPr/>
          <a:lstStyle>
            <a:lvl1pPr>
              <a:defRPr/>
            </a:lvl1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7">
            <a:extLst>
              <a:ext uri="{FF2B5EF4-FFF2-40B4-BE49-F238E27FC236}">
                <a16:creationId xmlns:a16="http://schemas.microsoft.com/office/drawing/2014/main" id="{7D6E6393-9307-6DCF-1F45-93241E4080CB}"/>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6DF75E0D-35D2-4DDE-8314-CE1B25603BF5}"/>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135798D-CCB3-4270-966B-D99874338BAB}" type="datetime1">
              <a:rPr lang="en-US" smtClean="0"/>
              <a:t>3/28/2024</a:t>
            </a:fld>
            <a:endParaRPr lang="en-US" dirty="0"/>
          </a:p>
        </p:txBody>
      </p:sp>
      <p:sp>
        <p:nvSpPr>
          <p:cNvPr id="18" name="Slide Number Placeholder 5">
            <a:extLst>
              <a:ext uri="{FF2B5EF4-FFF2-40B4-BE49-F238E27FC236}">
                <a16:creationId xmlns:a16="http://schemas.microsoft.com/office/drawing/2014/main" id="{25C8C5FE-AA86-2D65-E2D4-6A31D836FE4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3117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85477807-ECB9-BBC9-E832-2FE89AC328DD}"/>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782052" y="327023"/>
            <a:ext cx="4359630" cy="5561465"/>
          </a:xfrm>
        </p:spPr>
        <p:txBody>
          <a:bodyPr vert="horz" lIns="91440" tIns="45720" rIns="91440" bIns="45720" rtlCol="0" anchor="ctr">
            <a:noAutofit/>
          </a:bodyPr>
          <a:lstStyle>
            <a:lvl1pPr algn="ctr">
              <a:defRPr lang="en-US" sz="4400" dirty="0"/>
            </a:lvl1pPr>
          </a:lstStyle>
          <a:p>
            <a:pPr lvl="0" algn="ctr"/>
            <a:r>
              <a:rPr lang="en-US" dirty="0"/>
              <a:t>Click to add title</a:t>
            </a:r>
          </a:p>
        </p:txBody>
      </p:sp>
      <p:grpSp>
        <p:nvGrpSpPr>
          <p:cNvPr id="5" name="Group 4">
            <a:extLst>
              <a:ext uri="{FF2B5EF4-FFF2-40B4-BE49-F238E27FC236}">
                <a16:creationId xmlns:a16="http://schemas.microsoft.com/office/drawing/2014/main" id="{FB66CFD9-87C8-0968-9FB0-CF7AE4F612F0}"/>
              </a:ext>
              <a:ext uri="{C183D7F6-B498-43B3-948B-1728B52AA6E4}">
                <adec:decorative xmlns:adec="http://schemas.microsoft.com/office/drawing/2017/decorative" val="1"/>
              </a:ext>
            </a:extLst>
          </p:cNvPr>
          <p:cNvGrpSpPr/>
          <p:nvPr userDrawn="1"/>
        </p:nvGrpSpPr>
        <p:grpSpPr>
          <a:xfrm>
            <a:off x="6001055" y="872661"/>
            <a:ext cx="4178808" cy="1621972"/>
            <a:chOff x="1698171" y="691024"/>
            <a:chExt cx="4178808" cy="1621972"/>
          </a:xfrm>
        </p:grpSpPr>
        <p:grpSp>
          <p:nvGrpSpPr>
            <p:cNvPr id="7" name="Group 6">
              <a:extLst>
                <a:ext uri="{FF2B5EF4-FFF2-40B4-BE49-F238E27FC236}">
                  <a16:creationId xmlns:a16="http://schemas.microsoft.com/office/drawing/2014/main" id="{5571AD75-22F7-E387-8455-0EE6231C2AA8}"/>
                </a:ext>
              </a:extLst>
            </p:cNvPr>
            <p:cNvGrpSpPr/>
            <p:nvPr userDrawn="1"/>
          </p:nvGrpSpPr>
          <p:grpSpPr>
            <a:xfrm>
              <a:off x="1698171" y="691024"/>
              <a:ext cx="4178808" cy="1621972"/>
              <a:chOff x="1466850" y="380320"/>
              <a:chExt cx="4398608" cy="1707287"/>
            </a:xfrm>
          </p:grpSpPr>
          <p:sp>
            <p:nvSpPr>
              <p:cNvPr id="25" name="Rectangle 24">
                <a:extLst>
                  <a:ext uri="{FF2B5EF4-FFF2-40B4-BE49-F238E27FC236}">
                    <a16:creationId xmlns:a16="http://schemas.microsoft.com/office/drawing/2014/main" id="{14EBD37B-479C-8610-9921-3DD1D3B53203}"/>
                  </a:ext>
                </a:extLst>
              </p:cNvPr>
              <p:cNvSpPr/>
              <p:nvPr userDrawn="1"/>
            </p:nvSpPr>
            <p:spPr>
              <a:xfrm>
                <a:off x="1466850" y="875620"/>
                <a:ext cx="4398608"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E9DA007-4D12-4E50-8A2A-BFEB557D2755}"/>
                  </a:ext>
                </a:extLst>
              </p:cNvPr>
              <p:cNvSpPr/>
              <p:nvPr userDrawn="1"/>
            </p:nvSpPr>
            <p:spPr>
              <a:xfrm>
                <a:off x="1466850" y="380320"/>
                <a:ext cx="4396636"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43696F41-7A57-6A71-48E0-57DC0FD1F45D}"/>
                </a:ext>
              </a:extLst>
            </p:cNvPr>
            <p:cNvGrpSpPr/>
            <p:nvPr userDrawn="1"/>
          </p:nvGrpSpPr>
          <p:grpSpPr>
            <a:xfrm>
              <a:off x="1839686" y="815293"/>
              <a:ext cx="810985" cy="212272"/>
              <a:chOff x="1883229" y="800099"/>
              <a:chExt cx="810985" cy="212272"/>
            </a:xfrm>
          </p:grpSpPr>
          <p:sp>
            <p:nvSpPr>
              <p:cNvPr id="10" name="Oval 9">
                <a:extLst>
                  <a:ext uri="{FF2B5EF4-FFF2-40B4-BE49-F238E27FC236}">
                    <a16:creationId xmlns:a16="http://schemas.microsoft.com/office/drawing/2014/main" id="{29B518BB-BA01-734C-8F35-C569614E32E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0CA477C-B13C-EF0B-F67F-CF0F4D703D6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5ADDCC6C-0428-0F66-95AF-F34D60323CE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6280360" y="1346111"/>
            <a:ext cx="3897629"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27" name="Group 26">
            <a:extLst>
              <a:ext uri="{FF2B5EF4-FFF2-40B4-BE49-F238E27FC236}">
                <a16:creationId xmlns:a16="http://schemas.microsoft.com/office/drawing/2014/main" id="{5D411988-461A-212A-4EEA-577325DDDE8B}"/>
              </a:ext>
              <a:ext uri="{C183D7F6-B498-43B3-948B-1728B52AA6E4}">
                <adec:decorative xmlns:adec="http://schemas.microsoft.com/office/drawing/2017/decorative" val="1"/>
              </a:ext>
            </a:extLst>
          </p:cNvPr>
          <p:cNvGrpSpPr/>
          <p:nvPr userDrawn="1"/>
        </p:nvGrpSpPr>
        <p:grpSpPr>
          <a:xfrm>
            <a:off x="7231141" y="2293685"/>
            <a:ext cx="4178808" cy="1621972"/>
            <a:chOff x="1698171" y="691024"/>
            <a:chExt cx="4180256" cy="1621972"/>
          </a:xfrm>
        </p:grpSpPr>
        <p:grpSp>
          <p:nvGrpSpPr>
            <p:cNvPr id="28" name="Group 27">
              <a:extLst>
                <a:ext uri="{FF2B5EF4-FFF2-40B4-BE49-F238E27FC236}">
                  <a16:creationId xmlns:a16="http://schemas.microsoft.com/office/drawing/2014/main" id="{80E8A8E9-91B1-17D2-ABCD-C24B36BBD942}"/>
                </a:ext>
              </a:extLst>
            </p:cNvPr>
            <p:cNvGrpSpPr/>
            <p:nvPr userDrawn="1"/>
          </p:nvGrpSpPr>
          <p:grpSpPr>
            <a:xfrm>
              <a:off x="1698171" y="691024"/>
              <a:ext cx="4180256" cy="1621972"/>
              <a:chOff x="1466850" y="380320"/>
              <a:chExt cx="4400132" cy="1707287"/>
            </a:xfrm>
          </p:grpSpPr>
          <p:sp>
            <p:nvSpPr>
              <p:cNvPr id="33" name="Rectangle 32">
                <a:extLst>
                  <a:ext uri="{FF2B5EF4-FFF2-40B4-BE49-F238E27FC236}">
                    <a16:creationId xmlns:a16="http://schemas.microsoft.com/office/drawing/2014/main" id="{65E66B1F-9B25-7435-4820-3FA5833DADF3}"/>
                  </a:ext>
                </a:extLst>
              </p:cNvPr>
              <p:cNvSpPr/>
              <p:nvPr userDrawn="1"/>
            </p:nvSpPr>
            <p:spPr>
              <a:xfrm>
                <a:off x="1466850" y="875620"/>
                <a:ext cx="4400132"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5651B9C6-814F-32F6-064F-F9DA6D86B4B9}"/>
                  </a:ext>
                </a:extLst>
              </p:cNvPr>
              <p:cNvSpPr/>
              <p:nvPr userDrawn="1"/>
            </p:nvSpPr>
            <p:spPr>
              <a:xfrm>
                <a:off x="1466850" y="380320"/>
                <a:ext cx="4398608"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ECBE99C-5013-2BCA-F2BF-2B711C6C659C}"/>
                </a:ext>
              </a:extLst>
            </p:cNvPr>
            <p:cNvGrpSpPr/>
            <p:nvPr userDrawn="1"/>
          </p:nvGrpSpPr>
          <p:grpSpPr>
            <a:xfrm>
              <a:off x="1839686" y="815293"/>
              <a:ext cx="810985" cy="212272"/>
              <a:chOff x="1883229" y="800099"/>
              <a:chExt cx="810985" cy="212272"/>
            </a:xfrm>
          </p:grpSpPr>
          <p:sp>
            <p:nvSpPr>
              <p:cNvPr id="30" name="Oval 29">
                <a:extLst>
                  <a:ext uri="{FF2B5EF4-FFF2-40B4-BE49-F238E27FC236}">
                    <a16:creationId xmlns:a16="http://schemas.microsoft.com/office/drawing/2014/main" id="{D27BE244-0240-721B-F9BF-1545D40C473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667F2F4-3EA7-F72C-B879-F6EF76806E5D}"/>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860531-40BA-191E-18E7-455B1D4AC3A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1" name="Content Placeholder 2">
            <a:extLst>
              <a:ext uri="{FF2B5EF4-FFF2-40B4-BE49-F238E27FC236}">
                <a16:creationId xmlns:a16="http://schemas.microsoft.com/office/drawing/2014/main" id="{FE156BFF-04F1-4C1E-8D3A-491525847548}"/>
              </a:ext>
            </a:extLst>
          </p:cNvPr>
          <p:cNvSpPr>
            <a:spLocks noGrp="1"/>
          </p:cNvSpPr>
          <p:nvPr>
            <p:ph idx="10" hasCustomPrompt="1"/>
          </p:nvPr>
        </p:nvSpPr>
        <p:spPr>
          <a:xfrm>
            <a:off x="7510446" y="2764233"/>
            <a:ext cx="3898056"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35" name="Group 34">
            <a:extLst>
              <a:ext uri="{FF2B5EF4-FFF2-40B4-BE49-F238E27FC236}">
                <a16:creationId xmlns:a16="http://schemas.microsoft.com/office/drawing/2014/main" id="{C25B40F4-31F1-4BDE-D5F5-A840355C7648}"/>
              </a:ext>
              <a:ext uri="{C183D7F6-B498-43B3-948B-1728B52AA6E4}">
                <adec:decorative xmlns:adec="http://schemas.microsoft.com/office/drawing/2017/decorative" val="1"/>
              </a:ext>
            </a:extLst>
          </p:cNvPr>
          <p:cNvGrpSpPr/>
          <p:nvPr userDrawn="1"/>
        </p:nvGrpSpPr>
        <p:grpSpPr>
          <a:xfrm>
            <a:off x="5549298" y="3724720"/>
            <a:ext cx="4178808" cy="1621972"/>
            <a:chOff x="1698171" y="691024"/>
            <a:chExt cx="4178808" cy="1621972"/>
          </a:xfrm>
        </p:grpSpPr>
        <p:grpSp>
          <p:nvGrpSpPr>
            <p:cNvPr id="36" name="Group 35">
              <a:extLst>
                <a:ext uri="{FF2B5EF4-FFF2-40B4-BE49-F238E27FC236}">
                  <a16:creationId xmlns:a16="http://schemas.microsoft.com/office/drawing/2014/main" id="{14F2CEEF-676B-E784-AFAD-EE08BB858822}"/>
                </a:ext>
              </a:extLst>
            </p:cNvPr>
            <p:cNvGrpSpPr/>
            <p:nvPr userDrawn="1"/>
          </p:nvGrpSpPr>
          <p:grpSpPr>
            <a:xfrm>
              <a:off x="1698171" y="691024"/>
              <a:ext cx="4178808" cy="1621972"/>
              <a:chOff x="1466850" y="380320"/>
              <a:chExt cx="4398608" cy="1707287"/>
            </a:xfrm>
          </p:grpSpPr>
          <p:sp>
            <p:nvSpPr>
              <p:cNvPr id="41" name="Rectangle 40">
                <a:extLst>
                  <a:ext uri="{FF2B5EF4-FFF2-40B4-BE49-F238E27FC236}">
                    <a16:creationId xmlns:a16="http://schemas.microsoft.com/office/drawing/2014/main" id="{D996D471-7034-55A4-9131-8F42409199CD}"/>
                  </a:ext>
                </a:extLst>
              </p:cNvPr>
              <p:cNvSpPr/>
              <p:nvPr userDrawn="1"/>
            </p:nvSpPr>
            <p:spPr>
              <a:xfrm>
                <a:off x="1466850" y="875620"/>
                <a:ext cx="4398608"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B42B01D5-8199-1490-907B-0457D3A8B121}"/>
                  </a:ext>
                </a:extLst>
              </p:cNvPr>
              <p:cNvSpPr/>
              <p:nvPr userDrawn="1"/>
            </p:nvSpPr>
            <p:spPr>
              <a:xfrm>
                <a:off x="1466850" y="380320"/>
                <a:ext cx="4398608"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6055ABC1-9A69-E36C-BBC7-66E30B1A06A6}"/>
                </a:ext>
              </a:extLst>
            </p:cNvPr>
            <p:cNvGrpSpPr/>
            <p:nvPr userDrawn="1"/>
          </p:nvGrpSpPr>
          <p:grpSpPr>
            <a:xfrm>
              <a:off x="1839686" y="815293"/>
              <a:ext cx="810985" cy="212272"/>
              <a:chOff x="1883229" y="800099"/>
              <a:chExt cx="810985" cy="212272"/>
            </a:xfrm>
          </p:grpSpPr>
          <p:sp>
            <p:nvSpPr>
              <p:cNvPr id="38" name="Oval 37">
                <a:extLst>
                  <a:ext uri="{FF2B5EF4-FFF2-40B4-BE49-F238E27FC236}">
                    <a16:creationId xmlns:a16="http://schemas.microsoft.com/office/drawing/2014/main" id="{80B941DF-231A-7F1A-BC7C-4716D5458742}"/>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5A8F0A51-0AEC-32AE-518F-A22A58A014FC}"/>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070BE31C-62BD-25B6-F982-15EF00F80967}"/>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0" name="Content Placeholder 2">
            <a:extLst>
              <a:ext uri="{FF2B5EF4-FFF2-40B4-BE49-F238E27FC236}">
                <a16:creationId xmlns:a16="http://schemas.microsoft.com/office/drawing/2014/main" id="{0AE55C4F-9B2B-DDCC-A283-D7E26E753647}"/>
              </a:ext>
            </a:extLst>
          </p:cNvPr>
          <p:cNvSpPr>
            <a:spLocks noGrp="1"/>
          </p:cNvSpPr>
          <p:nvPr>
            <p:ph idx="11" hasCustomPrompt="1"/>
          </p:nvPr>
        </p:nvSpPr>
        <p:spPr>
          <a:xfrm>
            <a:off x="5828603" y="4198170"/>
            <a:ext cx="3899503"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4" name="Group 3">
            <a:extLst>
              <a:ext uri="{FF2B5EF4-FFF2-40B4-BE49-F238E27FC236}">
                <a16:creationId xmlns:a16="http://schemas.microsoft.com/office/drawing/2014/main" id="{C60FDD78-E2D8-EEA5-3344-E3D2BE836FF6}"/>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15" name="Rectangle 14">
              <a:extLst>
                <a:ext uri="{FF2B5EF4-FFF2-40B4-BE49-F238E27FC236}">
                  <a16:creationId xmlns:a16="http://schemas.microsoft.com/office/drawing/2014/main" id="{B5D3F158-0978-3C72-28E8-13FDD5E55AB9}"/>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7752B528-4EFB-F348-3AD1-46AC4D02921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Graphic 17" descr="Full battery with solid fill">
              <a:extLst>
                <a:ext uri="{FF2B5EF4-FFF2-40B4-BE49-F238E27FC236}">
                  <a16:creationId xmlns:a16="http://schemas.microsoft.com/office/drawing/2014/main" id="{34573C53-C5EA-665D-1F67-29A1818B1B1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9" name="Graphic 18" descr="Volume with solid fill">
              <a:extLst>
                <a:ext uri="{FF2B5EF4-FFF2-40B4-BE49-F238E27FC236}">
                  <a16:creationId xmlns:a16="http://schemas.microsoft.com/office/drawing/2014/main" id="{1E11B540-BA6C-F9A1-97FA-674004309150}"/>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0" name="Graphic 19" descr="Wi-Fi with solid fill">
              <a:extLst>
                <a:ext uri="{FF2B5EF4-FFF2-40B4-BE49-F238E27FC236}">
                  <a16:creationId xmlns:a16="http://schemas.microsoft.com/office/drawing/2014/main" id="{C34C69AE-AB76-2C86-F803-FADD88A1B3EC}"/>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Text Placeholder 27">
            <a:extLst>
              <a:ext uri="{FF2B5EF4-FFF2-40B4-BE49-F238E27FC236}">
                <a16:creationId xmlns:a16="http://schemas.microsoft.com/office/drawing/2014/main" id="{78DFAF55-5354-E7DF-9E4F-CA6F1A1330AA}"/>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17" name="Date Placeholder 3">
            <a:extLst>
              <a:ext uri="{FF2B5EF4-FFF2-40B4-BE49-F238E27FC236}">
                <a16:creationId xmlns:a16="http://schemas.microsoft.com/office/drawing/2014/main" id="{1D84685F-D9EE-59F2-34FD-4C69F79623C9}"/>
              </a:ext>
            </a:extLst>
          </p:cNvPr>
          <p:cNvSpPr>
            <a:spLocks noGrp="1"/>
          </p:cNvSpPr>
          <p:nvPr>
            <p:ph type="dt" sz="half" idx="17"/>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2A641F7-70A7-4C80-8B54-47DC93A76399}" type="datetime1">
              <a:rPr lang="en-US" smtClean="0"/>
              <a:t>3/28/2024</a:t>
            </a:fld>
            <a:endParaRPr lang="en-US" dirty="0"/>
          </a:p>
        </p:txBody>
      </p:sp>
      <p:sp>
        <p:nvSpPr>
          <p:cNvPr id="21" name="Slide Number Placeholder 5">
            <a:extLst>
              <a:ext uri="{FF2B5EF4-FFF2-40B4-BE49-F238E27FC236}">
                <a16:creationId xmlns:a16="http://schemas.microsoft.com/office/drawing/2014/main" id="{7E2F8AE5-0AF9-AAE8-3280-F9E7FF8D930C}"/>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85822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959CECA-F60A-FFF9-3171-911D85E98D1F}"/>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B2280EE4-6791-2776-5F46-A52628390E29}"/>
                </a:ext>
                <a:ext uri="{C183D7F6-B498-43B3-948B-1728B52AA6E4}">
                  <adec:decorative xmlns:adec="http://schemas.microsoft.com/office/drawing/2017/decorative" val="0"/>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604929F8-457D-4DEA-E076-FD968B72870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Graphic 11" descr="Full battery with solid fill">
              <a:extLst>
                <a:ext uri="{FF2B5EF4-FFF2-40B4-BE49-F238E27FC236}">
                  <a16:creationId xmlns:a16="http://schemas.microsoft.com/office/drawing/2014/main" id="{CD78DF8F-7DF4-F2B7-B710-98A31937B3DA}"/>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3" name="Graphic 12" descr="Volume with solid fill">
              <a:extLst>
                <a:ext uri="{FF2B5EF4-FFF2-40B4-BE49-F238E27FC236}">
                  <a16:creationId xmlns:a16="http://schemas.microsoft.com/office/drawing/2014/main" id="{B907457F-A236-D28C-18DA-23628B1ED16F}"/>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4" name="Graphic 13" descr="Wi-Fi with solid fill">
              <a:extLst>
                <a:ext uri="{FF2B5EF4-FFF2-40B4-BE49-F238E27FC236}">
                  <a16:creationId xmlns:a16="http://schemas.microsoft.com/office/drawing/2014/main" id="{6783B2EA-3033-F6E0-3330-DFEE03DD376B}"/>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Text Placeholder 27">
            <a:extLst>
              <a:ext uri="{FF2B5EF4-FFF2-40B4-BE49-F238E27FC236}">
                <a16:creationId xmlns:a16="http://schemas.microsoft.com/office/drawing/2014/main" id="{961DBBC2-0694-C0F5-05D7-B17D0BC55F5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4" name="Date Placeholder 3">
            <a:extLst>
              <a:ext uri="{FF2B5EF4-FFF2-40B4-BE49-F238E27FC236}">
                <a16:creationId xmlns:a16="http://schemas.microsoft.com/office/drawing/2014/main" id="{AAEA9E0A-74BC-A19D-2D22-F15F7E9C32EC}"/>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FFC9F40-B774-4ADF-976D-7826EBFC23FC}" type="datetime1">
              <a:rPr lang="en-US" smtClean="0"/>
              <a:t>3/28/2024</a:t>
            </a:fld>
            <a:endParaRPr lang="en-US" dirty="0"/>
          </a:p>
        </p:txBody>
      </p:sp>
      <p:sp>
        <p:nvSpPr>
          <p:cNvPr id="15" name="Slide Number Placeholder 5">
            <a:extLst>
              <a:ext uri="{FF2B5EF4-FFF2-40B4-BE49-F238E27FC236}">
                <a16:creationId xmlns:a16="http://schemas.microsoft.com/office/drawing/2014/main" id="{0E7031B3-3C25-937A-13F4-E8E92F39B4A1}"/>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94DF9F-2F58-CF25-7ACC-BFD05103AB52}"/>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40E75FFD-4E22-C8E5-B347-94AA7AB43E56}"/>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descr="Full battery with solid fill">
            <a:extLst>
              <a:ext uri="{FF2B5EF4-FFF2-40B4-BE49-F238E27FC236}">
                <a16:creationId xmlns:a16="http://schemas.microsoft.com/office/drawing/2014/main" id="{5D54814A-E1F0-A13D-7B90-86D5A7C9509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4A1771CF-758F-FC19-6F22-20769C31E0EF}"/>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1176841E-EBB2-BB0D-45D9-399100466FAE}"/>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nvGrpSpPr>
          <p:cNvPr id="5" name="Group 4">
            <a:extLst>
              <a:ext uri="{FF2B5EF4-FFF2-40B4-BE49-F238E27FC236}">
                <a16:creationId xmlns:a16="http://schemas.microsoft.com/office/drawing/2014/main" id="{C865B8B9-B46C-BD52-91B0-A773C3B2F17D}"/>
              </a:ext>
              <a:ext uri="{C183D7F6-B498-43B3-948B-1728B52AA6E4}">
                <adec:decorative xmlns:adec="http://schemas.microsoft.com/office/drawing/2017/decorative" val="1"/>
              </a:ext>
            </a:extLst>
          </p:cNvPr>
          <p:cNvGrpSpPr/>
          <p:nvPr userDrawn="1"/>
        </p:nvGrpSpPr>
        <p:grpSpPr>
          <a:xfrm>
            <a:off x="5933399" y="235586"/>
            <a:ext cx="6258603" cy="5513065"/>
            <a:chOff x="5933399" y="235586"/>
            <a:chExt cx="6258603" cy="5513065"/>
          </a:xfrm>
        </p:grpSpPr>
        <p:pic>
          <p:nvPicPr>
            <p:cNvPr id="44" name="Graphic 43">
              <a:extLst>
                <a:ext uri="{FF2B5EF4-FFF2-40B4-BE49-F238E27FC236}">
                  <a16:creationId xmlns:a16="http://schemas.microsoft.com/office/drawing/2014/main" id="{10F9E459-F4BB-3ED7-2DC0-16BE88CA881A}"/>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rot="5400000">
              <a:off x="6779420" y="2508229"/>
              <a:ext cx="2394401" cy="4086444"/>
            </a:xfrm>
            <a:prstGeom prst="rect">
              <a:avLst/>
            </a:prstGeom>
          </p:spPr>
        </p:pic>
        <p:pic>
          <p:nvPicPr>
            <p:cNvPr id="46" name="Graphic 45">
              <a:extLst>
                <a:ext uri="{FF2B5EF4-FFF2-40B4-BE49-F238E27FC236}">
                  <a16:creationId xmlns:a16="http://schemas.microsoft.com/office/drawing/2014/main" id="{FFDE191C-52DF-6A6D-EC88-18A052FFB290}"/>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b="37716"/>
            <a:stretch/>
          </p:blipFill>
          <p:spPr>
            <a:xfrm rot="16200000">
              <a:off x="9722190" y="160175"/>
              <a:ext cx="2394401" cy="2545223"/>
            </a:xfrm>
            <a:prstGeom prst="rect">
              <a:avLst/>
            </a:prstGeom>
          </p:spPr>
        </p:pic>
      </p:grpSp>
      <p:grpSp>
        <p:nvGrpSpPr>
          <p:cNvPr id="15" name="Group 14">
            <a:extLst>
              <a:ext uri="{FF2B5EF4-FFF2-40B4-BE49-F238E27FC236}">
                <a16:creationId xmlns:a16="http://schemas.microsoft.com/office/drawing/2014/main" id="{3D725C3B-3CAA-A6E6-B594-6D7F19ED228F}"/>
              </a:ext>
              <a:ext uri="{C183D7F6-B498-43B3-948B-1728B52AA6E4}">
                <adec:decorative xmlns:adec="http://schemas.microsoft.com/office/drawing/2017/decorative" val="1"/>
              </a:ext>
            </a:extLst>
          </p:cNvPr>
          <p:cNvGrpSpPr/>
          <p:nvPr userDrawn="1"/>
        </p:nvGrpSpPr>
        <p:grpSpPr>
          <a:xfrm>
            <a:off x="381000" y="380999"/>
            <a:ext cx="4972050" cy="5475954"/>
            <a:chOff x="1698171" y="691024"/>
            <a:chExt cx="4972050" cy="5475954"/>
          </a:xfrm>
        </p:grpSpPr>
        <p:grpSp>
          <p:nvGrpSpPr>
            <p:cNvPr id="16" name="Group 15">
              <a:extLst>
                <a:ext uri="{FF2B5EF4-FFF2-40B4-BE49-F238E27FC236}">
                  <a16:creationId xmlns:a16="http://schemas.microsoft.com/office/drawing/2014/main" id="{3A77E121-518A-4426-A254-A2BC5583994D}"/>
                </a:ext>
              </a:extLst>
            </p:cNvPr>
            <p:cNvGrpSpPr/>
            <p:nvPr userDrawn="1"/>
          </p:nvGrpSpPr>
          <p:grpSpPr>
            <a:xfrm>
              <a:off x="1698171" y="691024"/>
              <a:ext cx="4972050" cy="5475954"/>
              <a:chOff x="1466850" y="380320"/>
              <a:chExt cx="5233574" cy="5763985"/>
            </a:xfrm>
          </p:grpSpPr>
          <p:sp>
            <p:nvSpPr>
              <p:cNvPr id="21" name="Rectangle 20">
                <a:extLst>
                  <a:ext uri="{FF2B5EF4-FFF2-40B4-BE49-F238E27FC236}">
                    <a16:creationId xmlns:a16="http://schemas.microsoft.com/office/drawing/2014/main" id="{7D296A0E-AA2F-B543-BCEA-D30C665A2BA2}"/>
                  </a:ext>
                </a:extLst>
              </p:cNvPr>
              <p:cNvSpPr/>
              <p:nvPr userDrawn="1"/>
            </p:nvSpPr>
            <p:spPr>
              <a:xfrm>
                <a:off x="1466850" y="875620"/>
                <a:ext cx="5233574"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Lst>
              </p:cNvPr>
              <p:cNvSpPr/>
              <p:nvPr userDrawn="1"/>
            </p:nvSpPr>
            <p:spPr>
              <a:xfrm>
                <a:off x="1466850" y="380320"/>
                <a:ext cx="5233574"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69AAB6D3-CF07-3A44-F37A-9DEF7B82B56B}"/>
                </a:ext>
              </a:extLst>
            </p:cNvPr>
            <p:cNvGrpSpPr/>
            <p:nvPr userDrawn="1"/>
          </p:nvGrpSpPr>
          <p:grpSpPr>
            <a:xfrm>
              <a:off x="1839686" y="815293"/>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3CD97974-B93C-4C96-B3F6-F69E3D6DE6CA}"/>
              </a:ext>
            </a:extLst>
          </p:cNvPr>
          <p:cNvSpPr>
            <a:spLocks noGrp="1"/>
          </p:cNvSpPr>
          <p:nvPr userDrawn="1">
            <p:ph type="title" hasCustomPrompt="1"/>
          </p:nvPr>
        </p:nvSpPr>
        <p:spPr>
          <a:xfrm>
            <a:off x="734786" y="952667"/>
            <a:ext cx="4275364" cy="2646033"/>
          </a:xfrm>
        </p:spPr>
        <p:txBody>
          <a:bodyPr/>
          <a:lstStyle>
            <a:lvl1pPr>
              <a:defRPr sz="4400"/>
            </a:lvl1pPr>
          </a:lstStyle>
          <a:p>
            <a:r>
              <a:rPr lang="en-US" dirty="0"/>
              <a:t>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userDrawn="1">
            <p:ph idx="1" hasCustomPrompt="1"/>
          </p:nvPr>
        </p:nvSpPr>
        <p:spPr>
          <a:xfrm>
            <a:off x="734786" y="3777225"/>
            <a:ext cx="1983014" cy="1714170"/>
          </a:xfrm>
        </p:spPr>
        <p:txBody>
          <a:bodyPr tIns="0" bIns="0">
            <a:normAutofit/>
          </a:bodyPr>
          <a:lstStyle>
            <a:lvl1pPr>
              <a:lnSpc>
                <a:spcPct val="10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text</a:t>
            </a:r>
          </a:p>
          <a:p>
            <a:pPr lvl="1"/>
            <a:r>
              <a:rPr lang="en-US" dirty="0"/>
              <a:t>Second level</a:t>
            </a:r>
          </a:p>
        </p:txBody>
      </p:sp>
      <p:sp>
        <p:nvSpPr>
          <p:cNvPr id="7" name="Content Placeholder 2">
            <a:extLst>
              <a:ext uri="{FF2B5EF4-FFF2-40B4-BE49-F238E27FC236}">
                <a16:creationId xmlns:a16="http://schemas.microsoft.com/office/drawing/2014/main" id="{159CA8F3-DA43-5C03-A495-8DCC430EF9F2}"/>
              </a:ext>
            </a:extLst>
          </p:cNvPr>
          <p:cNvSpPr>
            <a:spLocks noGrp="1"/>
          </p:cNvSpPr>
          <p:nvPr>
            <p:ph idx="13" hasCustomPrompt="1"/>
          </p:nvPr>
        </p:nvSpPr>
        <p:spPr>
          <a:xfrm>
            <a:off x="3027136" y="3797651"/>
            <a:ext cx="1983014" cy="1714170"/>
          </a:xfrm>
        </p:spPr>
        <p:txBody>
          <a:bodyPr tIns="0" bIns="0">
            <a:normAutofit/>
          </a:bodyPr>
          <a:lstStyle>
            <a:lvl1pPr>
              <a:lnSpc>
                <a:spcPct val="10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text</a:t>
            </a:r>
          </a:p>
          <a:p>
            <a:pPr lvl="1"/>
            <a:r>
              <a:rPr lang="en-US" dirty="0"/>
              <a:t>Second level</a:t>
            </a:r>
          </a:p>
        </p:txBody>
      </p:sp>
      <p:grpSp>
        <p:nvGrpSpPr>
          <p:cNvPr id="47" name="Group 46">
            <a:extLst>
              <a:ext uri="{FF2B5EF4-FFF2-40B4-BE49-F238E27FC236}">
                <a16:creationId xmlns:a16="http://schemas.microsoft.com/office/drawing/2014/main" id="{7E79F181-82ED-2F15-884B-80D05B11D974}"/>
              </a:ext>
              <a:ext uri="{C183D7F6-B498-43B3-948B-1728B52AA6E4}">
                <adec:decorative xmlns:adec="http://schemas.microsoft.com/office/drawing/2017/decorative" val="1"/>
              </a:ext>
            </a:extLst>
          </p:cNvPr>
          <p:cNvGrpSpPr/>
          <p:nvPr userDrawn="1"/>
        </p:nvGrpSpPr>
        <p:grpSpPr>
          <a:xfrm>
            <a:off x="5699730" y="381647"/>
            <a:ext cx="3550424" cy="3609047"/>
            <a:chOff x="5699730" y="381647"/>
            <a:chExt cx="3550424" cy="3609047"/>
          </a:xfrm>
        </p:grpSpPr>
        <p:grpSp>
          <p:nvGrpSpPr>
            <p:cNvPr id="10" name="Group 9">
              <a:extLst>
                <a:ext uri="{FF2B5EF4-FFF2-40B4-BE49-F238E27FC236}">
                  <a16:creationId xmlns:a16="http://schemas.microsoft.com/office/drawing/2014/main" id="{90052C0F-9F82-A4A1-9C65-EF7D4AEB50BA}"/>
                </a:ext>
                <a:ext uri="{C183D7F6-B498-43B3-948B-1728B52AA6E4}">
                  <adec:decorative xmlns:adec="http://schemas.microsoft.com/office/drawing/2017/decorative" val="1"/>
                </a:ext>
              </a:extLst>
            </p:cNvPr>
            <p:cNvGrpSpPr/>
            <p:nvPr userDrawn="1"/>
          </p:nvGrpSpPr>
          <p:grpSpPr>
            <a:xfrm>
              <a:off x="5699730" y="381647"/>
              <a:ext cx="3550424" cy="470550"/>
              <a:chOff x="1698171" y="691024"/>
              <a:chExt cx="3550424" cy="470550"/>
            </a:xfrm>
          </p:grpSpPr>
          <p:sp>
            <p:nvSpPr>
              <p:cNvPr id="29" name="Rectangle 28">
                <a:extLst>
                  <a:ext uri="{FF2B5EF4-FFF2-40B4-BE49-F238E27FC236}">
                    <a16:creationId xmlns:a16="http://schemas.microsoft.com/office/drawing/2014/main" id="{42A8C825-6BB3-4AFC-14A5-B78A93D1F9C3}"/>
                  </a:ext>
                </a:extLst>
              </p:cNvPr>
              <p:cNvSpPr/>
              <p:nvPr userDrawn="1"/>
            </p:nvSpPr>
            <p:spPr>
              <a:xfrm>
                <a:off x="1698171" y="691024"/>
                <a:ext cx="3550424"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93746864-D814-6D00-999A-F6A290495CCA}"/>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89E9E72F-DA10-BA63-8E62-450732419C9F}"/>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2064834F-7239-626C-3E9C-BBEBB13FE4A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A2386A54-2698-F65B-8AA1-BD6010D1203A}"/>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0" name="Rectangle 39">
              <a:extLst>
                <a:ext uri="{FF2B5EF4-FFF2-40B4-BE49-F238E27FC236}">
                  <a16:creationId xmlns:a16="http://schemas.microsoft.com/office/drawing/2014/main" id="{D6611191-5941-C26B-1E7B-4195D8ED7688}"/>
                </a:ext>
                <a:ext uri="{C183D7F6-B498-43B3-948B-1728B52AA6E4}">
                  <adec:decorative xmlns:adec="http://schemas.microsoft.com/office/drawing/2017/decorative" val="1"/>
                </a:ext>
              </a:extLst>
            </p:cNvPr>
            <p:cNvSpPr/>
            <p:nvPr userDrawn="1"/>
          </p:nvSpPr>
          <p:spPr>
            <a:xfrm>
              <a:off x="5699730" y="851548"/>
              <a:ext cx="3550424" cy="31391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Picture Placeholder 38">
            <a:extLst>
              <a:ext uri="{FF2B5EF4-FFF2-40B4-BE49-F238E27FC236}">
                <a16:creationId xmlns:a16="http://schemas.microsoft.com/office/drawing/2014/main" id="{1EDCEFBB-2138-AB7C-184F-3F2C0CB6EAD3}"/>
              </a:ext>
            </a:extLst>
          </p:cNvPr>
          <p:cNvSpPr>
            <a:spLocks noGrp="1"/>
          </p:cNvSpPr>
          <p:nvPr userDrawn="1">
            <p:ph type="pic" sz="quarter" idx="10" hasCustomPrompt="1"/>
          </p:nvPr>
        </p:nvSpPr>
        <p:spPr>
          <a:xfrm>
            <a:off x="5720716" y="870585"/>
            <a:ext cx="3509982" cy="3098800"/>
          </a:xfrm>
          <a:custGeom>
            <a:avLst/>
            <a:gdLst>
              <a:gd name="connsiteX0" fmla="*/ 0 w 3500479"/>
              <a:gd name="connsiteY0" fmla="*/ 0 h 3072384"/>
              <a:gd name="connsiteX1" fmla="*/ 3500479 w 3500479"/>
              <a:gd name="connsiteY1" fmla="*/ 0 h 3072384"/>
              <a:gd name="connsiteX2" fmla="*/ 3500479 w 3500479"/>
              <a:gd name="connsiteY2" fmla="*/ 3072384 h 3072384"/>
              <a:gd name="connsiteX3" fmla="*/ 0 w 3500479"/>
              <a:gd name="connsiteY3" fmla="*/ 3072384 h 3072384"/>
              <a:gd name="connsiteX4" fmla="*/ 0 w 3500479"/>
              <a:gd name="connsiteY4" fmla="*/ 0 h 3072384"/>
              <a:gd name="connsiteX0" fmla="*/ 0 w 3500479"/>
              <a:gd name="connsiteY0" fmla="*/ 0 h 3072588"/>
              <a:gd name="connsiteX1" fmla="*/ 3500479 w 3500479"/>
              <a:gd name="connsiteY1" fmla="*/ 0 h 3072588"/>
              <a:gd name="connsiteX2" fmla="*/ 3500479 w 3500479"/>
              <a:gd name="connsiteY2" fmla="*/ 3072384 h 3072588"/>
              <a:gd name="connsiteX3" fmla="*/ 2508907 w 3500479"/>
              <a:gd name="connsiteY3" fmla="*/ 3072588 h 3072588"/>
              <a:gd name="connsiteX4" fmla="*/ 0 w 3500479"/>
              <a:gd name="connsiteY4" fmla="*/ 3072384 h 3072588"/>
              <a:gd name="connsiteX5" fmla="*/ 0 w 3500479"/>
              <a:gd name="connsiteY5" fmla="*/ 0 h 3072588"/>
              <a:gd name="connsiteX0" fmla="*/ 0 w 3500479"/>
              <a:gd name="connsiteY0" fmla="*/ 0 h 3072588"/>
              <a:gd name="connsiteX1" fmla="*/ 3500479 w 3500479"/>
              <a:gd name="connsiteY1" fmla="*/ 0 h 3072588"/>
              <a:gd name="connsiteX2" fmla="*/ 3499507 w 3500479"/>
              <a:gd name="connsiteY2" fmla="*/ 1382853 h 3072588"/>
              <a:gd name="connsiteX3" fmla="*/ 3500479 w 3500479"/>
              <a:gd name="connsiteY3" fmla="*/ 3072384 h 3072588"/>
              <a:gd name="connsiteX4" fmla="*/ 2508907 w 3500479"/>
              <a:gd name="connsiteY4" fmla="*/ 3072588 h 3072588"/>
              <a:gd name="connsiteX5" fmla="*/ 0 w 3500479"/>
              <a:gd name="connsiteY5" fmla="*/ 3072384 h 3072588"/>
              <a:gd name="connsiteX6" fmla="*/ 0 w 3500479"/>
              <a:gd name="connsiteY6" fmla="*/ 0 h 3072588"/>
              <a:gd name="connsiteX0" fmla="*/ 0 w 3500479"/>
              <a:gd name="connsiteY0" fmla="*/ 0 h 3072588"/>
              <a:gd name="connsiteX1" fmla="*/ 3500479 w 3500479"/>
              <a:gd name="connsiteY1" fmla="*/ 0 h 3072588"/>
              <a:gd name="connsiteX2" fmla="*/ 3499507 w 3500479"/>
              <a:gd name="connsiteY2" fmla="*/ 1382853 h 3072588"/>
              <a:gd name="connsiteX3" fmla="*/ 2504799 w 3500479"/>
              <a:gd name="connsiteY3" fmla="*/ 1385824 h 3072588"/>
              <a:gd name="connsiteX4" fmla="*/ 2508907 w 3500479"/>
              <a:gd name="connsiteY4" fmla="*/ 3072588 h 3072588"/>
              <a:gd name="connsiteX5" fmla="*/ 0 w 3500479"/>
              <a:gd name="connsiteY5" fmla="*/ 3072384 h 3072588"/>
              <a:gd name="connsiteX6" fmla="*/ 0 w 3500479"/>
              <a:gd name="connsiteY6" fmla="*/ 0 h 307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0479" h="3072588">
                <a:moveTo>
                  <a:pt x="0" y="0"/>
                </a:moveTo>
                <a:lnTo>
                  <a:pt x="3500479" y="0"/>
                </a:lnTo>
                <a:lnTo>
                  <a:pt x="3499507" y="1382853"/>
                </a:lnTo>
                <a:lnTo>
                  <a:pt x="2504799" y="1385824"/>
                </a:lnTo>
                <a:cubicBezTo>
                  <a:pt x="2506168" y="1948079"/>
                  <a:pt x="2507538" y="2510333"/>
                  <a:pt x="2508907" y="3072588"/>
                </a:cubicBezTo>
                <a:lnTo>
                  <a:pt x="0" y="3072384"/>
                </a:lnTo>
                <a:lnTo>
                  <a:pt x="0" y="0"/>
                </a:lnTo>
                <a:close/>
              </a:path>
            </a:pathLst>
          </a:custGeom>
          <a:solidFill>
            <a:schemeClr val="bg1"/>
          </a:solidFill>
          <a:ln w="38100">
            <a:noFill/>
          </a:ln>
        </p:spPr>
        <p:txBody>
          <a:bodyPr/>
          <a:lstStyle>
            <a:lvl1pPr marL="0" indent="0" algn="ctr">
              <a:buNone/>
              <a:defRPr sz="1800"/>
            </a:lvl1pPr>
          </a:lstStyle>
          <a:p>
            <a:r>
              <a:rPr lang="en-US" dirty="0"/>
              <a:t>Click to add picture</a:t>
            </a:r>
          </a:p>
        </p:txBody>
      </p:sp>
      <p:grpSp>
        <p:nvGrpSpPr>
          <p:cNvPr id="48" name="Group 47">
            <a:extLst>
              <a:ext uri="{FF2B5EF4-FFF2-40B4-BE49-F238E27FC236}">
                <a16:creationId xmlns:a16="http://schemas.microsoft.com/office/drawing/2014/main" id="{0D8DFCDE-8D33-21EE-9DF6-46D3635EA148}"/>
              </a:ext>
              <a:ext uri="{C183D7F6-B498-43B3-948B-1728B52AA6E4}">
                <adec:decorative xmlns:adec="http://schemas.microsoft.com/office/drawing/2017/decorative" val="1"/>
              </a:ext>
            </a:extLst>
          </p:cNvPr>
          <p:cNvGrpSpPr/>
          <p:nvPr userDrawn="1"/>
        </p:nvGrpSpPr>
        <p:grpSpPr>
          <a:xfrm>
            <a:off x="8251685" y="2286359"/>
            <a:ext cx="3550990" cy="3603828"/>
            <a:chOff x="8251685" y="2286359"/>
            <a:chExt cx="3550990" cy="3603828"/>
          </a:xfrm>
        </p:grpSpPr>
        <p:grpSp>
          <p:nvGrpSpPr>
            <p:cNvPr id="30" name="Group 29">
              <a:extLst>
                <a:ext uri="{FF2B5EF4-FFF2-40B4-BE49-F238E27FC236}">
                  <a16:creationId xmlns:a16="http://schemas.microsoft.com/office/drawing/2014/main" id="{81D79144-341D-D7D4-6C51-3C6D34D71592}"/>
                </a:ext>
                <a:ext uri="{C183D7F6-B498-43B3-948B-1728B52AA6E4}">
                  <adec:decorative xmlns:adec="http://schemas.microsoft.com/office/drawing/2017/decorative" val="1"/>
                </a:ext>
              </a:extLst>
            </p:cNvPr>
            <p:cNvGrpSpPr/>
            <p:nvPr userDrawn="1"/>
          </p:nvGrpSpPr>
          <p:grpSpPr>
            <a:xfrm>
              <a:off x="8251685" y="2286359"/>
              <a:ext cx="3550424" cy="470550"/>
              <a:chOff x="1698171" y="691024"/>
              <a:chExt cx="3550424" cy="470550"/>
            </a:xfrm>
          </p:grpSpPr>
          <p:sp>
            <p:nvSpPr>
              <p:cNvPr id="37" name="Rectangle 36">
                <a:extLst>
                  <a:ext uri="{FF2B5EF4-FFF2-40B4-BE49-F238E27FC236}">
                    <a16:creationId xmlns:a16="http://schemas.microsoft.com/office/drawing/2014/main" id="{31304CF6-B53A-6A2D-2C2C-A332A8026A15}"/>
                  </a:ext>
                </a:extLst>
              </p:cNvPr>
              <p:cNvSpPr/>
              <p:nvPr userDrawn="1"/>
            </p:nvSpPr>
            <p:spPr>
              <a:xfrm>
                <a:off x="1698171" y="691024"/>
                <a:ext cx="3550424"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E10F1D8B-9BEC-161D-710D-E96CA8DFC3DF}"/>
                  </a:ext>
                </a:extLst>
              </p:cNvPr>
              <p:cNvGrpSpPr/>
              <p:nvPr userDrawn="1"/>
            </p:nvGrpSpPr>
            <p:grpSpPr>
              <a:xfrm>
                <a:off x="1839686" y="815293"/>
                <a:ext cx="810985" cy="212272"/>
                <a:chOff x="1883229" y="800099"/>
                <a:chExt cx="810985" cy="212272"/>
              </a:xfrm>
            </p:grpSpPr>
            <p:sp>
              <p:nvSpPr>
                <p:cNvPr id="33" name="Oval 32">
                  <a:extLst>
                    <a:ext uri="{FF2B5EF4-FFF2-40B4-BE49-F238E27FC236}">
                      <a16:creationId xmlns:a16="http://schemas.microsoft.com/office/drawing/2014/main" id="{7D497B07-D2D3-F7ED-0D16-13028D0931C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49B51401-B3CC-5D13-2713-E293E824FCA6}"/>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15964F48-A550-EE3E-8478-E54FB7E4A8F7}"/>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2" name="Rectangle 41">
              <a:extLst>
                <a:ext uri="{FF2B5EF4-FFF2-40B4-BE49-F238E27FC236}">
                  <a16:creationId xmlns:a16="http://schemas.microsoft.com/office/drawing/2014/main" id="{93A4684A-712D-54E5-7961-3AADBF3F33B8}"/>
                </a:ext>
                <a:ext uri="{C183D7F6-B498-43B3-948B-1728B52AA6E4}">
                  <adec:decorative xmlns:adec="http://schemas.microsoft.com/office/drawing/2017/decorative" val="1"/>
                </a:ext>
              </a:extLst>
            </p:cNvPr>
            <p:cNvSpPr/>
            <p:nvPr userDrawn="1"/>
          </p:nvSpPr>
          <p:spPr>
            <a:xfrm>
              <a:off x="8252251" y="2751041"/>
              <a:ext cx="3550424" cy="31391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Picture Placeholder 44">
            <a:extLst>
              <a:ext uri="{FF2B5EF4-FFF2-40B4-BE49-F238E27FC236}">
                <a16:creationId xmlns:a16="http://schemas.microsoft.com/office/drawing/2014/main" id="{24C29710-4E60-150F-2199-4A8311EDD5B2}"/>
              </a:ext>
            </a:extLst>
          </p:cNvPr>
          <p:cNvSpPr>
            <a:spLocks noGrp="1"/>
          </p:cNvSpPr>
          <p:nvPr userDrawn="1">
            <p:ph type="pic" sz="quarter" idx="11" hasCustomPrompt="1"/>
          </p:nvPr>
        </p:nvSpPr>
        <p:spPr>
          <a:xfrm>
            <a:off x="8274685" y="2777807"/>
            <a:ext cx="3507004" cy="3090672"/>
          </a:xfrm>
          <a:solidFill>
            <a:schemeClr val="bg1"/>
          </a:solidFill>
        </p:spPr>
        <p:txBody>
          <a:bodyPr/>
          <a:lstStyle>
            <a:lvl1pPr marL="0" indent="0" algn="ctr">
              <a:buNone/>
              <a:defRPr sz="1800"/>
            </a:lvl1pPr>
          </a:lstStyle>
          <a:p>
            <a:r>
              <a:rPr lang="en-US" dirty="0"/>
              <a:t>Click to add picture</a:t>
            </a:r>
          </a:p>
        </p:txBody>
      </p:sp>
      <p:sp>
        <p:nvSpPr>
          <p:cNvPr id="31" name="Text Placeholder 27">
            <a:extLst>
              <a:ext uri="{FF2B5EF4-FFF2-40B4-BE49-F238E27FC236}">
                <a16:creationId xmlns:a16="http://schemas.microsoft.com/office/drawing/2014/main" id="{0DD0AC3E-F6A3-E0E9-16EB-639F245C5D80}"/>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8" name="Date Placeholder 3">
            <a:extLst>
              <a:ext uri="{FF2B5EF4-FFF2-40B4-BE49-F238E27FC236}">
                <a16:creationId xmlns:a16="http://schemas.microsoft.com/office/drawing/2014/main" id="{74EA060E-F6F0-F695-D84F-876F61D58453}"/>
              </a:ext>
            </a:extLst>
          </p:cNvPr>
          <p:cNvSpPr>
            <a:spLocks noGrp="1"/>
          </p:cNvSpPr>
          <p:nvPr userDrawn="1">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EA8AE22-5AA9-4E68-B910-53534A46D111}" type="datetime1">
              <a:rPr lang="en-US" smtClean="0"/>
              <a:t>3/28/2024</a:t>
            </a:fld>
            <a:endParaRPr lang="en-US" dirty="0"/>
          </a:p>
        </p:txBody>
      </p:sp>
      <p:sp>
        <p:nvSpPr>
          <p:cNvPr id="14" name="Slide Number Placeholder 5">
            <a:extLst>
              <a:ext uri="{FF2B5EF4-FFF2-40B4-BE49-F238E27FC236}">
                <a16:creationId xmlns:a16="http://schemas.microsoft.com/office/drawing/2014/main" id="{48F01527-6998-C91A-3652-A4F0DC7A7AC6}"/>
              </a:ext>
            </a:extLst>
          </p:cNvPr>
          <p:cNvSpPr>
            <a:spLocks noGrp="1"/>
          </p:cNvSpPr>
          <p:nvPr userDrawn="1">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A4DACB-653B-91F4-A7A2-FE3DAFE5A56B}"/>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3" name="Rectangle 2">
              <a:extLst>
                <a:ext uri="{FF2B5EF4-FFF2-40B4-BE49-F238E27FC236}">
                  <a16:creationId xmlns:a16="http://schemas.microsoft.com/office/drawing/2014/main" id="{879AD51C-7E6C-5F3F-EEAA-5E7D7352A6BD}"/>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40F8D4B6-B002-D8D0-3F3D-9E0E29EFACE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7C462C5F-511B-AAEE-3B9E-F1B9D4C3AE69}"/>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24" name="Graphic 23" descr="Volume with solid fill">
              <a:extLst>
                <a:ext uri="{FF2B5EF4-FFF2-40B4-BE49-F238E27FC236}">
                  <a16:creationId xmlns:a16="http://schemas.microsoft.com/office/drawing/2014/main" id="{0D5372B7-4A12-54A5-3DC3-65A272A2B86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5" name="Graphic 24" descr="Wi-Fi with solid fill">
              <a:extLst>
                <a:ext uri="{FF2B5EF4-FFF2-40B4-BE49-F238E27FC236}">
                  <a16:creationId xmlns:a16="http://schemas.microsoft.com/office/drawing/2014/main" id="{4B6EC3F1-9E7E-9F48-564D-27809623F13F}"/>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245F31-81CB-7608-A735-BE1B508EC03F}"/>
              </a:ext>
            </a:extLst>
          </p:cNvPr>
          <p:cNvSpPr>
            <a:spLocks noGrp="1"/>
          </p:cNvSpPr>
          <p:nvPr>
            <p:ph type="title" hasCustomPrompt="1"/>
          </p:nvPr>
        </p:nvSpPr>
        <p:spPr>
          <a:xfrm>
            <a:off x="1144881" y="1320979"/>
            <a:ext cx="5821069" cy="1950617"/>
          </a:xfrm>
        </p:spPr>
        <p:txBody>
          <a:bodyPr anchor="b" anchorCtr="0"/>
          <a:lstStyle>
            <a:lvl1pPr>
              <a:defRPr sz="4400"/>
            </a:lvl1pPr>
          </a:lstStyle>
          <a:p>
            <a:r>
              <a:rPr lang="en-US" dirty="0"/>
              <a:t>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1144881" y="3555533"/>
            <a:ext cx="5821069" cy="1327150"/>
          </a:xfrm>
        </p:spPr>
        <p:txBody>
          <a:bodyPr>
            <a:normAutofit/>
          </a:bodyPr>
          <a:lstStyle>
            <a:lvl1pPr marL="0" indent="0">
              <a:lnSpc>
                <a:spcPts val="1900"/>
              </a:lnSpc>
              <a:buNone/>
              <a:defRPr sz="1400"/>
            </a:lvl1pPr>
            <a:lvl2pPr marL="457200" indent="-228600">
              <a:lnSpc>
                <a:spcPts val="1900"/>
              </a:lnSpc>
              <a:buFont typeface="Arial" panose="020B0604020202020204" pitchFamily="34" charset="0"/>
              <a:buChar char="•"/>
              <a:defRPr sz="1400"/>
            </a:lvl2pPr>
            <a:lvl3pPr marL="685800" indent="-228600">
              <a:lnSpc>
                <a:spcPts val="1900"/>
              </a:lnSpc>
              <a:buFont typeface="Arial" panose="020B0604020202020204" pitchFamily="34" charset="0"/>
              <a:buChar char="•"/>
              <a:defRPr sz="1400"/>
            </a:lvl3pPr>
            <a:lvl4pPr marL="914400" indent="-228600">
              <a:lnSpc>
                <a:spcPts val="1900"/>
              </a:lnSpc>
              <a:buFont typeface="Arial" panose="020B0604020202020204" pitchFamily="34" charset="0"/>
              <a:buChar char="•"/>
              <a:defRPr sz="1400"/>
            </a:lvl4pPr>
            <a:lvl5pPr marL="1143000" indent="-228600">
              <a:lnSpc>
                <a:spcPts val="1900"/>
              </a:lnSpc>
              <a:buFont typeface="Arial" panose="020B0604020202020204" pitchFamily="34" charset="0"/>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id="{C9D8C8DC-9BBB-5079-F2BB-7AFCEF6C3AED}"/>
              </a:ext>
              <a:ext uri="{C183D7F6-B498-43B3-948B-1728B52AA6E4}">
                <adec:decorative xmlns:adec="http://schemas.microsoft.com/office/drawing/2017/decorative" val="1"/>
              </a:ext>
            </a:extLst>
          </p:cNvPr>
          <p:cNvGrpSpPr/>
          <p:nvPr userDrawn="1"/>
        </p:nvGrpSpPr>
        <p:grpSpPr>
          <a:xfrm>
            <a:off x="7357061" y="1320978"/>
            <a:ext cx="3550424" cy="3561705"/>
            <a:chOff x="1698171" y="691024"/>
            <a:chExt cx="3550424" cy="3561705"/>
          </a:xfrm>
        </p:grpSpPr>
        <p:grpSp>
          <p:nvGrpSpPr>
            <p:cNvPr id="17" name="Group 16">
              <a:extLst>
                <a:ext uri="{FF2B5EF4-FFF2-40B4-BE49-F238E27FC236}">
                  <a16:creationId xmlns:a16="http://schemas.microsoft.com/office/drawing/2014/main" id="{58853234-6427-C6E9-934B-8E3D20680399}"/>
                </a:ext>
              </a:extLst>
            </p:cNvPr>
            <p:cNvGrpSpPr/>
            <p:nvPr userDrawn="1"/>
          </p:nvGrpSpPr>
          <p:grpSpPr>
            <a:xfrm>
              <a:off x="1698171" y="691024"/>
              <a:ext cx="3550424" cy="3561705"/>
              <a:chOff x="1466850" y="380319"/>
              <a:chExt cx="3737172" cy="3749048"/>
            </a:xfrm>
          </p:grpSpPr>
          <p:sp>
            <p:nvSpPr>
              <p:cNvPr id="22" name="Rectangle 21">
                <a:extLst>
                  <a:ext uri="{FF2B5EF4-FFF2-40B4-BE49-F238E27FC236}">
                    <a16:creationId xmlns:a16="http://schemas.microsoft.com/office/drawing/2014/main" id="{24A333EF-A4E5-C14C-30ED-1D0431BF42BD}"/>
                  </a:ext>
                </a:extLst>
              </p:cNvPr>
              <p:cNvSpPr/>
              <p:nvPr userDrawn="1"/>
            </p:nvSpPr>
            <p:spPr>
              <a:xfrm>
                <a:off x="1466850" y="875621"/>
                <a:ext cx="3737172" cy="32537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7DA7D0A-FCD9-8D61-7756-4D154DAE693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FAAD6121-8E16-380C-3CEE-AA15587ABCCA}"/>
                </a:ext>
              </a:extLst>
            </p:cNvPr>
            <p:cNvGrpSpPr/>
            <p:nvPr userDrawn="1"/>
          </p:nvGrpSpPr>
          <p:grpSpPr>
            <a:xfrm>
              <a:off x="1839686" y="815293"/>
              <a:ext cx="810985" cy="212272"/>
              <a:chOff x="1883229" y="800099"/>
              <a:chExt cx="810985" cy="212272"/>
            </a:xfrm>
          </p:grpSpPr>
          <p:sp>
            <p:nvSpPr>
              <p:cNvPr id="19" name="Oval 18">
                <a:extLst>
                  <a:ext uri="{FF2B5EF4-FFF2-40B4-BE49-F238E27FC236}">
                    <a16:creationId xmlns:a16="http://schemas.microsoft.com/office/drawing/2014/main" id="{FB5606C5-9513-E7A1-2E78-26147F56380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7FCFA69-6517-C9E2-41E5-851F0B39E30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1DB0373-9CE8-0C17-DC5D-A761A9680A7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Picture Placeholder 7">
            <a:extLst>
              <a:ext uri="{FF2B5EF4-FFF2-40B4-BE49-F238E27FC236}">
                <a16:creationId xmlns:a16="http://schemas.microsoft.com/office/drawing/2014/main" id="{339A3551-F6F1-1CCA-2DF3-CAA3E058763B}"/>
              </a:ext>
            </a:extLst>
          </p:cNvPr>
          <p:cNvSpPr>
            <a:spLocks noGrp="1"/>
          </p:cNvSpPr>
          <p:nvPr>
            <p:ph type="pic" sz="quarter" idx="11" hasCustomPrompt="1"/>
          </p:nvPr>
        </p:nvSpPr>
        <p:spPr>
          <a:xfrm>
            <a:off x="7395387" y="1816586"/>
            <a:ext cx="3480138" cy="3045521"/>
          </a:xfrm>
        </p:spPr>
        <p:txBody>
          <a:bodyPr/>
          <a:lstStyle>
            <a:lvl1pPr marL="0" indent="0" algn="ctr">
              <a:buNone/>
              <a:defRPr sz="1800"/>
            </a:lvl1pPr>
          </a:lstStyle>
          <a:p>
            <a:r>
              <a:rPr lang="en-US" dirty="0"/>
              <a:t>Click to add picture</a:t>
            </a:r>
          </a:p>
        </p:txBody>
      </p:sp>
      <p:sp>
        <p:nvSpPr>
          <p:cNvPr id="7" name="Text Placeholder 27">
            <a:extLst>
              <a:ext uri="{FF2B5EF4-FFF2-40B4-BE49-F238E27FC236}">
                <a16:creationId xmlns:a16="http://schemas.microsoft.com/office/drawing/2014/main" id="{6FCF7A07-1596-BC92-1518-8D579E4F1389}"/>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B44417D-9F1F-CCF5-0434-4DCD04E84F3C}"/>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F342984A-CABF-4466-A44F-F97A782DF502}" type="datetime1">
              <a:rPr lang="en-US" smtClean="0"/>
              <a:t>3/28/2024</a:t>
            </a:fld>
            <a:endParaRPr lang="en-US" dirty="0"/>
          </a:p>
        </p:txBody>
      </p:sp>
      <p:sp>
        <p:nvSpPr>
          <p:cNvPr id="26" name="Slide Number Placeholder 5">
            <a:extLst>
              <a:ext uri="{FF2B5EF4-FFF2-40B4-BE49-F238E27FC236}">
                <a16:creationId xmlns:a16="http://schemas.microsoft.com/office/drawing/2014/main" id="{55154441-9773-8F9F-1D93-7F83874B7BB9}"/>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8036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3ED79FF-0FA1-CB66-8471-14555AC1802D}"/>
              </a:ext>
              <a:ext uri="{C183D7F6-B498-43B3-948B-1728B52AA6E4}">
                <adec:decorative xmlns:adec="http://schemas.microsoft.com/office/drawing/2017/decorative" val="1"/>
              </a:ext>
            </a:extLst>
          </p:cNvPr>
          <p:cNvGrpSpPr/>
          <p:nvPr userDrawn="1"/>
        </p:nvGrpSpPr>
        <p:grpSpPr>
          <a:xfrm>
            <a:off x="0" y="1121229"/>
            <a:ext cx="11928880" cy="4975679"/>
            <a:chOff x="0" y="1121229"/>
            <a:chExt cx="11928880" cy="4975679"/>
          </a:xfrm>
        </p:grpSpPr>
        <p:pic>
          <p:nvPicPr>
            <p:cNvPr id="25" name="Graphic 24">
              <a:extLst>
                <a:ext uri="{FF2B5EF4-FFF2-40B4-BE49-F238E27FC236}">
                  <a16:creationId xmlns:a16="http://schemas.microsoft.com/office/drawing/2014/main" id="{F390C325-B862-340F-F1A0-763E212238F0}"/>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131251" y="3299279"/>
              <a:ext cx="2797629" cy="2797629"/>
            </a:xfrm>
            <a:prstGeom prst="rect">
              <a:avLst/>
            </a:prstGeom>
          </p:spPr>
        </p:pic>
        <p:pic>
          <p:nvPicPr>
            <p:cNvPr id="26" name="Graphic 25">
              <a:extLst>
                <a:ext uri="{FF2B5EF4-FFF2-40B4-BE49-F238E27FC236}">
                  <a16:creationId xmlns:a16="http://schemas.microsoft.com/office/drawing/2014/main" id="{398A646E-0560-BDBA-0EC2-C1A481E7DDCD}"/>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l="50000"/>
            <a:stretch/>
          </p:blipFill>
          <p:spPr>
            <a:xfrm>
              <a:off x="0" y="1121229"/>
              <a:ext cx="1381742" cy="2841172"/>
            </a:xfrm>
            <a:prstGeom prst="rect">
              <a:avLst/>
            </a:prstGeom>
          </p:spPr>
        </p:pic>
      </p:grpSp>
      <p:grpSp>
        <p:nvGrpSpPr>
          <p:cNvPr id="9" name="Group 8">
            <a:extLst>
              <a:ext uri="{FF2B5EF4-FFF2-40B4-BE49-F238E27FC236}">
                <a16:creationId xmlns:a16="http://schemas.microsoft.com/office/drawing/2014/main" id="{C135E71F-C646-497A-F1B6-02B450BA0F78}"/>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4" name="Rectangle 3">
              <a:extLst>
                <a:ext uri="{FF2B5EF4-FFF2-40B4-BE49-F238E27FC236}">
                  <a16:creationId xmlns:a16="http://schemas.microsoft.com/office/drawing/2014/main" id="{4594DF9F-2F58-CF25-7ACC-BFD05103AB52}"/>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40E75FFD-4E22-C8E5-B347-94AA7AB43E56}"/>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descr="Full battery with solid fill">
              <a:extLst>
                <a:ext uri="{FF2B5EF4-FFF2-40B4-BE49-F238E27FC236}">
                  <a16:creationId xmlns:a16="http://schemas.microsoft.com/office/drawing/2014/main" id="{5D54814A-E1F0-A13D-7B90-86D5A7C9509D}"/>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4A1771CF-758F-FC19-6F22-20769C31E0E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1176841E-EBB2-BB0D-45D9-399100466FAE}"/>
                </a:ext>
              </a:extLst>
            </p:cNvPr>
            <p:cNvPicPr>
              <a:picLocks noChangeAspect="1"/>
            </p:cNvPicPr>
            <p:nvPr userDrawn="1"/>
          </p:nvPicPr>
          <p:blipFill rotWithShape="1">
            <a:blip r:embed="rId10" cstate="hqprint">
              <a:extLst>
                <a:ext uri="{28A0092B-C50C-407E-A947-70E740481C1C}">
                  <a14:useLocalDpi xmlns:a14="http://schemas.microsoft.com/office/drawing/2010/main"/>
                </a:ext>
                <a:ext uri="{96DAC541-7B7A-43D3-8B79-37D633B846F1}">
                  <asvg:svgBlip xmlns:asvg="http://schemas.microsoft.com/office/drawing/2016/SVG/main" r:embed="rId11"/>
                </a:ext>
              </a:extLst>
            </a:blip>
            <a:srcRect l="13558" t="13558" r="13558" b="13558"/>
            <a:stretch/>
          </p:blipFill>
          <p:spPr>
            <a:xfrm>
              <a:off x="9532479" y="6405154"/>
              <a:ext cx="274320" cy="274320"/>
            </a:xfrm>
            <a:prstGeom prst="rect">
              <a:avLst/>
            </a:prstGeom>
          </p:spPr>
        </p:pic>
      </p:grpSp>
      <p:grpSp>
        <p:nvGrpSpPr>
          <p:cNvPr id="15" name="Group 14">
            <a:extLst>
              <a:ext uri="{FF2B5EF4-FFF2-40B4-BE49-F238E27FC236}">
                <a16:creationId xmlns:a16="http://schemas.microsoft.com/office/drawing/2014/main" id="{3D725C3B-3CAA-A6E6-B594-6D7F19ED228F}"/>
              </a:ext>
              <a:ext uri="{C183D7F6-B498-43B3-948B-1728B52AA6E4}">
                <adec:decorative xmlns:adec="http://schemas.microsoft.com/office/drawing/2017/decorative" val="1"/>
              </a:ext>
            </a:extLst>
          </p:cNvPr>
          <p:cNvGrpSpPr/>
          <p:nvPr userDrawn="1"/>
        </p:nvGrpSpPr>
        <p:grpSpPr>
          <a:xfrm>
            <a:off x="2200656" y="672830"/>
            <a:ext cx="7790688" cy="4905426"/>
            <a:chOff x="1698171" y="691024"/>
            <a:chExt cx="7790688" cy="5475954"/>
          </a:xfrm>
        </p:grpSpPr>
        <p:grpSp>
          <p:nvGrpSpPr>
            <p:cNvPr id="16" name="Group 15">
              <a:extLst>
                <a:ext uri="{FF2B5EF4-FFF2-40B4-BE49-F238E27FC236}">
                  <a16:creationId xmlns:a16="http://schemas.microsoft.com/office/drawing/2014/main" id="{3A77E121-518A-4426-A254-A2BC5583994D}"/>
                </a:ext>
              </a:extLst>
            </p:cNvPr>
            <p:cNvGrpSpPr/>
            <p:nvPr userDrawn="1"/>
          </p:nvGrpSpPr>
          <p:grpSpPr>
            <a:xfrm>
              <a:off x="1698171" y="691024"/>
              <a:ext cx="7790688" cy="5475954"/>
              <a:chOff x="1466850" y="380320"/>
              <a:chExt cx="8200469" cy="5763985"/>
            </a:xfrm>
          </p:grpSpPr>
          <p:sp>
            <p:nvSpPr>
              <p:cNvPr id="21" name="Rectangle 20">
                <a:extLst>
                  <a:ext uri="{FF2B5EF4-FFF2-40B4-BE49-F238E27FC236}">
                    <a16:creationId xmlns:a16="http://schemas.microsoft.com/office/drawing/2014/main" id="{7D296A0E-AA2F-B543-BCEA-D30C665A2BA2}"/>
                  </a:ext>
                </a:extLst>
              </p:cNvPr>
              <p:cNvSpPr/>
              <p:nvPr userDrawn="1"/>
            </p:nvSpPr>
            <p:spPr>
              <a:xfrm>
                <a:off x="1466850" y="875620"/>
                <a:ext cx="8200469"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Lst>
              </p:cNvPr>
              <p:cNvSpPr/>
              <p:nvPr userDrawn="1"/>
            </p:nvSpPr>
            <p:spPr>
              <a:xfrm>
                <a:off x="1466850" y="380320"/>
                <a:ext cx="820046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69AAB6D3-CF07-3A44-F37A-9DEF7B82B56B}"/>
                </a:ext>
              </a:extLst>
            </p:cNvPr>
            <p:cNvGrpSpPr/>
            <p:nvPr userDrawn="1"/>
          </p:nvGrpSpPr>
          <p:grpSpPr>
            <a:xfrm>
              <a:off x="1839686" y="793574"/>
              <a:ext cx="810985" cy="234773"/>
              <a:chOff x="1883229" y="778380"/>
              <a:chExt cx="810985" cy="234773"/>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778380"/>
                <a:ext cx="212271" cy="23477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778381"/>
                <a:ext cx="212271" cy="234772"/>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778380"/>
                <a:ext cx="212271" cy="234772"/>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2363686" y="1176402"/>
            <a:ext cx="7464628" cy="2969485"/>
          </a:xfrm>
        </p:spPr>
        <p:txBody>
          <a:bodyPr/>
          <a:lstStyle>
            <a:lvl1pPr algn="ctr">
              <a:defRPr sz="5400"/>
            </a:lvl1pPr>
          </a:lstStyle>
          <a:p>
            <a:r>
              <a:rPr lang="en-US" dirty="0"/>
              <a:t>Click to add title</a:t>
            </a:r>
          </a:p>
        </p:txBody>
      </p:sp>
      <p:sp>
        <p:nvSpPr>
          <p:cNvPr id="24" name="Subtitle 2">
            <a:extLst>
              <a:ext uri="{FF2B5EF4-FFF2-40B4-BE49-F238E27FC236}">
                <a16:creationId xmlns:a16="http://schemas.microsoft.com/office/drawing/2014/main" id="{CBEBA1A5-4510-452E-1403-4952BDF1CD9C}"/>
              </a:ext>
            </a:extLst>
          </p:cNvPr>
          <p:cNvSpPr>
            <a:spLocks noGrp="1"/>
          </p:cNvSpPr>
          <p:nvPr>
            <p:ph type="subTitle" idx="10" hasCustomPrompt="1"/>
          </p:nvPr>
        </p:nvSpPr>
        <p:spPr>
          <a:xfrm>
            <a:off x="3961947" y="4569658"/>
            <a:ext cx="4268106" cy="652923"/>
          </a:xfrm>
          <a:prstGeom prst="roundRect">
            <a:avLst>
              <a:gd name="adj" fmla="val 50000"/>
            </a:avLst>
          </a:prstGeom>
          <a:solidFill>
            <a:schemeClr val="accent6"/>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Text Placeholder 27">
            <a:extLst>
              <a:ext uri="{FF2B5EF4-FFF2-40B4-BE49-F238E27FC236}">
                <a16:creationId xmlns:a16="http://schemas.microsoft.com/office/drawing/2014/main" id="{439B2FAD-869F-EFCD-2A5A-829F0B0BB89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8" name="Date Placeholder 3">
            <a:extLst>
              <a:ext uri="{FF2B5EF4-FFF2-40B4-BE49-F238E27FC236}">
                <a16:creationId xmlns:a16="http://schemas.microsoft.com/office/drawing/2014/main" id="{74EA060E-F6F0-F695-D84F-876F61D58453}"/>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8D28DA4F-55EE-4774-AFC6-2F73931F16BE}" type="datetime1">
              <a:rPr lang="en-US" smtClean="0"/>
              <a:t>3/28/2024</a:t>
            </a:fld>
            <a:endParaRPr lang="en-US" dirty="0"/>
          </a:p>
        </p:txBody>
      </p:sp>
      <p:sp>
        <p:nvSpPr>
          <p:cNvPr id="14" name="Slide Number Placeholder 5">
            <a:extLst>
              <a:ext uri="{FF2B5EF4-FFF2-40B4-BE49-F238E27FC236}">
                <a16:creationId xmlns:a16="http://schemas.microsoft.com/office/drawing/2014/main" id="{48F01527-6998-C91A-3652-A4F0DC7A7AC6}"/>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4090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AFFF09-749A-50BD-D52D-797C61FFF44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4" name="Rectangle 3">
              <a:extLst>
                <a:ext uri="{FF2B5EF4-FFF2-40B4-BE49-F238E27FC236}">
                  <a16:creationId xmlns:a16="http://schemas.microsoft.com/office/drawing/2014/main" id="{727A5791-7768-6D5F-B2CE-7A0BD6C13005}"/>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FA0907FB-DCF9-33DD-6A5C-312C263080CE}"/>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BD222041-C5E5-78C3-03D5-940200B9E440}"/>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3307B90C-65FA-2E0D-CBAF-965CCA62D74A}"/>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988679AE-B852-AF1F-2D92-1D9AE801C740}"/>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80999"/>
            <a:ext cx="11430000" cy="1962151"/>
            <a:chOff x="1698170" y="691024"/>
            <a:chExt cx="11430000" cy="1962151"/>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0" y="691024"/>
              <a:ext cx="11430000" cy="1962151"/>
              <a:chOff x="1466849" y="380320"/>
              <a:chExt cx="12031205" cy="2065359"/>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49" y="875621"/>
                <a:ext cx="12031204" cy="1570058"/>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49" y="380320"/>
                <a:ext cx="12031205"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380999" y="2531237"/>
            <a:ext cx="11429999" cy="3342386"/>
            <a:chOff x="1698170" y="691024"/>
            <a:chExt cx="11429999" cy="3342386"/>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0" y="691024"/>
              <a:ext cx="11429999" cy="3342386"/>
              <a:chOff x="1466849" y="380320"/>
              <a:chExt cx="12031203" cy="3518193"/>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12031202" cy="3022892"/>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49" y="380320"/>
                <a:ext cx="1203120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96EA9D71-3B22-6B94-6CBE-26A4EC4B4C29}"/>
              </a:ext>
            </a:extLst>
          </p:cNvPr>
          <p:cNvSpPr>
            <a:spLocks noGrp="1"/>
          </p:cNvSpPr>
          <p:nvPr>
            <p:ph type="title" hasCustomPrompt="1"/>
          </p:nvPr>
        </p:nvSpPr>
        <p:spPr>
          <a:xfrm>
            <a:off x="641350" y="851548"/>
            <a:ext cx="10907016" cy="1491602"/>
          </a:xfrm>
        </p:spPr>
        <p:txBody>
          <a:bodyPr anchor="ctr" anchorCtr="0"/>
          <a:lstStyle>
            <a:lvl1pPr algn="l">
              <a:defRPr sz="4400"/>
            </a:lvl1pPr>
          </a:lstStyle>
          <a:p>
            <a:r>
              <a:rPr lang="en-US" dirty="0"/>
              <a:t>Click to add title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734786" y="3338326"/>
            <a:ext cx="10763794" cy="214045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7">
            <a:extLst>
              <a:ext uri="{FF2B5EF4-FFF2-40B4-BE49-F238E27FC236}">
                <a16:creationId xmlns:a16="http://schemas.microsoft.com/office/drawing/2014/main" id="{010480D2-9998-799F-9B6F-06FDB7AABA36}"/>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7428C575-959C-DBFE-5638-F2DC513B3C9F}"/>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49BF4A40-B160-41AB-BD66-51E4EFBE2604}" type="datetime1">
              <a:rPr lang="en-US" smtClean="0"/>
              <a:t>3/28/2024</a:t>
            </a:fld>
            <a:endParaRPr lang="en-US" dirty="0"/>
          </a:p>
        </p:txBody>
      </p:sp>
      <p:sp>
        <p:nvSpPr>
          <p:cNvPr id="17" name="Slide Number Placeholder 5">
            <a:extLst>
              <a:ext uri="{FF2B5EF4-FFF2-40B4-BE49-F238E27FC236}">
                <a16:creationId xmlns:a16="http://schemas.microsoft.com/office/drawing/2014/main" id="{E00E56EE-3E72-DF57-4BB7-A34D4D6514E0}"/>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90424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A0A668C-61D2-04A4-860A-1E3AEC6DBE60}"/>
              </a:ext>
              <a:ext uri="{C183D7F6-B498-43B3-948B-1728B52AA6E4}">
                <adec:decorative xmlns:adec="http://schemas.microsoft.com/office/drawing/2017/decorative" val="1"/>
              </a:ext>
            </a:extLst>
          </p:cNvPr>
          <p:cNvGrpSpPr/>
          <p:nvPr userDrawn="1"/>
        </p:nvGrpSpPr>
        <p:grpSpPr>
          <a:xfrm>
            <a:off x="467050" y="-2"/>
            <a:ext cx="11724950" cy="6164631"/>
            <a:chOff x="467050" y="-2"/>
            <a:chExt cx="11724950" cy="6164631"/>
          </a:xfrm>
        </p:grpSpPr>
        <p:pic>
          <p:nvPicPr>
            <p:cNvPr id="5" name="Graphic 4">
              <a:extLst>
                <a:ext uri="{FF2B5EF4-FFF2-40B4-BE49-F238E27FC236}">
                  <a16:creationId xmlns:a16="http://schemas.microsoft.com/office/drawing/2014/main" id="{70F30724-8F58-B4B2-1DC8-1310926929A0}"/>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t="657" r="7898" b="-1"/>
            <a:stretch/>
          </p:blipFill>
          <p:spPr>
            <a:xfrm>
              <a:off x="9646779" y="3342109"/>
              <a:ext cx="2545221" cy="2822520"/>
            </a:xfrm>
            <a:prstGeom prst="rect">
              <a:avLst/>
            </a:prstGeom>
          </p:spPr>
        </p:pic>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r="15256"/>
            <a:stretch/>
          </p:blipFill>
          <p:spPr>
            <a:xfrm rot="16200000">
              <a:off x="1495710" y="-1028662"/>
              <a:ext cx="2029124" cy="4086444"/>
            </a:xfrm>
            <a:prstGeom prst="rect">
              <a:avLst/>
            </a:prstGeom>
          </p:spPr>
        </p:pic>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2740513"/>
            <a:ext cx="4269017" cy="2717151"/>
          </a:xfrm>
        </p:spPr>
        <p:txBody>
          <a:bodyPr anchor="ctr" anchorCtr="0"/>
          <a:lstStyle>
            <a:lvl1pPr algn="ctr">
              <a:defRPr sz="4400"/>
            </a:lvl1pPr>
          </a:lstStyle>
          <a:p>
            <a:r>
              <a:rPr lang="en-US" dirty="0"/>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4982379" y="1256300"/>
            <a:ext cx="6779978" cy="4152279"/>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C36F344B-B17A-23C1-D078-DA1AC6BBB2CE}"/>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A92A6BEB-6615-FC02-C0FB-CEED43FE2DEB}"/>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78D1604-E63C-C514-658C-0488672368BC}"/>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aphic 14" descr="Full battery with solid fill">
              <a:extLst>
                <a:ext uri="{FF2B5EF4-FFF2-40B4-BE49-F238E27FC236}">
                  <a16:creationId xmlns:a16="http://schemas.microsoft.com/office/drawing/2014/main" id="{7832EC1E-023D-B97F-7CA2-21855C6D7D4A}"/>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0278606" y="6405154"/>
              <a:ext cx="274320" cy="274320"/>
            </a:xfrm>
            <a:prstGeom prst="rect">
              <a:avLst/>
            </a:prstGeom>
          </p:spPr>
        </p:pic>
        <p:pic>
          <p:nvPicPr>
            <p:cNvPr id="16" name="Graphic 15" descr="Volume with solid fill">
              <a:extLst>
                <a:ext uri="{FF2B5EF4-FFF2-40B4-BE49-F238E27FC236}">
                  <a16:creationId xmlns:a16="http://schemas.microsoft.com/office/drawing/2014/main" id="{85BF49B6-EF86-4F90-F5E8-81A51199536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9905543" y="6405154"/>
              <a:ext cx="274320" cy="274320"/>
            </a:xfrm>
            <a:prstGeom prst="rect">
              <a:avLst/>
            </a:prstGeom>
          </p:spPr>
        </p:pic>
        <p:pic>
          <p:nvPicPr>
            <p:cNvPr id="17" name="Graphic 16" descr="Wi-Fi with solid fill">
              <a:extLst>
                <a:ext uri="{FF2B5EF4-FFF2-40B4-BE49-F238E27FC236}">
                  <a16:creationId xmlns:a16="http://schemas.microsoft.com/office/drawing/2014/main" id="{9C0235AB-05B4-EC07-AF36-891A273ECBD9}"/>
                </a:ext>
              </a:extLst>
            </p:cNvPr>
            <p:cNvPicPr>
              <a:picLocks noChangeAspect="1"/>
            </p:cNvPicPr>
            <p:nvPr userDrawn="1"/>
          </p:nvPicPr>
          <p:blipFill rotWithShape="1">
            <a:blip r:embed="rId10" cstate="hqprint">
              <a:extLst>
                <a:ext uri="{28A0092B-C50C-407E-A947-70E740481C1C}">
                  <a14:useLocalDpi xmlns:a14="http://schemas.microsoft.com/office/drawing/2010/main"/>
                </a:ext>
                <a:ext uri="{96DAC541-7B7A-43D3-8B79-37D633B846F1}">
                  <asvg:svgBlip xmlns:asvg="http://schemas.microsoft.com/office/drawing/2016/SVG/main" r:embed="rId11"/>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E3EA0FAF-21AB-3C44-6499-87151BD0F33E}"/>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6DF75E0D-35D2-4DDE-8314-CE1B25603BF5}"/>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A2D678BB-696D-42DB-BEC8-FB9987E03170}" type="datetime1">
              <a:rPr lang="en-US" smtClean="0"/>
              <a:t>3/28/2024</a:t>
            </a:fld>
            <a:endParaRPr lang="en-US" dirty="0"/>
          </a:p>
        </p:txBody>
      </p:sp>
      <p:sp>
        <p:nvSpPr>
          <p:cNvPr id="18" name="Slide Number Placeholder 5">
            <a:extLst>
              <a:ext uri="{FF2B5EF4-FFF2-40B4-BE49-F238E27FC236}">
                <a16:creationId xmlns:a16="http://schemas.microsoft.com/office/drawing/2014/main" id="{25C8C5FE-AA86-2D65-E2D4-6A31D836FE4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715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96BE6C7-28D3-1309-F3C6-C6816C41FB01}"/>
              </a:ext>
              <a:ext uri="{C183D7F6-B498-43B3-948B-1728B52AA6E4}">
                <adec:decorative xmlns:adec="http://schemas.microsoft.com/office/drawing/2017/decorative" val="1"/>
              </a:ext>
            </a:extLst>
          </p:cNvPr>
          <p:cNvGrpSpPr/>
          <p:nvPr userDrawn="1"/>
        </p:nvGrpSpPr>
        <p:grpSpPr>
          <a:xfrm>
            <a:off x="-1" y="0"/>
            <a:ext cx="12192002" cy="6679474"/>
            <a:chOff x="-1" y="0"/>
            <a:chExt cx="12192002" cy="6679474"/>
          </a:xfrm>
        </p:grpSpPr>
        <p:pic>
          <p:nvPicPr>
            <p:cNvPr id="45" name="Graphic 44">
              <a:extLst>
                <a:ext uri="{FF2B5EF4-FFF2-40B4-BE49-F238E27FC236}">
                  <a16:creationId xmlns:a16="http://schemas.microsoft.com/office/drawing/2014/main" id="{63D65235-0C26-55FD-ADCD-8E542CB9533C}"/>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974" t="33820"/>
            <a:stretch/>
          </p:blipFill>
          <p:spPr>
            <a:xfrm>
              <a:off x="0" y="0"/>
              <a:ext cx="6121039" cy="1879291"/>
            </a:xfrm>
            <a:prstGeom prst="rect">
              <a:avLst/>
            </a:prstGeom>
          </p:spPr>
        </p:pic>
        <p:pic>
          <p:nvPicPr>
            <p:cNvPr id="42" name="Graphic 41">
              <a:extLst>
                <a:ext uri="{FF2B5EF4-FFF2-40B4-BE49-F238E27FC236}">
                  <a16:creationId xmlns:a16="http://schemas.microsoft.com/office/drawing/2014/main" id="{BA6E39BF-F240-D22E-6AAF-A6BCAA335885}"/>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l="39590"/>
            <a:stretch/>
          </p:blipFill>
          <p:spPr>
            <a:xfrm>
              <a:off x="-1" y="3287657"/>
              <a:ext cx="2049009" cy="3391817"/>
            </a:xfrm>
            <a:prstGeom prst="rect">
              <a:avLst/>
            </a:prstGeom>
          </p:spPr>
        </p:pic>
        <p:pic>
          <p:nvPicPr>
            <p:cNvPr id="41" name="Graphic 40">
              <a:extLst>
                <a:ext uri="{FF2B5EF4-FFF2-40B4-BE49-F238E27FC236}">
                  <a16:creationId xmlns:a16="http://schemas.microsoft.com/office/drawing/2014/main" id="{A84A189B-ECAA-8E19-69E1-79E4CCE65230}"/>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t="488" r="38326"/>
            <a:stretch/>
          </p:blipFill>
          <p:spPr>
            <a:xfrm>
              <a:off x="10319659" y="1606335"/>
              <a:ext cx="1872342" cy="3021080"/>
            </a:xfrm>
            <a:prstGeom prst="rect">
              <a:avLst/>
            </a:prstGeom>
          </p:spPr>
        </p:pic>
      </p:grpSp>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userDrawn="1"/>
        </p:nvGrpSpPr>
        <p:grpSpPr>
          <a:xfrm>
            <a:off x="2258786" y="691024"/>
            <a:ext cx="7674429" cy="4833477"/>
            <a:chOff x="1698171" y="691024"/>
            <a:chExt cx="7674429" cy="4833477"/>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7674429" cy="4833477"/>
              <a:chOff x="1466850" y="380320"/>
              <a:chExt cx="8078096" cy="5087714"/>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8078096" cy="4592414"/>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8078096"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2789237" y="1285844"/>
            <a:ext cx="6596857" cy="3154960"/>
          </a:xfrm>
        </p:spPr>
        <p:txBody>
          <a:bodyPr bIns="0" anchor="b" anchorCtr="0">
            <a:noAutofit/>
          </a:bodyPr>
          <a:lstStyle>
            <a:lvl1pPr algn="ctr">
              <a:defRPr sz="4000"/>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3961947" y="4440804"/>
            <a:ext cx="4268106" cy="652923"/>
          </a:xfrm>
          <a:prstGeom prst="roundRect">
            <a:avLst>
              <a:gd name="adj" fmla="val 50000"/>
            </a:avLst>
          </a:prstGeom>
          <a:solidFill>
            <a:schemeClr val="accent3"/>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39" name="Group 38">
            <a:extLst>
              <a:ext uri="{FF2B5EF4-FFF2-40B4-BE49-F238E27FC236}">
                <a16:creationId xmlns:a16="http://schemas.microsoft.com/office/drawing/2014/main" id="{69CBAF9C-29BB-7543-E6B7-6415081C59A9}"/>
              </a:ext>
              <a:ext uri="{C183D7F6-B498-43B3-948B-1728B52AA6E4}">
                <adec:decorative xmlns:adec="http://schemas.microsoft.com/office/drawing/2017/decorative" val="1"/>
              </a:ext>
            </a:extLst>
          </p:cNvPr>
          <p:cNvGrpSpPr/>
          <p:nvPr userDrawn="1"/>
        </p:nvGrpSpPr>
        <p:grpSpPr>
          <a:xfrm>
            <a:off x="1096508" y="1538323"/>
            <a:ext cx="1709285" cy="1621972"/>
            <a:chOff x="-1709285" y="1588747"/>
            <a:chExt cx="1709285" cy="1621972"/>
          </a:xfrm>
        </p:grpSpPr>
        <p:grpSp>
          <p:nvGrpSpPr>
            <p:cNvPr id="20" name="Group 19">
              <a:extLst>
                <a:ext uri="{FF2B5EF4-FFF2-40B4-BE49-F238E27FC236}">
                  <a16:creationId xmlns:a16="http://schemas.microsoft.com/office/drawing/2014/main" id="{D4BE7EF4-8A33-193C-7CD6-B357DE03F12A}"/>
                </a:ext>
              </a:extLst>
            </p:cNvPr>
            <p:cNvGrpSpPr/>
            <p:nvPr userDrawn="1"/>
          </p:nvGrpSpPr>
          <p:grpSpPr>
            <a:xfrm>
              <a:off x="-1709285" y="1588747"/>
              <a:ext cx="1709285" cy="1621972"/>
              <a:chOff x="1698171" y="691024"/>
              <a:chExt cx="1709285" cy="1621972"/>
            </a:xfrm>
          </p:grpSpPr>
          <p:grpSp>
            <p:nvGrpSpPr>
              <p:cNvPr id="21" name="Group 20">
                <a:extLst>
                  <a:ext uri="{FF2B5EF4-FFF2-40B4-BE49-F238E27FC236}">
                    <a16:creationId xmlns:a16="http://schemas.microsoft.com/office/drawing/2014/main" id="{FF121C86-7C2F-E7D9-1DA8-7B8B0FE30F74}"/>
                  </a:ext>
                </a:extLst>
              </p:cNvPr>
              <p:cNvGrpSpPr/>
              <p:nvPr userDrawn="1"/>
            </p:nvGrpSpPr>
            <p:grpSpPr>
              <a:xfrm>
                <a:off x="1698171" y="691024"/>
                <a:ext cx="1709285" cy="1621972"/>
                <a:chOff x="1466850" y="380320"/>
                <a:chExt cx="1799191" cy="1707287"/>
              </a:xfrm>
            </p:grpSpPr>
            <p:sp>
              <p:nvSpPr>
                <p:cNvPr id="26" name="Rectangle 25">
                  <a:extLst>
                    <a:ext uri="{FF2B5EF4-FFF2-40B4-BE49-F238E27FC236}">
                      <a16:creationId xmlns:a16="http://schemas.microsoft.com/office/drawing/2014/main" id="{A4270D9F-A2D3-2F51-A603-2189912C4CDD}"/>
                    </a:ext>
                  </a:extLst>
                </p:cNvPr>
                <p:cNvSpPr/>
                <p:nvPr userDrawn="1"/>
              </p:nvSpPr>
              <p:spPr>
                <a:xfrm>
                  <a:off x="1466850" y="875620"/>
                  <a:ext cx="1799191"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A2864136-43E6-6B78-1B18-C8BC361596E2}"/>
                    </a:ext>
                  </a:extLst>
                </p:cNvPr>
                <p:cNvSpPr/>
                <p:nvPr userDrawn="1"/>
              </p:nvSpPr>
              <p:spPr>
                <a:xfrm>
                  <a:off x="1466850" y="380320"/>
                  <a:ext cx="1799191"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02AD556A-AB7F-CBFA-B969-8DCB7CF5E651}"/>
                  </a:ext>
                </a:extLst>
              </p:cNvPr>
              <p:cNvGrpSpPr/>
              <p:nvPr userDrawn="1"/>
            </p:nvGrpSpPr>
            <p:grpSpPr>
              <a:xfrm>
                <a:off x="1839686" y="815293"/>
                <a:ext cx="810985" cy="212272"/>
                <a:chOff x="1883229" y="800099"/>
                <a:chExt cx="810985" cy="212272"/>
              </a:xfrm>
            </p:grpSpPr>
            <p:sp>
              <p:nvSpPr>
                <p:cNvPr id="23" name="Oval 22">
                  <a:extLst>
                    <a:ext uri="{FF2B5EF4-FFF2-40B4-BE49-F238E27FC236}">
                      <a16:creationId xmlns:a16="http://schemas.microsoft.com/office/drawing/2014/main" id="{2BC6A0C4-9076-9262-D7EA-817830803884}"/>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C3EE0CD9-6D8C-B6F5-17E6-8734CABECA2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62A20E61-1B14-31FE-3A80-967506D07DC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8" name="Group 37">
              <a:extLst>
                <a:ext uri="{FF2B5EF4-FFF2-40B4-BE49-F238E27FC236}">
                  <a16:creationId xmlns:a16="http://schemas.microsoft.com/office/drawing/2014/main" id="{0638CF9B-CBD5-9FC4-5F18-87C1A3EA64E7}"/>
                </a:ext>
              </a:extLst>
            </p:cNvPr>
            <p:cNvGrpSpPr/>
            <p:nvPr userDrawn="1"/>
          </p:nvGrpSpPr>
          <p:grpSpPr>
            <a:xfrm>
              <a:off x="-1224869" y="2326152"/>
              <a:ext cx="735012" cy="602525"/>
              <a:chOff x="385375" y="554518"/>
              <a:chExt cx="534772" cy="438379"/>
            </a:xfrm>
          </p:grpSpPr>
          <p:sp>
            <p:nvSpPr>
              <p:cNvPr id="37" name="TextBox 36">
                <a:extLst>
                  <a:ext uri="{FF2B5EF4-FFF2-40B4-BE49-F238E27FC236}">
                    <a16:creationId xmlns:a16="http://schemas.microsoft.com/office/drawing/2014/main" id="{D4BEA584-84B0-F21C-E854-9916D6A5C98A}"/>
                  </a:ext>
                </a:extLst>
              </p:cNvPr>
              <p:cNvSpPr txBox="1"/>
              <p:nvPr userDrawn="1"/>
            </p:nvSpPr>
            <p:spPr>
              <a:xfrm>
                <a:off x="670363" y="554518"/>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36" name="TextBox 35">
                <a:extLst>
                  <a:ext uri="{FF2B5EF4-FFF2-40B4-BE49-F238E27FC236}">
                    <a16:creationId xmlns:a16="http://schemas.microsoft.com/office/drawing/2014/main" id="{3BD8E3C8-6A6E-A469-755D-4E9AA9403133}"/>
                  </a:ext>
                </a:extLst>
              </p:cNvPr>
              <p:cNvSpPr txBox="1"/>
              <p:nvPr userDrawn="1"/>
            </p:nvSpPr>
            <p:spPr>
              <a:xfrm>
                <a:off x="385375" y="579664"/>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grpSp>
        <p:nvGrpSpPr>
          <p:cNvPr id="32" name="Group 31">
            <a:extLst>
              <a:ext uri="{FF2B5EF4-FFF2-40B4-BE49-F238E27FC236}">
                <a16:creationId xmlns:a16="http://schemas.microsoft.com/office/drawing/2014/main" id="{F5E0836C-BDBA-FA73-00E4-B173FB1409CB}"/>
              </a:ext>
              <a:ext uri="{C183D7F6-B498-43B3-948B-1728B52AA6E4}">
                <adec:decorative xmlns:adec="http://schemas.microsoft.com/office/drawing/2017/decorative" val="1"/>
              </a:ext>
            </a:extLst>
          </p:cNvPr>
          <p:cNvGrpSpPr/>
          <p:nvPr userDrawn="1"/>
        </p:nvGrpSpPr>
        <p:grpSpPr>
          <a:xfrm>
            <a:off x="9402763" y="3415764"/>
            <a:ext cx="1709285" cy="1621972"/>
            <a:chOff x="-1709285" y="1588747"/>
            <a:chExt cx="1709285" cy="1621972"/>
          </a:xfrm>
        </p:grpSpPr>
        <p:grpSp>
          <p:nvGrpSpPr>
            <p:cNvPr id="33" name="Group 32">
              <a:extLst>
                <a:ext uri="{FF2B5EF4-FFF2-40B4-BE49-F238E27FC236}">
                  <a16:creationId xmlns:a16="http://schemas.microsoft.com/office/drawing/2014/main" id="{8FB367FD-6ECC-41BC-9360-B587DBB91EEF}"/>
                </a:ext>
              </a:extLst>
            </p:cNvPr>
            <p:cNvGrpSpPr/>
            <p:nvPr userDrawn="1"/>
          </p:nvGrpSpPr>
          <p:grpSpPr>
            <a:xfrm>
              <a:off x="-1709285" y="1588747"/>
              <a:ext cx="1709285" cy="1621972"/>
              <a:chOff x="1698171" y="691024"/>
              <a:chExt cx="1709285" cy="1621972"/>
            </a:xfrm>
          </p:grpSpPr>
          <p:grpSp>
            <p:nvGrpSpPr>
              <p:cNvPr id="43" name="Group 42">
                <a:extLst>
                  <a:ext uri="{FF2B5EF4-FFF2-40B4-BE49-F238E27FC236}">
                    <a16:creationId xmlns:a16="http://schemas.microsoft.com/office/drawing/2014/main" id="{180413F6-8C2A-38B2-1F45-9CB25F1999F9}"/>
                  </a:ext>
                </a:extLst>
              </p:cNvPr>
              <p:cNvGrpSpPr/>
              <p:nvPr userDrawn="1"/>
            </p:nvGrpSpPr>
            <p:grpSpPr>
              <a:xfrm>
                <a:off x="1698171" y="691024"/>
                <a:ext cx="1709285" cy="1621972"/>
                <a:chOff x="1466850" y="380320"/>
                <a:chExt cx="1799191" cy="1707287"/>
              </a:xfrm>
            </p:grpSpPr>
            <p:sp>
              <p:nvSpPr>
                <p:cNvPr id="49" name="Rectangle 48">
                  <a:extLst>
                    <a:ext uri="{FF2B5EF4-FFF2-40B4-BE49-F238E27FC236}">
                      <a16:creationId xmlns:a16="http://schemas.microsoft.com/office/drawing/2014/main" id="{00A215D2-F3EB-AB62-130B-8BE4CD0C6FCB}"/>
                    </a:ext>
                  </a:extLst>
                </p:cNvPr>
                <p:cNvSpPr/>
                <p:nvPr userDrawn="1"/>
              </p:nvSpPr>
              <p:spPr>
                <a:xfrm>
                  <a:off x="1466850" y="875620"/>
                  <a:ext cx="1799191"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514EED55-F3BF-5DC4-21AD-25D3CA83B313}"/>
                    </a:ext>
                  </a:extLst>
                </p:cNvPr>
                <p:cNvSpPr/>
                <p:nvPr userDrawn="1"/>
              </p:nvSpPr>
              <p:spPr>
                <a:xfrm>
                  <a:off x="1466850" y="380320"/>
                  <a:ext cx="1799191"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a:extLst>
                  <a:ext uri="{FF2B5EF4-FFF2-40B4-BE49-F238E27FC236}">
                    <a16:creationId xmlns:a16="http://schemas.microsoft.com/office/drawing/2014/main" id="{335A1FCD-9609-ADA4-E3DB-06A601AF0D88}"/>
                  </a:ext>
                </a:extLst>
              </p:cNvPr>
              <p:cNvGrpSpPr/>
              <p:nvPr userDrawn="1"/>
            </p:nvGrpSpPr>
            <p:grpSpPr>
              <a:xfrm>
                <a:off x="1839686" y="815293"/>
                <a:ext cx="810985" cy="212272"/>
                <a:chOff x="1883229" y="800099"/>
                <a:chExt cx="810985" cy="212272"/>
              </a:xfrm>
            </p:grpSpPr>
            <p:sp>
              <p:nvSpPr>
                <p:cNvPr id="46" name="Oval 45">
                  <a:extLst>
                    <a:ext uri="{FF2B5EF4-FFF2-40B4-BE49-F238E27FC236}">
                      <a16:creationId xmlns:a16="http://schemas.microsoft.com/office/drawing/2014/main" id="{E87B05CA-44A7-0AB2-84BE-3CD14BB8256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16FA06F6-BC02-70B8-C063-0B2C0E4D4DC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84C934C1-5E29-42D9-A8D2-99D6D5BC298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 name="Group 33">
              <a:extLst>
                <a:ext uri="{FF2B5EF4-FFF2-40B4-BE49-F238E27FC236}">
                  <a16:creationId xmlns:a16="http://schemas.microsoft.com/office/drawing/2014/main" id="{57DA6EE8-929C-B459-F235-ECC67D443D5C}"/>
                </a:ext>
              </a:extLst>
            </p:cNvPr>
            <p:cNvGrpSpPr/>
            <p:nvPr userDrawn="1"/>
          </p:nvGrpSpPr>
          <p:grpSpPr>
            <a:xfrm>
              <a:off x="-1224869" y="2326152"/>
              <a:ext cx="735012" cy="602525"/>
              <a:chOff x="385375" y="554518"/>
              <a:chExt cx="534772" cy="438379"/>
            </a:xfrm>
          </p:grpSpPr>
          <p:sp>
            <p:nvSpPr>
              <p:cNvPr id="35" name="TextBox 34">
                <a:extLst>
                  <a:ext uri="{FF2B5EF4-FFF2-40B4-BE49-F238E27FC236}">
                    <a16:creationId xmlns:a16="http://schemas.microsoft.com/office/drawing/2014/main" id="{41CB9CBA-0712-AD3D-63E3-6CA7A28EBF40}"/>
                  </a:ext>
                </a:extLst>
              </p:cNvPr>
              <p:cNvSpPr txBox="1"/>
              <p:nvPr userDrawn="1"/>
            </p:nvSpPr>
            <p:spPr>
              <a:xfrm rot="10800000">
                <a:off x="670363" y="554518"/>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40" name="TextBox 39">
                <a:extLst>
                  <a:ext uri="{FF2B5EF4-FFF2-40B4-BE49-F238E27FC236}">
                    <a16:creationId xmlns:a16="http://schemas.microsoft.com/office/drawing/2014/main" id="{B742B487-3B9A-0593-0EFF-C4A5C542A9E1}"/>
                  </a:ext>
                </a:extLst>
              </p:cNvPr>
              <p:cNvSpPr txBox="1"/>
              <p:nvPr userDrawn="1"/>
            </p:nvSpPr>
            <p:spPr>
              <a:xfrm rot="10800000">
                <a:off x="385375" y="579664"/>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grpSp>
        <p:nvGrpSpPr>
          <p:cNvPr id="12" name="Group 11">
            <a:extLst>
              <a:ext uri="{FF2B5EF4-FFF2-40B4-BE49-F238E27FC236}">
                <a16:creationId xmlns:a16="http://schemas.microsoft.com/office/drawing/2014/main" id="{27CCA35F-CAF0-9536-1831-7D7261317B13}"/>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51" name="Rectangle 50">
              <a:extLst>
                <a:ext uri="{FF2B5EF4-FFF2-40B4-BE49-F238E27FC236}">
                  <a16:creationId xmlns:a16="http://schemas.microsoft.com/office/drawing/2014/main" id="{5468ED2E-3ACB-961C-5143-8A186C5A3D7F}"/>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9A7DACCA-05DE-6C8F-B3A6-FA62B874FB9F}"/>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4" name="Graphic 53" descr="Full battery with solid fill">
              <a:extLst>
                <a:ext uri="{FF2B5EF4-FFF2-40B4-BE49-F238E27FC236}">
                  <a16:creationId xmlns:a16="http://schemas.microsoft.com/office/drawing/2014/main" id="{30AD8D4F-AE9C-EEF2-47E6-E6ED35B6771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10278606" y="6405154"/>
              <a:ext cx="274320" cy="274320"/>
            </a:xfrm>
            <a:prstGeom prst="rect">
              <a:avLst/>
            </a:prstGeom>
          </p:spPr>
        </p:pic>
        <p:pic>
          <p:nvPicPr>
            <p:cNvPr id="55" name="Graphic 54" descr="Volume with solid fill">
              <a:extLst>
                <a:ext uri="{FF2B5EF4-FFF2-40B4-BE49-F238E27FC236}">
                  <a16:creationId xmlns:a16="http://schemas.microsoft.com/office/drawing/2014/main" id="{CAA8B5FC-DEBC-1C09-A0AF-474824B176F9}"/>
                </a:ext>
              </a:extLst>
            </p:cNvPr>
            <p:cNvPicPr>
              <a:picLocks noChangeAspect="1"/>
            </p:cNvPicPr>
            <p:nvPr userDrawn="1"/>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a:stretch/>
          </p:blipFill>
          <p:spPr>
            <a:xfrm>
              <a:off x="9905543" y="6405154"/>
              <a:ext cx="274320" cy="274320"/>
            </a:xfrm>
            <a:prstGeom prst="rect">
              <a:avLst/>
            </a:prstGeom>
          </p:spPr>
        </p:pic>
        <p:pic>
          <p:nvPicPr>
            <p:cNvPr id="56" name="Graphic 55" descr="Wi-Fi with solid fill">
              <a:extLst>
                <a:ext uri="{FF2B5EF4-FFF2-40B4-BE49-F238E27FC236}">
                  <a16:creationId xmlns:a16="http://schemas.microsoft.com/office/drawing/2014/main" id="{B7A9F117-6710-3354-2D3E-B454450F0ECD}"/>
                </a:ext>
              </a:extLst>
            </p:cNvPr>
            <p:cNvPicPr>
              <a:picLocks noChangeAspect="1"/>
            </p:cNvPicPr>
            <p:nvPr userDrawn="1"/>
          </p:nvPicPr>
          <p:blipFill rotWithShape="1">
            <a:blip r:embed="rId12" cstate="hqprint">
              <a:extLst>
                <a:ext uri="{28A0092B-C50C-407E-A947-70E740481C1C}">
                  <a14:useLocalDpi xmlns:a14="http://schemas.microsoft.com/office/drawing/2010/main"/>
                </a:ext>
                <a:ext uri="{96DAC541-7B7A-43D3-8B79-37D633B846F1}">
                  <asvg:svgBlip xmlns:asvg="http://schemas.microsoft.com/office/drawing/2016/SVG/main" r:embed="rId13"/>
                </a:ext>
              </a:extLst>
            </a:blip>
            <a:srcRect l="13558" t="13558" r="13558" b="13558"/>
            <a:stretch/>
          </p:blipFill>
          <p:spPr>
            <a:xfrm>
              <a:off x="9532479" y="6405154"/>
              <a:ext cx="274320" cy="274320"/>
            </a:xfrm>
            <a:prstGeom prst="rect">
              <a:avLst/>
            </a:prstGeom>
          </p:spPr>
        </p:pic>
      </p:grpSp>
      <p:sp>
        <p:nvSpPr>
          <p:cNvPr id="13" name="Text Placeholder 27">
            <a:extLst>
              <a:ext uri="{FF2B5EF4-FFF2-40B4-BE49-F238E27FC236}">
                <a16:creationId xmlns:a16="http://schemas.microsoft.com/office/drawing/2014/main" id="{94B56E73-8103-0678-79AC-2BBE183921A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3" name="Date Placeholder 3">
            <a:extLst>
              <a:ext uri="{FF2B5EF4-FFF2-40B4-BE49-F238E27FC236}">
                <a16:creationId xmlns:a16="http://schemas.microsoft.com/office/drawing/2014/main" id="{06BBB71D-05C1-5D4E-57AA-9B9CB1E64513}"/>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162C2D5-1148-46A1-BEF2-DD9C492A8B49}" type="datetime1">
              <a:rPr lang="en-US" smtClean="0"/>
              <a:t>3/28/2024</a:t>
            </a:fld>
            <a:endParaRPr lang="en-US" dirty="0"/>
          </a:p>
        </p:txBody>
      </p:sp>
      <p:sp>
        <p:nvSpPr>
          <p:cNvPr id="57" name="Slide Number Placeholder 5">
            <a:extLst>
              <a:ext uri="{FF2B5EF4-FFF2-40B4-BE49-F238E27FC236}">
                <a16:creationId xmlns:a16="http://schemas.microsoft.com/office/drawing/2014/main" id="{CF042317-61C6-2C4A-73B4-ACFCC8F33B2D}"/>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63165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8AE5689F-30D7-7AB0-256B-189E4D84846C}"/>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167543D7-5153-C4AE-771D-D6DEF2A643AE}"/>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grpSp>
        <p:nvGrpSpPr>
          <p:cNvPr id="26" name="Group 25">
            <a:extLst>
              <a:ext uri="{FF2B5EF4-FFF2-40B4-BE49-F238E27FC236}">
                <a16:creationId xmlns:a16="http://schemas.microsoft.com/office/drawing/2014/main" id="{88AD43BE-A7FF-F031-D697-99E89A68533E}"/>
              </a:ext>
              <a:ext uri="{C183D7F6-B498-43B3-948B-1728B52AA6E4}">
                <adec:decorative xmlns:adec="http://schemas.microsoft.com/office/drawing/2017/decorative" val="1"/>
              </a:ext>
            </a:extLst>
          </p:cNvPr>
          <p:cNvGrpSpPr/>
          <p:nvPr userDrawn="1"/>
        </p:nvGrpSpPr>
        <p:grpSpPr>
          <a:xfrm>
            <a:off x="763641" y="2017224"/>
            <a:ext cx="2340875" cy="2348312"/>
            <a:chOff x="1698171" y="691024"/>
            <a:chExt cx="3550424" cy="3561704"/>
          </a:xfrm>
        </p:grpSpPr>
        <p:grpSp>
          <p:nvGrpSpPr>
            <p:cNvPr id="27" name="Group 26">
              <a:extLst>
                <a:ext uri="{FF2B5EF4-FFF2-40B4-BE49-F238E27FC236}">
                  <a16:creationId xmlns:a16="http://schemas.microsoft.com/office/drawing/2014/main" id="{A94A3168-DB96-3200-7CA6-CEB0099F4574}"/>
                </a:ext>
              </a:extLst>
            </p:cNvPr>
            <p:cNvGrpSpPr/>
            <p:nvPr userDrawn="1"/>
          </p:nvGrpSpPr>
          <p:grpSpPr>
            <a:xfrm>
              <a:off x="1698171" y="691024"/>
              <a:ext cx="3550424" cy="3561704"/>
              <a:chOff x="1466850" y="380320"/>
              <a:chExt cx="3737172" cy="3749047"/>
            </a:xfrm>
          </p:grpSpPr>
          <p:sp>
            <p:nvSpPr>
              <p:cNvPr id="32" name="Rectangle 31">
                <a:extLst>
                  <a:ext uri="{FF2B5EF4-FFF2-40B4-BE49-F238E27FC236}">
                    <a16:creationId xmlns:a16="http://schemas.microsoft.com/office/drawing/2014/main" id="{D6D99B31-6C0F-B7D6-9779-0D1D6D61D7DE}"/>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BF770EF3-B956-4825-CDE1-631493912C3E}"/>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70C579FF-4ABC-B088-9948-C4E671738FD6}"/>
                </a:ext>
              </a:extLst>
            </p:cNvPr>
            <p:cNvGrpSpPr/>
            <p:nvPr userDrawn="1"/>
          </p:nvGrpSpPr>
          <p:grpSpPr>
            <a:xfrm>
              <a:off x="1839686" y="815293"/>
              <a:ext cx="810985" cy="212272"/>
              <a:chOff x="1883229" y="800099"/>
              <a:chExt cx="810985" cy="212272"/>
            </a:xfrm>
          </p:grpSpPr>
          <p:sp>
            <p:nvSpPr>
              <p:cNvPr id="29" name="Oval 28">
                <a:extLst>
                  <a:ext uri="{FF2B5EF4-FFF2-40B4-BE49-F238E27FC236}">
                    <a16:creationId xmlns:a16="http://schemas.microsoft.com/office/drawing/2014/main" id="{42662865-B323-CDF7-5D0C-2535666ADF38}"/>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904D5CDF-8F8E-711E-32A3-7353DEB8A03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2CACC51D-18F2-3B00-7770-61359797E372}"/>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1" name="Picture Placeholder 20">
            <a:extLst>
              <a:ext uri="{FF2B5EF4-FFF2-40B4-BE49-F238E27FC236}">
                <a16:creationId xmlns:a16="http://schemas.microsoft.com/office/drawing/2014/main" id="{1000A5F8-CF76-B500-E9DE-E8F21494567D}"/>
              </a:ext>
            </a:extLst>
          </p:cNvPr>
          <p:cNvSpPr>
            <a:spLocks noGrp="1"/>
          </p:cNvSpPr>
          <p:nvPr>
            <p:ph type="pic" sz="quarter" idx="29"/>
          </p:nvPr>
        </p:nvSpPr>
        <p:spPr>
          <a:xfrm>
            <a:off x="782859" y="2346444"/>
            <a:ext cx="2302606" cy="2004699"/>
          </a:xfrm>
        </p:spPr>
        <p:txBody>
          <a:bodyPr/>
          <a:lstStyle>
            <a:lvl1pPr marL="0" indent="0" algn="ctr">
              <a:buNone/>
              <a:defRPr sz="1800"/>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750428" y="4703674"/>
            <a:ext cx="2373772"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750427" y="5071327"/>
            <a:ext cx="2373772"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35" name="Group 34">
            <a:extLst>
              <a:ext uri="{FF2B5EF4-FFF2-40B4-BE49-F238E27FC236}">
                <a16:creationId xmlns:a16="http://schemas.microsoft.com/office/drawing/2014/main" id="{8401CF17-685F-7985-17FB-D49634408DD3}"/>
              </a:ext>
              <a:ext uri="{C183D7F6-B498-43B3-948B-1728B52AA6E4}">
                <adec:decorative xmlns:adec="http://schemas.microsoft.com/office/drawing/2017/decorative" val="1"/>
              </a:ext>
            </a:extLst>
          </p:cNvPr>
          <p:cNvGrpSpPr/>
          <p:nvPr userDrawn="1"/>
        </p:nvGrpSpPr>
        <p:grpSpPr>
          <a:xfrm>
            <a:off x="3538256" y="2017224"/>
            <a:ext cx="2340875" cy="2348312"/>
            <a:chOff x="1698171" y="691024"/>
            <a:chExt cx="3550424" cy="3561704"/>
          </a:xfrm>
        </p:grpSpPr>
        <p:grpSp>
          <p:nvGrpSpPr>
            <p:cNvPr id="36" name="Group 35">
              <a:extLst>
                <a:ext uri="{FF2B5EF4-FFF2-40B4-BE49-F238E27FC236}">
                  <a16:creationId xmlns:a16="http://schemas.microsoft.com/office/drawing/2014/main" id="{B5C48107-A5F7-BE6A-5CF8-0A7F99D336CF}"/>
                </a:ext>
              </a:extLst>
            </p:cNvPr>
            <p:cNvGrpSpPr/>
            <p:nvPr userDrawn="1"/>
          </p:nvGrpSpPr>
          <p:grpSpPr>
            <a:xfrm>
              <a:off x="1698171" y="691024"/>
              <a:ext cx="3550424" cy="3561704"/>
              <a:chOff x="1466850" y="380320"/>
              <a:chExt cx="3737172" cy="3749047"/>
            </a:xfrm>
          </p:grpSpPr>
          <p:sp>
            <p:nvSpPr>
              <p:cNvPr id="41" name="Rectangle 40">
                <a:extLst>
                  <a:ext uri="{FF2B5EF4-FFF2-40B4-BE49-F238E27FC236}">
                    <a16:creationId xmlns:a16="http://schemas.microsoft.com/office/drawing/2014/main" id="{1C028FDE-1FE2-F93F-0D35-4821A70FF086}"/>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C10C0D3-18D3-BDF1-D444-7E8C4994A856}"/>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C7D548D8-B69F-7B91-8EA7-81D160EDF4CF}"/>
                </a:ext>
              </a:extLst>
            </p:cNvPr>
            <p:cNvGrpSpPr/>
            <p:nvPr userDrawn="1"/>
          </p:nvGrpSpPr>
          <p:grpSpPr>
            <a:xfrm>
              <a:off x="1839686" y="815293"/>
              <a:ext cx="810985" cy="212272"/>
              <a:chOff x="1883229" y="800099"/>
              <a:chExt cx="810985" cy="212272"/>
            </a:xfrm>
          </p:grpSpPr>
          <p:sp>
            <p:nvSpPr>
              <p:cNvPr id="38" name="Oval 37">
                <a:extLst>
                  <a:ext uri="{FF2B5EF4-FFF2-40B4-BE49-F238E27FC236}">
                    <a16:creationId xmlns:a16="http://schemas.microsoft.com/office/drawing/2014/main" id="{CA70B24B-E612-7EBB-1E11-C4870E844C32}"/>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A1314CAB-6EE9-5369-FA5A-75631B6F574D}"/>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E6CCAF4E-C7CC-F378-B373-B0F61C2D1DD6}"/>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5" name="Picture Placeholder 20">
            <a:extLst>
              <a:ext uri="{FF2B5EF4-FFF2-40B4-BE49-F238E27FC236}">
                <a16:creationId xmlns:a16="http://schemas.microsoft.com/office/drawing/2014/main" id="{5CC1BDD7-E5B0-B922-F094-50916A4DC605}"/>
              </a:ext>
            </a:extLst>
          </p:cNvPr>
          <p:cNvSpPr>
            <a:spLocks noGrp="1"/>
          </p:cNvSpPr>
          <p:nvPr>
            <p:ph type="pic" sz="quarter" idx="30"/>
          </p:nvPr>
        </p:nvSpPr>
        <p:spPr>
          <a:xfrm>
            <a:off x="3557305" y="2350254"/>
            <a:ext cx="2302606" cy="2004699"/>
          </a:xfrm>
        </p:spPr>
        <p:txBody>
          <a:bodyPr/>
          <a:lstStyle>
            <a:lvl1pPr marL="0" indent="0" algn="ctr">
              <a:buNone/>
              <a:defRPr sz="1800"/>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3492233" y="4703674"/>
            <a:ext cx="2386898"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3492232" y="5071327"/>
            <a:ext cx="2386898"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44" name="Group 43">
            <a:extLst>
              <a:ext uri="{FF2B5EF4-FFF2-40B4-BE49-F238E27FC236}">
                <a16:creationId xmlns:a16="http://schemas.microsoft.com/office/drawing/2014/main" id="{5FED4FAC-9DB7-1E34-358B-80F18C32A7EF}"/>
              </a:ext>
              <a:ext uri="{C183D7F6-B498-43B3-948B-1728B52AA6E4}">
                <adec:decorative xmlns:adec="http://schemas.microsoft.com/office/drawing/2017/decorative" val="1"/>
              </a:ext>
            </a:extLst>
          </p:cNvPr>
          <p:cNvGrpSpPr/>
          <p:nvPr userDrawn="1"/>
        </p:nvGrpSpPr>
        <p:grpSpPr>
          <a:xfrm>
            <a:off x="6312871" y="2017224"/>
            <a:ext cx="2340875" cy="2348312"/>
            <a:chOff x="1698171" y="691024"/>
            <a:chExt cx="3550424" cy="3561704"/>
          </a:xfrm>
        </p:grpSpPr>
        <p:grpSp>
          <p:nvGrpSpPr>
            <p:cNvPr id="45" name="Group 44">
              <a:extLst>
                <a:ext uri="{FF2B5EF4-FFF2-40B4-BE49-F238E27FC236}">
                  <a16:creationId xmlns:a16="http://schemas.microsoft.com/office/drawing/2014/main" id="{586F5C94-3BC2-3E6C-9AC6-7F48B5A45C50}"/>
                </a:ext>
              </a:extLst>
            </p:cNvPr>
            <p:cNvGrpSpPr/>
            <p:nvPr userDrawn="1"/>
          </p:nvGrpSpPr>
          <p:grpSpPr>
            <a:xfrm>
              <a:off x="1698171" y="691024"/>
              <a:ext cx="3550424" cy="3561704"/>
              <a:chOff x="1466850" y="380320"/>
              <a:chExt cx="3737172" cy="3749047"/>
            </a:xfrm>
          </p:grpSpPr>
          <p:sp>
            <p:nvSpPr>
              <p:cNvPr id="50" name="Rectangle 49">
                <a:extLst>
                  <a:ext uri="{FF2B5EF4-FFF2-40B4-BE49-F238E27FC236}">
                    <a16:creationId xmlns:a16="http://schemas.microsoft.com/office/drawing/2014/main" id="{98C9E49B-BEF3-13AD-EB1E-B3F9DD415A2F}"/>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A1478A6-702D-AC6B-08E1-65B8945B2F0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F6F3853C-5D6B-C25F-6B2D-84FD897E95B9}"/>
                </a:ext>
              </a:extLst>
            </p:cNvPr>
            <p:cNvGrpSpPr/>
            <p:nvPr userDrawn="1"/>
          </p:nvGrpSpPr>
          <p:grpSpPr>
            <a:xfrm>
              <a:off x="1839686" y="815293"/>
              <a:ext cx="810985" cy="212272"/>
              <a:chOff x="1883229" y="800099"/>
              <a:chExt cx="810985" cy="212272"/>
            </a:xfrm>
          </p:grpSpPr>
          <p:sp>
            <p:nvSpPr>
              <p:cNvPr id="47" name="Oval 46">
                <a:extLst>
                  <a:ext uri="{FF2B5EF4-FFF2-40B4-BE49-F238E27FC236}">
                    <a16:creationId xmlns:a16="http://schemas.microsoft.com/office/drawing/2014/main" id="{CE42957E-C1C3-E4BF-A92F-713DBDB901EF}"/>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3144B805-5CE5-FAB9-AE1C-2E4EEE81291F}"/>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07941212-D546-0097-326C-2D895F55E57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3" name="Picture Placeholder 20">
            <a:extLst>
              <a:ext uri="{FF2B5EF4-FFF2-40B4-BE49-F238E27FC236}">
                <a16:creationId xmlns:a16="http://schemas.microsoft.com/office/drawing/2014/main" id="{11B87226-BEF6-7B0D-4DBB-B1F7CB3AFC41}"/>
              </a:ext>
            </a:extLst>
          </p:cNvPr>
          <p:cNvSpPr>
            <a:spLocks noGrp="1"/>
          </p:cNvSpPr>
          <p:nvPr>
            <p:ph type="pic" sz="quarter" idx="31"/>
          </p:nvPr>
        </p:nvSpPr>
        <p:spPr>
          <a:xfrm>
            <a:off x="6331750" y="2346444"/>
            <a:ext cx="2302606" cy="2004699"/>
          </a:xfrm>
        </p:spPr>
        <p:txBody>
          <a:bodyPr/>
          <a:lstStyle>
            <a:lvl1pPr marL="0" indent="0" algn="ctr">
              <a:buNone/>
              <a:defRPr sz="1800"/>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6299254" y="4703674"/>
            <a:ext cx="2354492"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6299253" y="5071327"/>
            <a:ext cx="2354492"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53" name="Group 52">
            <a:extLst>
              <a:ext uri="{FF2B5EF4-FFF2-40B4-BE49-F238E27FC236}">
                <a16:creationId xmlns:a16="http://schemas.microsoft.com/office/drawing/2014/main" id="{D0F172AE-D896-46DC-D27E-1B9E074B813D}"/>
              </a:ext>
              <a:ext uri="{C183D7F6-B498-43B3-948B-1728B52AA6E4}">
                <adec:decorative xmlns:adec="http://schemas.microsoft.com/office/drawing/2017/decorative" val="1"/>
              </a:ext>
            </a:extLst>
          </p:cNvPr>
          <p:cNvGrpSpPr/>
          <p:nvPr userDrawn="1"/>
        </p:nvGrpSpPr>
        <p:grpSpPr>
          <a:xfrm>
            <a:off x="9087485" y="2017224"/>
            <a:ext cx="2340875" cy="2348312"/>
            <a:chOff x="1698171" y="691024"/>
            <a:chExt cx="3550424" cy="3561704"/>
          </a:xfrm>
        </p:grpSpPr>
        <p:grpSp>
          <p:nvGrpSpPr>
            <p:cNvPr id="54" name="Group 53">
              <a:extLst>
                <a:ext uri="{FF2B5EF4-FFF2-40B4-BE49-F238E27FC236}">
                  <a16:creationId xmlns:a16="http://schemas.microsoft.com/office/drawing/2014/main" id="{ACD5126F-02E1-6908-64A9-22B453B9B8C6}"/>
                </a:ext>
              </a:extLst>
            </p:cNvPr>
            <p:cNvGrpSpPr/>
            <p:nvPr userDrawn="1"/>
          </p:nvGrpSpPr>
          <p:grpSpPr>
            <a:xfrm>
              <a:off x="1698171" y="691024"/>
              <a:ext cx="3550424" cy="3561704"/>
              <a:chOff x="1466850" y="380320"/>
              <a:chExt cx="3737172" cy="3749047"/>
            </a:xfrm>
          </p:grpSpPr>
          <p:sp>
            <p:nvSpPr>
              <p:cNvPr id="59" name="Rectangle 58">
                <a:extLst>
                  <a:ext uri="{FF2B5EF4-FFF2-40B4-BE49-F238E27FC236}">
                    <a16:creationId xmlns:a16="http://schemas.microsoft.com/office/drawing/2014/main" id="{71148919-FBE0-4C3B-BBFB-D614A9BA3D74}"/>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B7E4A850-DB0B-3706-1FF7-0BB0052E34B8}"/>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a:extLst>
                <a:ext uri="{FF2B5EF4-FFF2-40B4-BE49-F238E27FC236}">
                  <a16:creationId xmlns:a16="http://schemas.microsoft.com/office/drawing/2014/main" id="{F89E9F75-8C2B-ECCA-1383-FC0563AB2E93}"/>
                </a:ext>
              </a:extLst>
            </p:cNvPr>
            <p:cNvGrpSpPr/>
            <p:nvPr userDrawn="1"/>
          </p:nvGrpSpPr>
          <p:grpSpPr>
            <a:xfrm>
              <a:off x="1839686" y="815293"/>
              <a:ext cx="810985" cy="212272"/>
              <a:chOff x="1883229" y="800099"/>
              <a:chExt cx="810985" cy="212272"/>
            </a:xfrm>
          </p:grpSpPr>
          <p:sp>
            <p:nvSpPr>
              <p:cNvPr id="56" name="Oval 55">
                <a:extLst>
                  <a:ext uri="{FF2B5EF4-FFF2-40B4-BE49-F238E27FC236}">
                    <a16:creationId xmlns:a16="http://schemas.microsoft.com/office/drawing/2014/main" id="{52443E9A-E05D-0C62-D60A-76B7FD02B9AA}"/>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6796177E-8EAD-AEBF-3286-13D18CDCC1D2}"/>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EFE50E8-D4EA-264E-D82D-65D0C7D937E5}"/>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2" name="Picture Placeholder 20">
            <a:extLst>
              <a:ext uri="{FF2B5EF4-FFF2-40B4-BE49-F238E27FC236}">
                <a16:creationId xmlns:a16="http://schemas.microsoft.com/office/drawing/2014/main" id="{08396280-3CF1-BE6F-A85D-E5E397E43FE2}"/>
              </a:ext>
            </a:extLst>
          </p:cNvPr>
          <p:cNvSpPr>
            <a:spLocks noGrp="1"/>
          </p:cNvSpPr>
          <p:nvPr>
            <p:ph type="pic" sz="quarter" idx="32"/>
          </p:nvPr>
        </p:nvSpPr>
        <p:spPr>
          <a:xfrm>
            <a:off x="9106703" y="2350254"/>
            <a:ext cx="2302606" cy="2004699"/>
          </a:xfrm>
        </p:spPr>
        <p:txBody>
          <a:bodyPr/>
          <a:lstStyle>
            <a:lvl1pPr marL="0" indent="0" algn="ctr">
              <a:buNone/>
              <a:defRPr sz="1800"/>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9073870" y="4703674"/>
            <a:ext cx="2354490"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9073869" y="5071327"/>
            <a:ext cx="2354490"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19" name="Group 18">
            <a:extLst>
              <a:ext uri="{FF2B5EF4-FFF2-40B4-BE49-F238E27FC236}">
                <a16:creationId xmlns:a16="http://schemas.microsoft.com/office/drawing/2014/main" id="{9E3E02FE-A7DA-B086-D702-76CF621AB66B}"/>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AF13381-F947-2B66-1E2D-8A5C06E6CE98}"/>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2CE6E112-82EF-659A-6524-5B8B27D065F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Graphic 5" descr="Full battery with solid fill">
              <a:extLst>
                <a:ext uri="{FF2B5EF4-FFF2-40B4-BE49-F238E27FC236}">
                  <a16:creationId xmlns:a16="http://schemas.microsoft.com/office/drawing/2014/main" id="{B86324A4-C14C-0CA2-4D34-7866EFC5F7E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7" name="Graphic 6" descr="Volume with solid fill">
              <a:extLst>
                <a:ext uri="{FF2B5EF4-FFF2-40B4-BE49-F238E27FC236}">
                  <a16:creationId xmlns:a16="http://schemas.microsoft.com/office/drawing/2014/main" id="{B5219EA2-1297-36CC-B52F-66E32CC02CB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8" name="Graphic 7" descr="Wi-Fi with solid fill">
              <a:extLst>
                <a:ext uri="{FF2B5EF4-FFF2-40B4-BE49-F238E27FC236}">
                  <a16:creationId xmlns:a16="http://schemas.microsoft.com/office/drawing/2014/main" id="{87A45325-411B-D71E-BADF-1B42A686F7B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20" name="Text Placeholder 27">
            <a:extLst>
              <a:ext uri="{FF2B5EF4-FFF2-40B4-BE49-F238E27FC236}">
                <a16:creationId xmlns:a16="http://schemas.microsoft.com/office/drawing/2014/main" id="{D322A73E-FB79-C477-1A97-48CE92F6AF6E}"/>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28E31586-ED01-A662-F616-905B82444B1D}"/>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965B5B8E-CEE3-4EB8-9D7E-B72C8551397A}" type="datetime1">
              <a:rPr lang="en-US" smtClean="0"/>
              <a:t>3/28/2024</a:t>
            </a:fld>
            <a:endParaRPr lang="en-US" dirty="0"/>
          </a:p>
        </p:txBody>
      </p:sp>
      <p:sp>
        <p:nvSpPr>
          <p:cNvPr id="9" name="Slide Number Placeholder 5">
            <a:extLst>
              <a:ext uri="{FF2B5EF4-FFF2-40B4-BE49-F238E27FC236}">
                <a16:creationId xmlns:a16="http://schemas.microsoft.com/office/drawing/2014/main" id="{592DDD9D-C28D-AE59-0632-537AB9928A5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491926C-A6C6-87EF-18D8-29BF9705826B}"/>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D11BA496-0B27-233E-CEBB-5228D2A06321}"/>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FB74C19-C391-9DA4-F7F5-034ED92A314E}"/>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8BE54B3-1B7B-483A-E9AD-54585B9DE3A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B760295F-1204-4F59-F94C-6EC65937E037}"/>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A94C417A-6D08-0ED4-2259-7F3B54945412}"/>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86CA49D4-EA43-9D6B-EFF9-4D332CCCF337}"/>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itle 1">
            <a:extLst>
              <a:ext uri="{FF2B5EF4-FFF2-40B4-BE49-F238E27FC236}">
                <a16:creationId xmlns:a16="http://schemas.microsoft.com/office/drawing/2014/main" id="{E9A63C11-CC8E-CB71-FCBB-4C0F95CE618E}"/>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38" name="Picture Placeholder 37">
            <a:extLst>
              <a:ext uri="{FF2B5EF4-FFF2-40B4-BE49-F238E27FC236}">
                <a16:creationId xmlns:a16="http://schemas.microsoft.com/office/drawing/2014/main" id="{177B318B-3FE1-0810-66CC-F4CE42D01949}"/>
              </a:ext>
            </a:extLst>
          </p:cNvPr>
          <p:cNvSpPr>
            <a:spLocks noGrp="1"/>
          </p:cNvSpPr>
          <p:nvPr>
            <p:ph type="pic" sz="quarter" idx="10"/>
          </p:nvPr>
        </p:nvSpPr>
        <p:spPr>
          <a:xfrm>
            <a:off x="1697973"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276A5217-2B57-399D-A0F6-8DDA9FD63637}"/>
              </a:ext>
            </a:extLst>
          </p:cNvPr>
          <p:cNvSpPr>
            <a:spLocks noGrp="1"/>
          </p:cNvSpPr>
          <p:nvPr>
            <p:ph type="body" sz="quarter" idx="18" hasCustomPrompt="1"/>
          </p:nvPr>
        </p:nvSpPr>
        <p:spPr>
          <a:xfrm>
            <a:off x="1086599"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47" name="Text Placeholder 28">
            <a:extLst>
              <a:ext uri="{FF2B5EF4-FFF2-40B4-BE49-F238E27FC236}">
                <a16:creationId xmlns:a16="http://schemas.microsoft.com/office/drawing/2014/main" id="{2FA464BE-BC0A-6F7A-D8D6-33665013F4FC}"/>
              </a:ext>
            </a:extLst>
          </p:cNvPr>
          <p:cNvSpPr>
            <a:spLocks noGrp="1"/>
          </p:cNvSpPr>
          <p:nvPr>
            <p:ph type="body" sz="quarter" idx="19" hasCustomPrompt="1"/>
          </p:nvPr>
        </p:nvSpPr>
        <p:spPr>
          <a:xfrm>
            <a:off x="1086599"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39" name="Picture Placeholder 37">
            <a:extLst>
              <a:ext uri="{FF2B5EF4-FFF2-40B4-BE49-F238E27FC236}">
                <a16:creationId xmlns:a16="http://schemas.microsoft.com/office/drawing/2014/main" id="{F7FAF229-93B6-B8A2-DB7E-A134BFC316C7}"/>
              </a:ext>
            </a:extLst>
          </p:cNvPr>
          <p:cNvSpPr>
            <a:spLocks noGrp="1"/>
          </p:cNvSpPr>
          <p:nvPr>
            <p:ph type="pic" sz="quarter" idx="11"/>
          </p:nvPr>
        </p:nvSpPr>
        <p:spPr>
          <a:xfrm>
            <a:off x="1692460"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48" name="Text Placeholder 28">
            <a:extLst>
              <a:ext uri="{FF2B5EF4-FFF2-40B4-BE49-F238E27FC236}">
                <a16:creationId xmlns:a16="http://schemas.microsoft.com/office/drawing/2014/main" id="{D470DC56-E2CA-775A-A899-265E728BEF70}"/>
              </a:ext>
            </a:extLst>
          </p:cNvPr>
          <p:cNvSpPr>
            <a:spLocks noGrp="1"/>
          </p:cNvSpPr>
          <p:nvPr>
            <p:ph type="body" sz="quarter" idx="20" hasCustomPrompt="1"/>
          </p:nvPr>
        </p:nvSpPr>
        <p:spPr>
          <a:xfrm>
            <a:off x="1086599"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49" name="Text Placeholder 28">
            <a:extLst>
              <a:ext uri="{FF2B5EF4-FFF2-40B4-BE49-F238E27FC236}">
                <a16:creationId xmlns:a16="http://schemas.microsoft.com/office/drawing/2014/main" id="{DA541A5B-9F12-F671-2913-6F74E38BC5AA}"/>
              </a:ext>
            </a:extLst>
          </p:cNvPr>
          <p:cNvSpPr>
            <a:spLocks noGrp="1"/>
          </p:cNvSpPr>
          <p:nvPr>
            <p:ph type="body" sz="quarter" idx="21" hasCustomPrompt="1"/>
          </p:nvPr>
        </p:nvSpPr>
        <p:spPr>
          <a:xfrm>
            <a:off x="1086599"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0" name="Picture Placeholder 37">
            <a:extLst>
              <a:ext uri="{FF2B5EF4-FFF2-40B4-BE49-F238E27FC236}">
                <a16:creationId xmlns:a16="http://schemas.microsoft.com/office/drawing/2014/main" id="{E33B96C6-3C1B-595B-ADCA-5D0955EF9161}"/>
              </a:ext>
            </a:extLst>
          </p:cNvPr>
          <p:cNvSpPr>
            <a:spLocks noGrp="1"/>
          </p:cNvSpPr>
          <p:nvPr>
            <p:ph type="pic" sz="quarter" idx="12"/>
          </p:nvPr>
        </p:nvSpPr>
        <p:spPr>
          <a:xfrm>
            <a:off x="4244984"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0" name="Text Placeholder 28">
            <a:extLst>
              <a:ext uri="{FF2B5EF4-FFF2-40B4-BE49-F238E27FC236}">
                <a16:creationId xmlns:a16="http://schemas.microsoft.com/office/drawing/2014/main" id="{7F58E5C9-B539-626E-1901-1FDAC480C43E}"/>
              </a:ext>
            </a:extLst>
          </p:cNvPr>
          <p:cNvSpPr>
            <a:spLocks noGrp="1"/>
          </p:cNvSpPr>
          <p:nvPr>
            <p:ph type="body" sz="quarter" idx="22" hasCustomPrompt="1"/>
          </p:nvPr>
        </p:nvSpPr>
        <p:spPr>
          <a:xfrm>
            <a:off x="3639123"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1" name="Text Placeholder 28">
            <a:extLst>
              <a:ext uri="{FF2B5EF4-FFF2-40B4-BE49-F238E27FC236}">
                <a16:creationId xmlns:a16="http://schemas.microsoft.com/office/drawing/2014/main" id="{3F20322A-3058-59DC-9EB9-0212103A6206}"/>
              </a:ext>
            </a:extLst>
          </p:cNvPr>
          <p:cNvSpPr>
            <a:spLocks noGrp="1"/>
          </p:cNvSpPr>
          <p:nvPr>
            <p:ph type="body" sz="quarter" idx="23" hasCustomPrompt="1"/>
          </p:nvPr>
        </p:nvSpPr>
        <p:spPr>
          <a:xfrm>
            <a:off x="3639123"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1" name="Picture Placeholder 37">
            <a:extLst>
              <a:ext uri="{FF2B5EF4-FFF2-40B4-BE49-F238E27FC236}">
                <a16:creationId xmlns:a16="http://schemas.microsoft.com/office/drawing/2014/main" id="{425DE5A4-B93E-6E8C-146E-A5A611D7C957}"/>
              </a:ext>
            </a:extLst>
          </p:cNvPr>
          <p:cNvSpPr>
            <a:spLocks noGrp="1"/>
          </p:cNvSpPr>
          <p:nvPr>
            <p:ph type="pic" sz="quarter" idx="13"/>
          </p:nvPr>
        </p:nvSpPr>
        <p:spPr>
          <a:xfrm>
            <a:off x="4244984"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882C987-F023-918A-D0E7-2B9DF68C745D}"/>
              </a:ext>
            </a:extLst>
          </p:cNvPr>
          <p:cNvSpPr>
            <a:spLocks noGrp="1"/>
          </p:cNvSpPr>
          <p:nvPr>
            <p:ph type="body" sz="quarter" idx="24" hasCustomPrompt="1"/>
          </p:nvPr>
        </p:nvSpPr>
        <p:spPr>
          <a:xfrm>
            <a:off x="3639123"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3" name="Text Placeholder 28">
            <a:extLst>
              <a:ext uri="{FF2B5EF4-FFF2-40B4-BE49-F238E27FC236}">
                <a16:creationId xmlns:a16="http://schemas.microsoft.com/office/drawing/2014/main" id="{D4017C6A-B3ED-65D9-8DD2-BBD13E06ECF5}"/>
              </a:ext>
            </a:extLst>
          </p:cNvPr>
          <p:cNvSpPr>
            <a:spLocks noGrp="1"/>
          </p:cNvSpPr>
          <p:nvPr>
            <p:ph type="body" sz="quarter" idx="25" hasCustomPrompt="1"/>
          </p:nvPr>
        </p:nvSpPr>
        <p:spPr>
          <a:xfrm>
            <a:off x="3639123"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2" name="Picture Placeholder 37">
            <a:extLst>
              <a:ext uri="{FF2B5EF4-FFF2-40B4-BE49-F238E27FC236}">
                <a16:creationId xmlns:a16="http://schemas.microsoft.com/office/drawing/2014/main" id="{37E09757-3DFA-7C75-32E2-5F13F23FB82F}"/>
              </a:ext>
            </a:extLst>
          </p:cNvPr>
          <p:cNvSpPr>
            <a:spLocks noGrp="1"/>
          </p:cNvSpPr>
          <p:nvPr>
            <p:ph type="pic" sz="quarter" idx="14"/>
          </p:nvPr>
        </p:nvSpPr>
        <p:spPr>
          <a:xfrm>
            <a:off x="6786137"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4" name="Text Placeholder 28">
            <a:extLst>
              <a:ext uri="{FF2B5EF4-FFF2-40B4-BE49-F238E27FC236}">
                <a16:creationId xmlns:a16="http://schemas.microsoft.com/office/drawing/2014/main" id="{726ADEE4-832F-704C-6D34-93F7DD9DB4EB}"/>
              </a:ext>
            </a:extLst>
          </p:cNvPr>
          <p:cNvSpPr>
            <a:spLocks noGrp="1"/>
          </p:cNvSpPr>
          <p:nvPr>
            <p:ph type="body" sz="quarter" idx="26" hasCustomPrompt="1"/>
          </p:nvPr>
        </p:nvSpPr>
        <p:spPr>
          <a:xfrm>
            <a:off x="6172191"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5" name="Text Placeholder 28">
            <a:extLst>
              <a:ext uri="{FF2B5EF4-FFF2-40B4-BE49-F238E27FC236}">
                <a16:creationId xmlns:a16="http://schemas.microsoft.com/office/drawing/2014/main" id="{654B0F48-0CC3-33D4-6011-295630980D6A}"/>
              </a:ext>
            </a:extLst>
          </p:cNvPr>
          <p:cNvSpPr>
            <a:spLocks noGrp="1"/>
          </p:cNvSpPr>
          <p:nvPr>
            <p:ph type="body" sz="quarter" idx="27" hasCustomPrompt="1"/>
          </p:nvPr>
        </p:nvSpPr>
        <p:spPr>
          <a:xfrm>
            <a:off x="6172191"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3" name="Picture Placeholder 37">
            <a:extLst>
              <a:ext uri="{FF2B5EF4-FFF2-40B4-BE49-F238E27FC236}">
                <a16:creationId xmlns:a16="http://schemas.microsoft.com/office/drawing/2014/main" id="{F28122E3-14E6-CF4C-5AA4-FA278FA42BDB}"/>
              </a:ext>
            </a:extLst>
          </p:cNvPr>
          <p:cNvSpPr>
            <a:spLocks noGrp="1"/>
          </p:cNvSpPr>
          <p:nvPr>
            <p:ph type="pic" sz="quarter" idx="15"/>
          </p:nvPr>
        </p:nvSpPr>
        <p:spPr>
          <a:xfrm>
            <a:off x="6789908"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6" name="Text Placeholder 28">
            <a:extLst>
              <a:ext uri="{FF2B5EF4-FFF2-40B4-BE49-F238E27FC236}">
                <a16:creationId xmlns:a16="http://schemas.microsoft.com/office/drawing/2014/main" id="{994F04AA-2250-3EEB-5F02-04E42B41BF20}"/>
              </a:ext>
            </a:extLst>
          </p:cNvPr>
          <p:cNvSpPr>
            <a:spLocks noGrp="1"/>
          </p:cNvSpPr>
          <p:nvPr>
            <p:ph type="body" sz="quarter" idx="28" hasCustomPrompt="1"/>
          </p:nvPr>
        </p:nvSpPr>
        <p:spPr>
          <a:xfrm>
            <a:off x="6172191"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7" name="Text Placeholder 28">
            <a:extLst>
              <a:ext uri="{FF2B5EF4-FFF2-40B4-BE49-F238E27FC236}">
                <a16:creationId xmlns:a16="http://schemas.microsoft.com/office/drawing/2014/main" id="{BD7E05F3-FA13-F43E-F669-23BAF4424D1A}"/>
              </a:ext>
            </a:extLst>
          </p:cNvPr>
          <p:cNvSpPr>
            <a:spLocks noGrp="1"/>
          </p:cNvSpPr>
          <p:nvPr>
            <p:ph type="body" sz="quarter" idx="29" hasCustomPrompt="1"/>
          </p:nvPr>
        </p:nvSpPr>
        <p:spPr>
          <a:xfrm>
            <a:off x="6172191"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4" name="Picture Placeholder 37">
            <a:extLst>
              <a:ext uri="{FF2B5EF4-FFF2-40B4-BE49-F238E27FC236}">
                <a16:creationId xmlns:a16="http://schemas.microsoft.com/office/drawing/2014/main" id="{4E3A4E7E-45E9-085F-7102-36462628707C}"/>
              </a:ext>
            </a:extLst>
          </p:cNvPr>
          <p:cNvSpPr>
            <a:spLocks noGrp="1"/>
          </p:cNvSpPr>
          <p:nvPr>
            <p:ph type="pic" sz="quarter" idx="16"/>
          </p:nvPr>
        </p:nvSpPr>
        <p:spPr>
          <a:xfrm>
            <a:off x="9320793"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8" name="Text Placeholder 28">
            <a:extLst>
              <a:ext uri="{FF2B5EF4-FFF2-40B4-BE49-F238E27FC236}">
                <a16:creationId xmlns:a16="http://schemas.microsoft.com/office/drawing/2014/main" id="{6A676ECA-C630-2AED-1267-84D003A9D80B}"/>
              </a:ext>
            </a:extLst>
          </p:cNvPr>
          <p:cNvSpPr>
            <a:spLocks noGrp="1"/>
          </p:cNvSpPr>
          <p:nvPr>
            <p:ph type="body" sz="quarter" idx="30" hasCustomPrompt="1"/>
          </p:nvPr>
        </p:nvSpPr>
        <p:spPr>
          <a:xfrm>
            <a:off x="8724715"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9" name="Text Placeholder 28">
            <a:extLst>
              <a:ext uri="{FF2B5EF4-FFF2-40B4-BE49-F238E27FC236}">
                <a16:creationId xmlns:a16="http://schemas.microsoft.com/office/drawing/2014/main" id="{E2CDD452-3EAD-22B2-1C63-5D8B3C65DDBA}"/>
              </a:ext>
            </a:extLst>
          </p:cNvPr>
          <p:cNvSpPr>
            <a:spLocks noGrp="1"/>
          </p:cNvSpPr>
          <p:nvPr>
            <p:ph type="body" sz="quarter" idx="31" hasCustomPrompt="1"/>
          </p:nvPr>
        </p:nvSpPr>
        <p:spPr>
          <a:xfrm>
            <a:off x="8724715"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5" name="Picture Placeholder 37">
            <a:extLst>
              <a:ext uri="{FF2B5EF4-FFF2-40B4-BE49-F238E27FC236}">
                <a16:creationId xmlns:a16="http://schemas.microsoft.com/office/drawing/2014/main" id="{1927A670-2B77-A1DE-870D-A0B8E28ECB51}"/>
              </a:ext>
            </a:extLst>
          </p:cNvPr>
          <p:cNvSpPr>
            <a:spLocks noGrp="1"/>
          </p:cNvSpPr>
          <p:nvPr>
            <p:ph type="pic" sz="quarter" idx="17"/>
          </p:nvPr>
        </p:nvSpPr>
        <p:spPr>
          <a:xfrm>
            <a:off x="9320793"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60" name="Text Placeholder 28">
            <a:extLst>
              <a:ext uri="{FF2B5EF4-FFF2-40B4-BE49-F238E27FC236}">
                <a16:creationId xmlns:a16="http://schemas.microsoft.com/office/drawing/2014/main" id="{A4A0444A-1622-E8A4-17C3-FBD1577D5B04}"/>
              </a:ext>
            </a:extLst>
          </p:cNvPr>
          <p:cNvSpPr>
            <a:spLocks noGrp="1"/>
          </p:cNvSpPr>
          <p:nvPr>
            <p:ph type="body" sz="quarter" idx="32" hasCustomPrompt="1"/>
          </p:nvPr>
        </p:nvSpPr>
        <p:spPr>
          <a:xfrm>
            <a:off x="8724715"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61" name="Text Placeholder 28">
            <a:extLst>
              <a:ext uri="{FF2B5EF4-FFF2-40B4-BE49-F238E27FC236}">
                <a16:creationId xmlns:a16="http://schemas.microsoft.com/office/drawing/2014/main" id="{362491BC-F6F2-F6B7-8D58-9E5F4F210982}"/>
              </a:ext>
            </a:extLst>
          </p:cNvPr>
          <p:cNvSpPr>
            <a:spLocks noGrp="1"/>
          </p:cNvSpPr>
          <p:nvPr>
            <p:ph type="body" sz="quarter" idx="33" hasCustomPrompt="1"/>
          </p:nvPr>
        </p:nvSpPr>
        <p:spPr>
          <a:xfrm>
            <a:off x="8724715"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7" name="Text Placeholder 27">
            <a:extLst>
              <a:ext uri="{FF2B5EF4-FFF2-40B4-BE49-F238E27FC236}">
                <a16:creationId xmlns:a16="http://schemas.microsoft.com/office/drawing/2014/main" id="{FD82E099-C200-1076-F1AA-4B96B2301B54}"/>
              </a:ext>
            </a:extLst>
          </p:cNvPr>
          <p:cNvSpPr>
            <a:spLocks noGrp="1"/>
          </p:cNvSpPr>
          <p:nvPr>
            <p:ph type="body" sz="quarter" idx="34"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581EF9A-835F-7C74-1B1F-4A147FFD1158}"/>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76A4DFCB-51DE-424A-8B5B-467EFB151E38}" type="datetime1">
              <a:rPr lang="en-US" smtClean="0"/>
              <a:t>3/28/2024</a:t>
            </a:fld>
            <a:endParaRPr lang="en-US" dirty="0"/>
          </a:p>
        </p:txBody>
      </p:sp>
      <p:sp>
        <p:nvSpPr>
          <p:cNvPr id="17" name="Slide Number Placeholder 5">
            <a:extLst>
              <a:ext uri="{FF2B5EF4-FFF2-40B4-BE49-F238E27FC236}">
                <a16:creationId xmlns:a16="http://schemas.microsoft.com/office/drawing/2014/main" id="{FC5201CA-720C-C94E-704C-3EB52218E8A5}"/>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0066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136525"/>
            <a:ext cx="11430000" cy="1244804"/>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CABBA-7921-40BC-AA51-20F01765FD57}" type="datetime1">
              <a:rPr lang="en-US" smtClean="0"/>
              <a:t>3/28/2024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64" r:id="rId3"/>
    <p:sldLayoutId id="2147483672" r:id="rId4"/>
    <p:sldLayoutId id="2147483660" r:id="rId5"/>
    <p:sldLayoutId id="2147483662" r:id="rId6"/>
    <p:sldLayoutId id="2147483668" r:id="rId7"/>
    <p:sldLayoutId id="2147483658" r:id="rId8"/>
    <p:sldLayoutId id="2147483675" r:id="rId9"/>
    <p:sldLayoutId id="2147483661" r:id="rId10"/>
    <p:sldLayoutId id="2147483667" r:id="rId11"/>
    <p:sldLayoutId id="2147483665" r:id="rId12"/>
    <p:sldLayoutId id="2147483676" r:id="rId13"/>
    <p:sldLayoutId id="2147483652" r:id="rId14"/>
    <p:sldLayoutId id="2147483674" r:id="rId15"/>
    <p:sldLayoutId id="2147483666" r:id="rId16"/>
    <p:sldLayoutId id="2147483655" r:id="rId17"/>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13" Type="http://schemas.openxmlformats.org/officeDocument/2006/relationships/hyperlink" Target="https://chrispederick.com/work/web-developer/" TargetMode="External"/><Relationship Id="rId18" Type="http://schemas.openxmlformats.org/officeDocument/2006/relationships/hyperlink" Target="https://www.freedomscientific.com/products/software/fusion/" TargetMode="External"/><Relationship Id="rId3" Type="http://schemas.openxmlformats.org/officeDocument/2006/relationships/hyperlink" Target="https://pauljadam.com/bookmarklets/landmarks.html" TargetMode="External"/><Relationship Id="rId21" Type="http://schemas.openxmlformats.org/officeDocument/2006/relationships/hyperlink" Target="https://www.nvaccess.org/" TargetMode="External"/><Relationship Id="rId7" Type="http://schemas.openxmlformats.org/officeDocument/2006/relationships/hyperlink" Target="https://dylanb.github.io/bookmarklets.html" TargetMode="External"/><Relationship Id="rId12" Type="http://schemas.openxmlformats.org/officeDocument/2006/relationships/hyperlink" Target="https://wave.webaim.org/" TargetMode="External"/><Relationship Id="rId17" Type="http://schemas.openxmlformats.org/officeDocument/2006/relationships/hyperlink" Target="https://www.freedomscientific.com/products/software/zoomtext/" TargetMode="External"/><Relationship Id="rId25" Type="http://schemas.openxmlformats.org/officeDocument/2006/relationships/hyperlink" Target="https://www.deque.com/axe/devtools/linter/" TargetMode="External"/><Relationship Id="rId2" Type="http://schemas.openxmlformats.org/officeDocument/2006/relationships/notesSlide" Target="../notesSlides/notesSlide10.xml"/><Relationship Id="rId16" Type="http://schemas.openxmlformats.org/officeDocument/2006/relationships/hyperlink" Target="https://trace.umd.edu/peat/" TargetMode="External"/><Relationship Id="rId20" Type="http://schemas.openxmlformats.org/officeDocument/2006/relationships/hyperlink" Target="https://www.freedomscientific.com/products/software/jaws/" TargetMode="External"/><Relationship Id="rId1" Type="http://schemas.openxmlformats.org/officeDocument/2006/relationships/slideLayout" Target="../slideLayouts/slideLayout10.xml"/><Relationship Id="rId6" Type="http://schemas.openxmlformats.org/officeDocument/2006/relationships/hyperlink" Target="http://www.freedomscientific.com/training/Surfs-Up/Languages.htm" TargetMode="External"/><Relationship Id="rId11" Type="http://schemas.openxmlformats.org/officeDocument/2006/relationships/hyperlink" Target="https://docs.deque.com/devtools-html/4.0.0/en/devtools-extension" TargetMode="External"/><Relationship Id="rId24" Type="http://schemas.openxmlformats.org/officeDocument/2006/relationships/hyperlink" Target="https://support.google.com/accessibility/android/topic/3529932?hl=en&amp;ref_topic=9078845&amp;sjid=16996759025695276156-NA" TargetMode="External"/><Relationship Id="rId5" Type="http://schemas.openxmlformats.org/officeDocument/2006/relationships/hyperlink" Target="https://pauljadam.com/bookmarklets/lists.html" TargetMode="External"/><Relationship Id="rId15" Type="http://schemas.openxmlformats.org/officeDocument/2006/relationships/hyperlink" Target="https://pdfua.foundation/en/" TargetMode="External"/><Relationship Id="rId23" Type="http://schemas.openxmlformats.org/officeDocument/2006/relationships/hyperlink" Target="https://support.microsoft.com/en-us/windows/complete-guide-to-narrator-e4397a0d-ef4f-b386-d8ae-c172f109bdb1" TargetMode="External"/><Relationship Id="rId10" Type="http://schemas.openxmlformats.org/officeDocument/2006/relationships/hyperlink" Target="https://accessibilityinsights.io/downloads/" TargetMode="External"/><Relationship Id="rId19" Type="http://schemas.openxmlformats.org/officeDocument/2006/relationships/hyperlink" Target="https://shop.nuance.com/store/nuanceus/en_US/Content/pbPage.home-professional-and-consumer" TargetMode="External"/><Relationship Id="rId4" Type="http://schemas.openxmlformats.org/officeDocument/2006/relationships/hyperlink" Target="https://pauljadam.com/bookmarklets/headings.html" TargetMode="External"/><Relationship Id="rId9" Type="http://schemas.openxmlformats.org/officeDocument/2006/relationships/hyperlink" Target="https://github.com/stevefaulkner/targetsize/blob/main/bookmarklet.md" TargetMode="External"/><Relationship Id="rId14" Type="http://schemas.openxmlformats.org/officeDocument/2006/relationships/hyperlink" Target="https://www.tpgi.com/color-contrast-checker/" TargetMode="External"/><Relationship Id="rId22" Type="http://schemas.openxmlformats.org/officeDocument/2006/relationships/hyperlink" Target="https://support.apple.com/guide/voiceover/welcome/mac"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issuetracker.google.com/" TargetMode="External"/><Relationship Id="rId7" Type="http://schemas.openxmlformats.org/officeDocument/2006/relationships/hyperlink" Target="https://applevis.com/"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s://github.com/nvaccess/nvda/issues" TargetMode="External"/><Relationship Id="rId5" Type="http://schemas.openxmlformats.org/officeDocument/2006/relationships/hyperlink" Target="https://bugs.webkit.org/" TargetMode="External"/><Relationship Id="rId4" Type="http://schemas.openxmlformats.org/officeDocument/2006/relationships/hyperlink" Target="https://issues.chromium.org/"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4.svg"/></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B60B-A64D-3CFF-6184-8B270143FFBE}"/>
              </a:ext>
            </a:extLst>
          </p:cNvPr>
          <p:cNvSpPr>
            <a:spLocks noGrp="1"/>
          </p:cNvSpPr>
          <p:nvPr>
            <p:ph type="ctrTitle"/>
          </p:nvPr>
        </p:nvSpPr>
        <p:spPr>
          <a:xfrm>
            <a:off x="1924050" y="1278307"/>
            <a:ext cx="8343901" cy="3540939"/>
          </a:xfrm>
        </p:spPr>
        <p:txBody>
          <a:bodyPr anchor="b"/>
          <a:lstStyle/>
          <a:p>
            <a:r>
              <a:rPr lang="en-US" dirty="0"/>
              <a:t>Accessibility Testing</a:t>
            </a:r>
            <a:br>
              <a:rPr lang="en-US" dirty="0"/>
            </a:br>
            <a:r>
              <a:rPr lang="en-US" sz="4000" dirty="0"/>
              <a:t>with Screen Readers &amp; More</a:t>
            </a:r>
          </a:p>
        </p:txBody>
      </p:sp>
      <p:sp>
        <p:nvSpPr>
          <p:cNvPr id="3" name="Subtitle 2">
            <a:extLst>
              <a:ext uri="{FF2B5EF4-FFF2-40B4-BE49-F238E27FC236}">
                <a16:creationId xmlns:a16="http://schemas.microsoft.com/office/drawing/2014/main" id="{0F88F566-A8B6-E9CC-11D9-F9016198DE6D}"/>
              </a:ext>
            </a:extLst>
          </p:cNvPr>
          <p:cNvSpPr>
            <a:spLocks noGrp="1"/>
          </p:cNvSpPr>
          <p:nvPr>
            <p:ph type="subTitle" idx="1"/>
          </p:nvPr>
        </p:nvSpPr>
        <p:spPr>
          <a:xfrm>
            <a:off x="4527549" y="5166651"/>
            <a:ext cx="3136899" cy="652923"/>
          </a:xfrm>
        </p:spPr>
        <p:txBody>
          <a:bodyPr/>
          <a:lstStyle/>
          <a:p>
            <a:r>
              <a:rPr lang="en-US" dirty="0"/>
              <a:t>Erissa Duvall</a:t>
            </a:r>
          </a:p>
        </p:txBody>
      </p:sp>
    </p:spTree>
    <p:extLst>
      <p:ext uri="{BB962C8B-B14F-4D97-AF65-F5344CB8AC3E}">
        <p14:creationId xmlns:p14="http://schemas.microsoft.com/office/powerpoint/2010/main" val="2148617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1D35-735C-5EA0-F614-043B77C30B75}"/>
              </a:ext>
            </a:extLst>
          </p:cNvPr>
          <p:cNvSpPr>
            <a:spLocks noGrp="1"/>
          </p:cNvSpPr>
          <p:nvPr>
            <p:ph type="title"/>
          </p:nvPr>
        </p:nvSpPr>
        <p:spPr>
          <a:xfrm>
            <a:off x="641350" y="315449"/>
            <a:ext cx="10907016" cy="1701774"/>
          </a:xfrm>
        </p:spPr>
        <p:txBody>
          <a:bodyPr/>
          <a:lstStyle/>
          <a:p>
            <a:r>
              <a:rPr lang="en-US" dirty="0"/>
              <a:t>Tool Examples</a:t>
            </a:r>
          </a:p>
        </p:txBody>
      </p:sp>
      <p:sp>
        <p:nvSpPr>
          <p:cNvPr id="9" name="Content Placeholder 8">
            <a:extLst>
              <a:ext uri="{FF2B5EF4-FFF2-40B4-BE49-F238E27FC236}">
                <a16:creationId xmlns:a16="http://schemas.microsoft.com/office/drawing/2014/main" id="{59F4DA42-132C-5B75-60EA-75D18E3E2EC3}"/>
              </a:ext>
            </a:extLst>
          </p:cNvPr>
          <p:cNvSpPr>
            <a:spLocks noGrp="1"/>
          </p:cNvSpPr>
          <p:nvPr>
            <p:ph sz="half" idx="1"/>
          </p:nvPr>
        </p:nvSpPr>
        <p:spPr>
          <a:xfrm>
            <a:off x="680968" y="2441112"/>
            <a:ext cx="1959625" cy="2962729"/>
          </a:xfrm>
        </p:spPr>
        <p:txBody>
          <a:bodyPr/>
          <a:lstStyle/>
          <a:p>
            <a:pPr marL="114300" indent="-114300">
              <a:buFont typeface="Arial" panose="020B0604020202020204" pitchFamily="34" charset="0"/>
              <a:buChar char="•"/>
            </a:pPr>
            <a:r>
              <a:rPr lang="en-US" dirty="0">
                <a:solidFill>
                  <a:srgbClr val="25715D"/>
                </a:solidFill>
                <a:hlinkClick r:id="rId3">
                  <a:extLst>
                    <a:ext uri="{A12FA001-AC4F-418D-AE19-62706E023703}">
                      <ahyp:hlinkClr xmlns:ahyp="http://schemas.microsoft.com/office/drawing/2018/hyperlinkcolor" val="tx"/>
                    </a:ext>
                  </a:extLst>
                </a:hlinkClick>
              </a:rPr>
              <a:t>Landmarks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4">
                  <a:extLst>
                    <a:ext uri="{A12FA001-AC4F-418D-AE19-62706E023703}">
                      <ahyp:hlinkClr xmlns:ahyp="http://schemas.microsoft.com/office/drawing/2018/hyperlinkcolor" val="tx"/>
                    </a:ext>
                  </a:extLst>
                </a:hlinkClick>
              </a:rPr>
              <a:t>Headings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5">
                  <a:extLst>
                    <a:ext uri="{A12FA001-AC4F-418D-AE19-62706E023703}">
                      <ahyp:hlinkClr xmlns:ahyp="http://schemas.microsoft.com/office/drawing/2018/hyperlinkcolor" val="tx"/>
                    </a:ext>
                  </a:extLst>
                </a:hlinkClick>
              </a:rPr>
              <a:t>Lists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6">
                  <a:extLst>
                    <a:ext uri="{A12FA001-AC4F-418D-AE19-62706E023703}">
                      <ahyp:hlinkClr xmlns:ahyp="http://schemas.microsoft.com/office/drawing/2018/hyperlinkcolor" val="tx"/>
                    </a:ext>
                  </a:extLst>
                </a:hlinkClick>
              </a:rPr>
              <a:t>Lang</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7">
                  <a:extLst>
                    <a:ext uri="{A12FA001-AC4F-418D-AE19-62706E023703}">
                      <ahyp:hlinkClr xmlns:ahyp="http://schemas.microsoft.com/office/drawing/2018/hyperlinkcolor" val="tx"/>
                    </a:ext>
                  </a:extLst>
                </a:hlinkClick>
              </a:rPr>
              <a:t>Text Spacing</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8">
                  <a:extLst>
                    <a:ext uri="{A12FA001-AC4F-418D-AE19-62706E023703}">
                      <ahyp:hlinkClr xmlns:ahyp="http://schemas.microsoft.com/office/drawing/2018/hyperlinkcolor" val="tx"/>
                    </a:ext>
                  </a:extLst>
                </a:hlinkClick>
              </a:rPr>
              <a:t>ANDI</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9">
                  <a:extLst>
                    <a:ext uri="{A12FA001-AC4F-418D-AE19-62706E023703}">
                      <ahyp:hlinkClr xmlns:ahyp="http://schemas.microsoft.com/office/drawing/2018/hyperlinkcolor" val="tx"/>
                    </a:ext>
                  </a:extLst>
                </a:hlinkClick>
              </a:rPr>
              <a:t>Target Size</a:t>
            </a:r>
            <a:endParaRPr lang="en-US" dirty="0">
              <a:solidFill>
                <a:srgbClr val="25715D"/>
              </a:solidFill>
            </a:endParaRPr>
          </a:p>
        </p:txBody>
      </p:sp>
      <p:sp>
        <p:nvSpPr>
          <p:cNvPr id="10" name="Text Placeholder 9">
            <a:extLst>
              <a:ext uri="{FF2B5EF4-FFF2-40B4-BE49-F238E27FC236}">
                <a16:creationId xmlns:a16="http://schemas.microsoft.com/office/drawing/2014/main" id="{84819E92-35A7-1399-61A6-BEA27420944B}"/>
              </a:ext>
            </a:extLst>
          </p:cNvPr>
          <p:cNvSpPr>
            <a:spLocks noGrp="1"/>
          </p:cNvSpPr>
          <p:nvPr>
            <p:ph type="body" sz="quarter" idx="14"/>
          </p:nvPr>
        </p:nvSpPr>
        <p:spPr>
          <a:xfrm>
            <a:off x="933174" y="2128442"/>
            <a:ext cx="1495838" cy="634262"/>
          </a:xfrm>
        </p:spPr>
        <p:txBody>
          <a:bodyPr/>
          <a:lstStyle/>
          <a:p>
            <a:r>
              <a:rPr lang="en-US" sz="1500" dirty="0"/>
              <a:t>Bookmarklets</a:t>
            </a:r>
          </a:p>
        </p:txBody>
      </p:sp>
      <p:sp>
        <p:nvSpPr>
          <p:cNvPr id="11" name="Content Placeholder 10">
            <a:extLst>
              <a:ext uri="{FF2B5EF4-FFF2-40B4-BE49-F238E27FC236}">
                <a16:creationId xmlns:a16="http://schemas.microsoft.com/office/drawing/2014/main" id="{FE0A986A-5F20-07B8-5DF9-B14A7F745BE5}"/>
              </a:ext>
            </a:extLst>
          </p:cNvPr>
          <p:cNvSpPr>
            <a:spLocks noGrp="1"/>
          </p:cNvSpPr>
          <p:nvPr>
            <p:ph sz="half" idx="15"/>
          </p:nvPr>
        </p:nvSpPr>
        <p:spPr>
          <a:xfrm>
            <a:off x="2890796" y="2441112"/>
            <a:ext cx="1997845" cy="2962735"/>
          </a:xfrm>
        </p:spPr>
        <p:txBody>
          <a:bodyPr/>
          <a:lstStyle/>
          <a:p>
            <a:pPr marL="114300" indent="-114300">
              <a:buFont typeface="Arial" panose="020B0604020202020204" pitchFamily="34" charset="0"/>
              <a:buChar char="•"/>
            </a:pPr>
            <a:r>
              <a:rPr lang="en-US" dirty="0">
                <a:solidFill>
                  <a:srgbClr val="25715D"/>
                </a:solidFill>
                <a:hlinkClick r:id="rId10">
                  <a:extLst>
                    <a:ext uri="{A12FA001-AC4F-418D-AE19-62706E023703}">
                      <ahyp:hlinkClr xmlns:ahyp="http://schemas.microsoft.com/office/drawing/2018/hyperlinkcolor" val="tx"/>
                    </a:ext>
                  </a:extLst>
                </a:hlinkClick>
              </a:rPr>
              <a:t>Accessibility Insights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1">
                  <a:extLst>
                    <a:ext uri="{A12FA001-AC4F-418D-AE19-62706E023703}">
                      <ahyp:hlinkClr xmlns:ahyp="http://schemas.microsoft.com/office/drawing/2018/hyperlinkcolor" val="tx"/>
                    </a:ext>
                  </a:extLst>
                </a:hlinkClick>
              </a:rPr>
              <a:t>Axe </a:t>
            </a:r>
            <a:r>
              <a:rPr lang="en-US" dirty="0" err="1">
                <a:solidFill>
                  <a:srgbClr val="25715D"/>
                </a:solidFill>
                <a:hlinkClick r:id="rId11">
                  <a:extLst>
                    <a:ext uri="{A12FA001-AC4F-418D-AE19-62706E023703}">
                      <ahyp:hlinkClr xmlns:ahyp="http://schemas.microsoft.com/office/drawing/2018/hyperlinkcolor" val="tx"/>
                    </a:ext>
                  </a:extLst>
                </a:hlinkClick>
              </a:rPr>
              <a:t>DevTools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2">
                  <a:extLst>
                    <a:ext uri="{A12FA001-AC4F-418D-AE19-62706E023703}">
                      <ahyp:hlinkClr xmlns:ahyp="http://schemas.microsoft.com/office/drawing/2018/hyperlinkcolor" val="tx"/>
                    </a:ext>
                  </a:extLst>
                </a:hlinkClick>
              </a:rPr>
              <a:t>WAVE</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3">
                  <a:extLst>
                    <a:ext uri="{A12FA001-AC4F-418D-AE19-62706E023703}">
                      <ahyp:hlinkClr xmlns:ahyp="http://schemas.microsoft.com/office/drawing/2018/hyperlinkcolor" val="tx"/>
                    </a:ext>
                  </a:extLst>
                </a:hlinkClick>
              </a:rPr>
              <a:t>Web Developer</a:t>
            </a:r>
            <a:endParaRPr lang="en-US" dirty="0">
              <a:solidFill>
                <a:srgbClr val="25715D"/>
              </a:solidFill>
            </a:endParaRPr>
          </a:p>
        </p:txBody>
      </p:sp>
      <p:sp>
        <p:nvSpPr>
          <p:cNvPr id="12" name="Text Placeholder 11">
            <a:extLst>
              <a:ext uri="{FF2B5EF4-FFF2-40B4-BE49-F238E27FC236}">
                <a16:creationId xmlns:a16="http://schemas.microsoft.com/office/drawing/2014/main" id="{6C924181-2B43-A66E-1EF3-65E5FB49B797}"/>
              </a:ext>
            </a:extLst>
          </p:cNvPr>
          <p:cNvSpPr>
            <a:spLocks noGrp="1"/>
          </p:cNvSpPr>
          <p:nvPr>
            <p:ph type="body" sz="quarter" idx="16"/>
          </p:nvPr>
        </p:nvSpPr>
        <p:spPr>
          <a:xfrm>
            <a:off x="3143002" y="2128231"/>
            <a:ext cx="1495838" cy="634262"/>
          </a:xfrm>
        </p:spPr>
        <p:txBody>
          <a:bodyPr/>
          <a:lstStyle/>
          <a:p>
            <a:r>
              <a:rPr lang="en-US" dirty="0"/>
              <a:t>Browser Extensions</a:t>
            </a:r>
          </a:p>
        </p:txBody>
      </p:sp>
      <p:sp>
        <p:nvSpPr>
          <p:cNvPr id="13" name="Content Placeholder 12">
            <a:extLst>
              <a:ext uri="{FF2B5EF4-FFF2-40B4-BE49-F238E27FC236}">
                <a16:creationId xmlns:a16="http://schemas.microsoft.com/office/drawing/2014/main" id="{C8141AF0-BE6F-42CE-E837-9F76576DD115}"/>
              </a:ext>
            </a:extLst>
          </p:cNvPr>
          <p:cNvSpPr>
            <a:spLocks noGrp="1"/>
          </p:cNvSpPr>
          <p:nvPr>
            <p:ph sz="half" idx="17"/>
          </p:nvPr>
        </p:nvSpPr>
        <p:spPr>
          <a:xfrm>
            <a:off x="5097324" y="2441113"/>
            <a:ext cx="1997846" cy="2962733"/>
          </a:xfrm>
        </p:spPr>
        <p:txBody>
          <a:bodyPr/>
          <a:lstStyle/>
          <a:p>
            <a:pPr marL="114300" indent="-114300">
              <a:buFont typeface="Arial" panose="020B0604020202020204" pitchFamily="34" charset="0"/>
              <a:buChar char="•"/>
            </a:pPr>
            <a:r>
              <a:rPr lang="en-US" sz="1200" dirty="0">
                <a:solidFill>
                  <a:srgbClr val="25715D"/>
                </a:solidFill>
                <a:hlinkClick r:id="rId14">
                  <a:extLst>
                    <a:ext uri="{A12FA001-AC4F-418D-AE19-62706E023703}">
                      <ahyp:hlinkClr xmlns:ahyp="http://schemas.microsoft.com/office/drawing/2018/hyperlinkcolor" val="tx"/>
                    </a:ext>
                  </a:extLst>
                </a:hlinkClick>
              </a:rPr>
              <a:t>Color Contrast </a:t>
            </a:r>
            <a:r>
              <a:rPr lang="en-US" sz="1200" dirty="0" err="1">
                <a:solidFill>
                  <a:srgbClr val="25715D"/>
                </a:solidFill>
                <a:hlinkClick r:id="rId14">
                  <a:extLst>
                    <a:ext uri="{A12FA001-AC4F-418D-AE19-62706E023703}">
                      <ahyp:hlinkClr xmlns:ahyp="http://schemas.microsoft.com/office/drawing/2018/hyperlinkcolor" val="tx"/>
                    </a:ext>
                  </a:extLst>
                </a:hlinkClick>
              </a:rPr>
              <a:t>Analyser</a:t>
            </a:r>
            <a:r>
              <a:rPr lang="en-US" sz="1200" dirty="0">
                <a:solidFill>
                  <a:srgbClr val="25715D"/>
                </a:solidFill>
                <a:hlinkClick r:id="rId14">
                  <a:extLst>
                    <a:ext uri="{A12FA001-AC4F-418D-AE19-62706E023703}">
                      <ahyp:hlinkClr xmlns:ahyp="http://schemas.microsoft.com/office/drawing/2018/hyperlinkcolor" val="tx"/>
                    </a:ext>
                  </a:extLst>
                </a:hlinkClick>
              </a:rPr>
              <a:t> (CCA)</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5">
                  <a:extLst>
                    <a:ext uri="{A12FA001-AC4F-418D-AE19-62706E023703}">
                      <ahyp:hlinkClr xmlns:ahyp="http://schemas.microsoft.com/office/drawing/2018/hyperlinkcolor" val="tx"/>
                    </a:ext>
                  </a:extLst>
                </a:hlinkClick>
              </a:rPr>
              <a:t>PDF Accessibility Checker (PAC)</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6">
                  <a:extLst>
                    <a:ext uri="{A12FA001-AC4F-418D-AE19-62706E023703}">
                      <ahyp:hlinkClr xmlns:ahyp="http://schemas.microsoft.com/office/drawing/2018/hyperlinkcolor" val="tx"/>
                    </a:ext>
                  </a:extLst>
                </a:hlinkClick>
              </a:rPr>
              <a:t>Photosensitive Epilepsy Analysis Tool (PEAT)</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7">
                  <a:extLst>
                    <a:ext uri="{A12FA001-AC4F-418D-AE19-62706E023703}">
                      <ahyp:hlinkClr xmlns:ahyp="http://schemas.microsoft.com/office/drawing/2018/hyperlinkcolor" val="tx"/>
                    </a:ext>
                  </a:extLst>
                </a:hlinkClick>
              </a:rPr>
              <a:t>ZoomText</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8">
                  <a:extLst>
                    <a:ext uri="{A12FA001-AC4F-418D-AE19-62706E023703}">
                      <ahyp:hlinkClr xmlns:ahyp="http://schemas.microsoft.com/office/drawing/2018/hyperlinkcolor" val="tx"/>
                    </a:ext>
                  </a:extLst>
                </a:hlinkClick>
              </a:rPr>
              <a:t>Fusion</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9">
                  <a:extLst>
                    <a:ext uri="{A12FA001-AC4F-418D-AE19-62706E023703}">
                      <ahyp:hlinkClr xmlns:ahyp="http://schemas.microsoft.com/office/drawing/2018/hyperlinkcolor" val="tx"/>
                    </a:ext>
                  </a:extLst>
                </a:hlinkClick>
              </a:rPr>
              <a:t>Dragon</a:t>
            </a:r>
            <a:endParaRPr lang="en-US" sz="1200" dirty="0">
              <a:solidFill>
                <a:srgbClr val="25715D"/>
              </a:solidFill>
            </a:endParaRPr>
          </a:p>
        </p:txBody>
      </p:sp>
      <p:sp>
        <p:nvSpPr>
          <p:cNvPr id="14" name="Text Placeholder 13">
            <a:extLst>
              <a:ext uri="{FF2B5EF4-FFF2-40B4-BE49-F238E27FC236}">
                <a16:creationId xmlns:a16="http://schemas.microsoft.com/office/drawing/2014/main" id="{780C656F-E056-400A-17D5-22E323B4C625}"/>
              </a:ext>
            </a:extLst>
          </p:cNvPr>
          <p:cNvSpPr>
            <a:spLocks noGrp="1"/>
          </p:cNvSpPr>
          <p:nvPr>
            <p:ph type="body" sz="quarter" idx="18"/>
          </p:nvPr>
        </p:nvSpPr>
        <p:spPr>
          <a:xfrm>
            <a:off x="5349530" y="2128231"/>
            <a:ext cx="1495838" cy="634262"/>
          </a:xfrm>
        </p:spPr>
        <p:txBody>
          <a:bodyPr/>
          <a:lstStyle/>
          <a:p>
            <a:r>
              <a:rPr lang="en-US" dirty="0"/>
              <a:t>Desktop Applications</a:t>
            </a:r>
          </a:p>
        </p:txBody>
      </p:sp>
      <p:sp>
        <p:nvSpPr>
          <p:cNvPr id="15" name="Content Placeholder 14">
            <a:extLst>
              <a:ext uri="{FF2B5EF4-FFF2-40B4-BE49-F238E27FC236}">
                <a16:creationId xmlns:a16="http://schemas.microsoft.com/office/drawing/2014/main" id="{43ED3826-F8BA-4C9A-B154-D3D1808E8074}"/>
              </a:ext>
            </a:extLst>
          </p:cNvPr>
          <p:cNvSpPr>
            <a:spLocks noGrp="1"/>
          </p:cNvSpPr>
          <p:nvPr>
            <p:ph sz="half" idx="19"/>
          </p:nvPr>
        </p:nvSpPr>
        <p:spPr>
          <a:xfrm>
            <a:off x="7303852" y="2441113"/>
            <a:ext cx="1997352" cy="2962731"/>
          </a:xfrm>
        </p:spPr>
        <p:txBody>
          <a:bodyPr/>
          <a:lstStyle/>
          <a:p>
            <a:pPr marL="114300" indent="-114300">
              <a:buFont typeface="Arial" panose="020B0604020202020204" pitchFamily="34" charset="0"/>
              <a:buChar char="•"/>
            </a:pPr>
            <a:r>
              <a:rPr lang="en-US" dirty="0">
                <a:solidFill>
                  <a:srgbClr val="25715D"/>
                </a:solidFill>
                <a:hlinkClick r:id="rId20">
                  <a:extLst>
                    <a:ext uri="{A12FA001-AC4F-418D-AE19-62706E023703}">
                      <ahyp:hlinkClr xmlns:ahyp="http://schemas.microsoft.com/office/drawing/2018/hyperlinkcolor" val="tx"/>
                    </a:ext>
                  </a:extLst>
                </a:hlinkClick>
              </a:rPr>
              <a:t>JAWS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21">
                  <a:extLst>
                    <a:ext uri="{A12FA001-AC4F-418D-AE19-62706E023703}">
                      <ahyp:hlinkClr xmlns:ahyp="http://schemas.microsoft.com/office/drawing/2018/hyperlinkcolor" val="tx"/>
                    </a:ext>
                  </a:extLst>
                </a:hlinkClick>
              </a:rPr>
              <a:t>NVDA</a:t>
            </a:r>
            <a:endParaRPr lang="en-US" dirty="0">
              <a:solidFill>
                <a:srgbClr val="25715D"/>
              </a:solidFill>
            </a:endParaRPr>
          </a:p>
          <a:p>
            <a:pPr marL="114300" indent="-114300">
              <a:buFont typeface="Arial" panose="020B0604020202020204" pitchFamily="34" charset="0"/>
              <a:buChar char="•"/>
            </a:pPr>
            <a:r>
              <a:rPr lang="en-US" dirty="0" err="1">
                <a:solidFill>
                  <a:srgbClr val="25715D"/>
                </a:solidFill>
                <a:hlinkClick r:id="rId22">
                  <a:extLst>
                    <a:ext uri="{A12FA001-AC4F-418D-AE19-62706E023703}">
                      <ahyp:hlinkClr xmlns:ahyp="http://schemas.microsoft.com/office/drawing/2018/hyperlinkcolor" val="tx"/>
                    </a:ext>
                  </a:extLst>
                </a:hlinkClick>
              </a:rPr>
              <a:t>VoiceOver</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23">
                  <a:extLst>
                    <a:ext uri="{A12FA001-AC4F-418D-AE19-62706E023703}">
                      <ahyp:hlinkClr xmlns:ahyp="http://schemas.microsoft.com/office/drawing/2018/hyperlinkcolor" val="tx"/>
                    </a:ext>
                  </a:extLst>
                </a:hlinkClick>
              </a:rPr>
              <a:t>Narrator</a:t>
            </a:r>
            <a:endParaRPr lang="en-US" dirty="0">
              <a:solidFill>
                <a:srgbClr val="25715D"/>
              </a:solidFill>
            </a:endParaRPr>
          </a:p>
          <a:p>
            <a:pPr marL="114300" indent="-114300">
              <a:buFont typeface="Arial" panose="020B0604020202020204" pitchFamily="34" charset="0"/>
              <a:buChar char="•"/>
            </a:pPr>
            <a:r>
              <a:rPr lang="en-US" dirty="0" err="1">
                <a:solidFill>
                  <a:srgbClr val="25715D"/>
                </a:solidFill>
                <a:hlinkClick r:id="rId24">
                  <a:extLst>
                    <a:ext uri="{A12FA001-AC4F-418D-AE19-62706E023703}">
                      <ahyp:hlinkClr xmlns:ahyp="http://schemas.microsoft.com/office/drawing/2018/hyperlinkcolor" val="tx"/>
                    </a:ext>
                  </a:extLst>
                </a:hlinkClick>
              </a:rPr>
              <a:t>TalkBack</a:t>
            </a:r>
            <a:endParaRPr lang="en-US" dirty="0">
              <a:solidFill>
                <a:srgbClr val="25715D"/>
              </a:solidFill>
            </a:endParaRPr>
          </a:p>
        </p:txBody>
      </p:sp>
      <p:sp>
        <p:nvSpPr>
          <p:cNvPr id="16" name="Text Placeholder 15">
            <a:extLst>
              <a:ext uri="{FF2B5EF4-FFF2-40B4-BE49-F238E27FC236}">
                <a16:creationId xmlns:a16="http://schemas.microsoft.com/office/drawing/2014/main" id="{03956195-E635-6CF8-F8BB-F1166EC52696}"/>
              </a:ext>
            </a:extLst>
          </p:cNvPr>
          <p:cNvSpPr>
            <a:spLocks noGrp="1"/>
          </p:cNvSpPr>
          <p:nvPr>
            <p:ph type="body" sz="quarter" idx="20"/>
          </p:nvPr>
        </p:nvSpPr>
        <p:spPr>
          <a:xfrm>
            <a:off x="7556058" y="2128231"/>
            <a:ext cx="1495838" cy="634262"/>
          </a:xfrm>
        </p:spPr>
        <p:txBody>
          <a:bodyPr/>
          <a:lstStyle/>
          <a:p>
            <a:r>
              <a:rPr lang="en-US" dirty="0"/>
              <a:t>Screen Readers</a:t>
            </a:r>
          </a:p>
        </p:txBody>
      </p:sp>
      <p:sp>
        <p:nvSpPr>
          <p:cNvPr id="19" name="Content Placeholder 10">
            <a:extLst>
              <a:ext uri="{FF2B5EF4-FFF2-40B4-BE49-F238E27FC236}">
                <a16:creationId xmlns:a16="http://schemas.microsoft.com/office/drawing/2014/main" id="{7138FD2D-1691-0D77-E86B-BE1219D72BD9}"/>
              </a:ext>
            </a:extLst>
          </p:cNvPr>
          <p:cNvSpPr>
            <a:spLocks noGrp="1"/>
          </p:cNvSpPr>
          <p:nvPr>
            <p:ph sz="half" idx="21"/>
          </p:nvPr>
        </p:nvSpPr>
        <p:spPr>
          <a:xfrm>
            <a:off x="9512784" y="2441113"/>
            <a:ext cx="1998247" cy="2962729"/>
          </a:xfrm>
        </p:spPr>
        <p:txBody>
          <a:bodyPr/>
          <a:lstStyle/>
          <a:p>
            <a:pPr marL="285750" indent="-285750">
              <a:buFont typeface="Arial" panose="020B0604020202020204" pitchFamily="34" charset="0"/>
              <a:buChar char="•"/>
            </a:pPr>
            <a:r>
              <a:rPr lang="en-US" dirty="0">
                <a:solidFill>
                  <a:srgbClr val="25715D"/>
                </a:solidFill>
                <a:hlinkClick r:id="rId25">
                  <a:extLst>
                    <a:ext uri="{A12FA001-AC4F-418D-AE19-62706E023703}">
                      <ahyp:hlinkClr xmlns:ahyp="http://schemas.microsoft.com/office/drawing/2018/hyperlinkcolor" val="tx"/>
                    </a:ext>
                  </a:extLst>
                </a:hlinkClick>
              </a:rPr>
              <a:t>Axe Linter</a:t>
            </a:r>
            <a:endParaRPr lang="en-US" dirty="0">
              <a:solidFill>
                <a:srgbClr val="25715D"/>
              </a:solidFill>
            </a:endParaRPr>
          </a:p>
        </p:txBody>
      </p:sp>
      <p:sp>
        <p:nvSpPr>
          <p:cNvPr id="20" name="Text Placeholder 11">
            <a:extLst>
              <a:ext uri="{FF2B5EF4-FFF2-40B4-BE49-F238E27FC236}">
                <a16:creationId xmlns:a16="http://schemas.microsoft.com/office/drawing/2014/main" id="{9106859F-3A7F-C0FE-56B0-BF942EDD7D13}"/>
              </a:ext>
            </a:extLst>
          </p:cNvPr>
          <p:cNvSpPr>
            <a:spLocks noGrp="1"/>
          </p:cNvSpPr>
          <p:nvPr>
            <p:ph type="body" sz="quarter" idx="22"/>
          </p:nvPr>
        </p:nvSpPr>
        <p:spPr>
          <a:xfrm>
            <a:off x="9764990" y="2128231"/>
            <a:ext cx="1495838" cy="634262"/>
          </a:xfrm>
        </p:spPr>
        <p:txBody>
          <a:bodyPr/>
          <a:lstStyle/>
          <a:p>
            <a:r>
              <a:rPr lang="en-US" dirty="0"/>
              <a:t>Other</a:t>
            </a:r>
          </a:p>
        </p:txBody>
      </p:sp>
      <p:sp>
        <p:nvSpPr>
          <p:cNvPr id="28" name="Text Placeholder 27">
            <a:extLst>
              <a:ext uri="{FF2B5EF4-FFF2-40B4-BE49-F238E27FC236}">
                <a16:creationId xmlns:a16="http://schemas.microsoft.com/office/drawing/2014/main" id="{0686F713-14E6-58C2-345E-1840444B1308}"/>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16E2D73A-AC2A-7DAF-C2F4-726317A5AEA8}"/>
              </a:ext>
            </a:extLst>
          </p:cNvPr>
          <p:cNvSpPr>
            <a:spLocks noGrp="1"/>
          </p:cNvSpPr>
          <p:nvPr>
            <p:ph type="dt" sz="half" idx="2"/>
          </p:nvPr>
        </p:nvSpPr>
        <p:spPr>
          <a:xfrm>
            <a:off x="10552926" y="6226628"/>
            <a:ext cx="1143773" cy="631372"/>
          </a:xfrm>
        </p:spPr>
        <p:txBody>
          <a:bodyPr/>
          <a:lstStyle/>
          <a:p>
            <a:fld id="{2DE70F3C-A523-425F-99C2-A38FEF5AAA8E}" type="datetime1">
              <a:rPr lang="en-US" smtClean="0"/>
              <a:t>3/28/2024</a:t>
            </a:fld>
            <a:endParaRPr lang="en-US" dirty="0"/>
          </a:p>
        </p:txBody>
      </p:sp>
      <p:sp>
        <p:nvSpPr>
          <p:cNvPr id="4" name="Slide Number Placeholder 3">
            <a:extLst>
              <a:ext uri="{FF2B5EF4-FFF2-40B4-BE49-F238E27FC236}">
                <a16:creationId xmlns:a16="http://schemas.microsoft.com/office/drawing/2014/main" id="{7D41B366-5F26-3254-A1AC-88211732E741}"/>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22729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Known Issues</a:t>
            </a:r>
          </a:p>
        </p:txBody>
      </p:sp>
      <p:sp>
        <p:nvSpPr>
          <p:cNvPr id="6" name="TextBox 5">
            <a:extLst>
              <a:ext uri="{FF2B5EF4-FFF2-40B4-BE49-F238E27FC236}">
                <a16:creationId xmlns:a16="http://schemas.microsoft.com/office/drawing/2014/main" id="{D8ED466E-770B-D96A-AAB6-F93F22AF2391}"/>
              </a:ext>
            </a:extLst>
          </p:cNvPr>
          <p:cNvSpPr txBox="1"/>
          <p:nvPr/>
        </p:nvSpPr>
        <p:spPr>
          <a:xfrm>
            <a:off x="397766" y="3023017"/>
            <a:ext cx="11395916" cy="2831544"/>
          </a:xfrm>
          <a:prstGeom prst="rect">
            <a:avLst/>
          </a:prstGeom>
          <a:noFill/>
        </p:spPr>
        <p:txBody>
          <a:bodyPr wrap="square" rtlCol="0">
            <a:spAutoFit/>
          </a:bodyPr>
          <a:lstStyle/>
          <a:p>
            <a:r>
              <a:rPr lang="en-US" b="1" dirty="0"/>
              <a:t>Issue Trackers</a:t>
            </a:r>
          </a:p>
          <a:p>
            <a:pPr marL="285750" indent="-285750">
              <a:buFont typeface="Arial" panose="020B0604020202020204" pitchFamily="34" charset="0"/>
              <a:buChar char="•"/>
            </a:pPr>
            <a:r>
              <a:rPr lang="en-US" sz="1600" dirty="0">
                <a:solidFill>
                  <a:srgbClr val="25715D"/>
                </a:solidFill>
                <a:hlinkClick r:id="rId3">
                  <a:extLst>
                    <a:ext uri="{A12FA001-AC4F-418D-AE19-62706E023703}">
                      <ahyp:hlinkClr xmlns:ahyp="http://schemas.microsoft.com/office/drawing/2018/hyperlinkcolor" val="tx"/>
                    </a:ext>
                  </a:extLst>
                </a:hlinkClick>
              </a:rPr>
              <a:t>https://issuetracker.google.com/</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4">
                  <a:extLst>
                    <a:ext uri="{A12FA001-AC4F-418D-AE19-62706E023703}">
                      <ahyp:hlinkClr xmlns:ahyp="http://schemas.microsoft.com/office/drawing/2018/hyperlinkcolor" val="tx"/>
                    </a:ext>
                  </a:extLst>
                </a:hlinkClick>
              </a:rPr>
              <a:t>https://issues.chromium.org/</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5">
                  <a:extLst>
                    <a:ext uri="{A12FA001-AC4F-418D-AE19-62706E023703}">
                      <ahyp:hlinkClr xmlns:ahyp="http://schemas.microsoft.com/office/drawing/2018/hyperlinkcolor" val="tx"/>
                    </a:ext>
                  </a:extLst>
                </a:hlinkClick>
              </a:rPr>
              <a:t>https://bugs.webkit.org/</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6">
                  <a:extLst>
                    <a:ext uri="{A12FA001-AC4F-418D-AE19-62706E023703}">
                      <ahyp:hlinkClr xmlns:ahyp="http://schemas.microsoft.com/office/drawing/2018/hyperlinkcolor" val="tx"/>
                    </a:ext>
                  </a:extLst>
                </a:hlinkClick>
              </a:rPr>
              <a:t>https://github.com/nvaccess/nvda/issues</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7">
                  <a:extLst>
                    <a:ext uri="{A12FA001-AC4F-418D-AE19-62706E023703}">
                      <ahyp:hlinkClr xmlns:ahyp="http://schemas.microsoft.com/office/drawing/2018/hyperlinkcolor" val="tx"/>
                    </a:ext>
                  </a:extLst>
                </a:hlinkClick>
              </a:rPr>
              <a:t>https://applevis.com</a:t>
            </a:r>
            <a:endParaRPr lang="en-US" sz="1600" dirty="0">
              <a:solidFill>
                <a:srgbClr val="25715D"/>
              </a:solidFill>
            </a:endParaRPr>
          </a:p>
          <a:p>
            <a:endParaRPr lang="en-US" sz="1600" dirty="0">
              <a:solidFill>
                <a:srgbClr val="25715D"/>
              </a:solidFill>
            </a:endParaRPr>
          </a:p>
          <a:p>
            <a:r>
              <a:rPr lang="en-US" sz="1600" b="1" dirty="0"/>
              <a:t>Example Known Issues</a:t>
            </a:r>
          </a:p>
          <a:p>
            <a:pPr marL="285750" indent="-285750">
              <a:buFont typeface="Arial" panose="020B0604020202020204" pitchFamily="34" charset="0"/>
              <a:buChar char="•"/>
            </a:pPr>
            <a:r>
              <a:rPr lang="en-US" sz="1600" b="1" dirty="0"/>
              <a:t>Android</a:t>
            </a:r>
            <a:r>
              <a:rPr lang="en-US" sz="1600" dirty="0"/>
              <a:t>: </a:t>
            </a:r>
            <a:r>
              <a:rPr lang="en-US" sz="1600" dirty="0" err="1"/>
              <a:t>TalkBack</a:t>
            </a:r>
            <a:r>
              <a:rPr lang="en-US" sz="1600" dirty="0"/>
              <a:t> doesn’t always read required attributes even when you use aria-required.</a:t>
            </a:r>
          </a:p>
          <a:p>
            <a:pPr marL="285750" indent="-285750">
              <a:buFont typeface="Arial" panose="020B0604020202020204" pitchFamily="34" charset="0"/>
              <a:buChar char="•"/>
            </a:pPr>
            <a:r>
              <a:rPr lang="en-US" sz="1600" b="1" dirty="0"/>
              <a:t>MacOS &amp; iOS</a:t>
            </a:r>
            <a:r>
              <a:rPr lang="en-US" sz="1600" dirty="0"/>
              <a:t>: When using </a:t>
            </a:r>
            <a:r>
              <a:rPr lang="en-US" sz="1600" dirty="0" err="1"/>
              <a:t>VoiceOver</a:t>
            </a:r>
            <a:r>
              <a:rPr lang="en-US" sz="1600" dirty="0"/>
              <a:t> &amp; Safari, unordered lists that have had their styling removed won’t be read as lists consistently.</a:t>
            </a:r>
          </a:p>
        </p:txBody>
      </p:sp>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365C6142-4DC0-4393-AD7A-3943A8E630E4}" type="datetime1">
              <a:rPr lang="en-US" smtClean="0"/>
              <a:t>3/28/2024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411977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Testing Combinations</a:t>
            </a:r>
          </a:p>
        </p:txBody>
      </p:sp>
      <p:graphicFrame>
        <p:nvGraphicFramePr>
          <p:cNvPr id="7" name="Table 6">
            <a:extLst>
              <a:ext uri="{FF2B5EF4-FFF2-40B4-BE49-F238E27FC236}">
                <a16:creationId xmlns:a16="http://schemas.microsoft.com/office/drawing/2014/main" id="{882D5C9B-09BB-11E1-01BF-DC0430C593E2}"/>
              </a:ext>
            </a:extLst>
          </p:cNvPr>
          <p:cNvGraphicFramePr>
            <a:graphicFrameLocks noGrp="1"/>
          </p:cNvGraphicFramePr>
          <p:nvPr>
            <p:extLst>
              <p:ext uri="{D42A27DB-BD31-4B8C-83A1-F6EECF244321}">
                <p14:modId xmlns:p14="http://schemas.microsoft.com/office/powerpoint/2010/main" val="123492748"/>
              </p:ext>
            </p:extLst>
          </p:nvPr>
        </p:nvGraphicFramePr>
        <p:xfrm>
          <a:off x="402431" y="3021806"/>
          <a:ext cx="11391900" cy="2821782"/>
        </p:xfrm>
        <a:graphic>
          <a:graphicData uri="http://schemas.openxmlformats.org/drawingml/2006/table">
            <a:tbl>
              <a:tblPr firstRow="1" firstCol="1" bandRow="1">
                <a:tableStyleId>{46F890A9-2807-4EBB-B81D-B2AA78EC7F39}</a:tableStyleId>
              </a:tblPr>
              <a:tblGrid>
                <a:gridCol w="2978904">
                  <a:extLst>
                    <a:ext uri="{9D8B030D-6E8A-4147-A177-3AD203B41FA5}">
                      <a16:colId xmlns:a16="http://schemas.microsoft.com/office/drawing/2014/main" val="4248695167"/>
                    </a:ext>
                  </a:extLst>
                </a:gridCol>
                <a:gridCol w="2804332">
                  <a:extLst>
                    <a:ext uri="{9D8B030D-6E8A-4147-A177-3AD203B41FA5}">
                      <a16:colId xmlns:a16="http://schemas.microsoft.com/office/drawing/2014/main" val="3469453068"/>
                    </a:ext>
                  </a:extLst>
                </a:gridCol>
                <a:gridCol w="2804332">
                  <a:extLst>
                    <a:ext uri="{9D8B030D-6E8A-4147-A177-3AD203B41FA5}">
                      <a16:colId xmlns:a16="http://schemas.microsoft.com/office/drawing/2014/main" val="1760583569"/>
                    </a:ext>
                  </a:extLst>
                </a:gridCol>
                <a:gridCol w="2804332">
                  <a:extLst>
                    <a:ext uri="{9D8B030D-6E8A-4147-A177-3AD203B41FA5}">
                      <a16:colId xmlns:a16="http://schemas.microsoft.com/office/drawing/2014/main" val="1578688882"/>
                    </a:ext>
                  </a:extLst>
                </a:gridCol>
              </a:tblGrid>
              <a:tr h="290686">
                <a:tc>
                  <a:txBody>
                    <a:bodyPr/>
                    <a:lstStyle/>
                    <a:p>
                      <a:r>
                        <a:rPr lang="en-US" sz="1200" dirty="0"/>
                        <a:t>Operating System</a:t>
                      </a:r>
                    </a:p>
                  </a:txBody>
                  <a:tcPr>
                    <a:solidFill>
                      <a:srgbClr val="8A144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Platforms</a:t>
                      </a:r>
                    </a:p>
                  </a:txBody>
                  <a:tcPr>
                    <a:solidFill>
                      <a:srgbClr val="8A1449"/>
                    </a:solidFill>
                  </a:tcPr>
                </a:tc>
                <a:tc>
                  <a:txBody>
                    <a:bodyPr/>
                    <a:lstStyle/>
                    <a:p>
                      <a:pPr algn="l"/>
                      <a:r>
                        <a:rPr lang="en-US" sz="1200" dirty="0"/>
                        <a:t>Browsers</a:t>
                      </a:r>
                    </a:p>
                  </a:txBody>
                  <a:tcPr>
                    <a:solidFill>
                      <a:srgbClr val="8A1449"/>
                    </a:solidFill>
                  </a:tcPr>
                </a:tc>
                <a:tc>
                  <a:txBody>
                    <a:bodyPr/>
                    <a:lstStyle/>
                    <a:p>
                      <a:pPr algn="l"/>
                      <a:r>
                        <a:rPr lang="en-US" sz="1200" dirty="0"/>
                        <a:t>Screen Readers</a:t>
                      </a:r>
                    </a:p>
                  </a:txBody>
                  <a:tcPr>
                    <a:solidFill>
                      <a:srgbClr val="8A1449"/>
                    </a:solidFill>
                  </a:tcPr>
                </a:tc>
                <a:extLst>
                  <a:ext uri="{0D108BD9-81ED-4DB2-BD59-A6C34878D82A}">
                    <a16:rowId xmlns:a16="http://schemas.microsoft.com/office/drawing/2014/main" val="674237367"/>
                  </a:ext>
                </a:extLst>
              </a:tr>
              <a:tr h="678269">
                <a:tc>
                  <a:txBody>
                    <a:bodyPr/>
                    <a:lstStyle/>
                    <a:p>
                      <a:r>
                        <a:rPr lang="en-US" sz="1200" dirty="0">
                          <a:solidFill>
                            <a:schemeClr val="tx1"/>
                          </a:solidFill>
                        </a:rPr>
                        <a:t>Windows</a:t>
                      </a:r>
                    </a:p>
                  </a:txBody>
                  <a:tcPr/>
                </a:tc>
                <a:tc>
                  <a:txBody>
                    <a:bodyPr/>
                    <a:lstStyle/>
                    <a:p>
                      <a:pPr algn="l"/>
                      <a:r>
                        <a:rPr lang="en-US" sz="1200" dirty="0">
                          <a:solidFill>
                            <a:schemeClr val="tx1"/>
                          </a:solidFill>
                        </a:rPr>
                        <a:t>Desktop</a:t>
                      </a:r>
                    </a:p>
                  </a:txBody>
                  <a:tcPr/>
                </a:tc>
                <a:tc>
                  <a:txBody>
                    <a:bodyPr/>
                    <a:lstStyle/>
                    <a:p>
                      <a:pPr algn="l"/>
                      <a:r>
                        <a:rPr lang="en-US" sz="1200" dirty="0">
                          <a:solidFill>
                            <a:schemeClr val="tx1"/>
                          </a:solidFill>
                        </a:rPr>
                        <a:t>Edge</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a:solidFill>
                            <a:schemeClr val="tx1"/>
                          </a:solidFill>
                        </a:rPr>
                        <a:t>Narrator</a:t>
                      </a:r>
                    </a:p>
                    <a:p>
                      <a:pPr algn="l"/>
                      <a:r>
                        <a:rPr lang="en-US" sz="1200" dirty="0">
                          <a:solidFill>
                            <a:schemeClr val="tx1"/>
                          </a:solidFill>
                        </a:rPr>
                        <a:t>NVDA</a:t>
                      </a:r>
                    </a:p>
                    <a:p>
                      <a:pPr algn="l"/>
                      <a:r>
                        <a:rPr lang="en-US" sz="1200" dirty="0">
                          <a:solidFill>
                            <a:schemeClr val="tx1"/>
                          </a:solidFill>
                        </a:rPr>
                        <a:t>JAWS</a:t>
                      </a:r>
                    </a:p>
                  </a:txBody>
                  <a:tcPr/>
                </a:tc>
                <a:extLst>
                  <a:ext uri="{0D108BD9-81ED-4DB2-BD59-A6C34878D82A}">
                    <a16:rowId xmlns:a16="http://schemas.microsoft.com/office/drawing/2014/main" val="2124654105"/>
                  </a:ext>
                </a:extLst>
              </a:tr>
              <a:tr h="678269">
                <a:tc>
                  <a:txBody>
                    <a:bodyPr/>
                    <a:lstStyle/>
                    <a:p>
                      <a:r>
                        <a:rPr lang="en-US" sz="1200" dirty="0">
                          <a:solidFill>
                            <a:schemeClr val="tx1"/>
                          </a:solidFill>
                        </a:rPr>
                        <a:t>MacOS</a:t>
                      </a:r>
                    </a:p>
                  </a:txBody>
                  <a:tcPr/>
                </a:tc>
                <a:tc>
                  <a:txBody>
                    <a:bodyPr/>
                    <a:lstStyle/>
                    <a:p>
                      <a:pPr algn="l"/>
                      <a:r>
                        <a:rPr lang="en-US" sz="1200" dirty="0">
                          <a:solidFill>
                            <a:schemeClr val="tx1"/>
                          </a:solidFill>
                        </a:rPr>
                        <a:t>Desktop</a:t>
                      </a:r>
                    </a:p>
                  </a:txBody>
                  <a:tcPr/>
                </a:tc>
                <a:tc>
                  <a:txBody>
                    <a:bodyPr/>
                    <a:lstStyle/>
                    <a:p>
                      <a:pPr algn="l"/>
                      <a:r>
                        <a:rPr lang="en-US" sz="1200" dirty="0">
                          <a:solidFill>
                            <a:schemeClr val="tx1"/>
                          </a:solidFill>
                        </a:rPr>
                        <a:t>Safari</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VoiceOver</a:t>
                      </a:r>
                      <a:endParaRPr lang="en-US" sz="1200" dirty="0">
                        <a:solidFill>
                          <a:schemeClr val="tx1"/>
                        </a:solidFill>
                      </a:endParaRPr>
                    </a:p>
                  </a:txBody>
                  <a:tcPr/>
                </a:tc>
                <a:extLst>
                  <a:ext uri="{0D108BD9-81ED-4DB2-BD59-A6C34878D82A}">
                    <a16:rowId xmlns:a16="http://schemas.microsoft.com/office/drawing/2014/main" val="628020659"/>
                  </a:ext>
                </a:extLst>
              </a:tr>
              <a:tr h="496289">
                <a:tc>
                  <a:txBody>
                    <a:bodyPr/>
                    <a:lstStyle/>
                    <a:p>
                      <a:r>
                        <a:rPr lang="en-US" sz="1200" dirty="0">
                          <a:solidFill>
                            <a:schemeClr val="tx1"/>
                          </a:solidFill>
                        </a:rPr>
                        <a:t>Android</a:t>
                      </a:r>
                    </a:p>
                  </a:txBody>
                  <a:tcPr/>
                </a:tc>
                <a:tc>
                  <a:txBody>
                    <a:bodyPr/>
                    <a:lstStyle/>
                    <a:p>
                      <a:pPr algn="l"/>
                      <a:r>
                        <a:rPr lang="en-US" sz="1200" dirty="0">
                          <a:solidFill>
                            <a:schemeClr val="tx1"/>
                          </a:solidFill>
                        </a:rPr>
                        <a:t>Mobile</a:t>
                      </a:r>
                    </a:p>
                  </a:txBody>
                  <a:tcPr/>
                </a:tc>
                <a:tc>
                  <a:txBody>
                    <a:bodyPr/>
                    <a:lstStyle/>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TalkBack</a:t>
                      </a:r>
                      <a:endParaRPr lang="en-US" sz="1200" dirty="0">
                        <a:solidFill>
                          <a:schemeClr val="tx1"/>
                        </a:solidFill>
                      </a:endParaRPr>
                    </a:p>
                  </a:txBody>
                  <a:tcPr/>
                </a:tc>
                <a:extLst>
                  <a:ext uri="{0D108BD9-81ED-4DB2-BD59-A6C34878D82A}">
                    <a16:rowId xmlns:a16="http://schemas.microsoft.com/office/drawing/2014/main" val="1419248053"/>
                  </a:ext>
                </a:extLst>
              </a:tr>
              <a:tr h="678269">
                <a:tc>
                  <a:txBody>
                    <a:bodyPr/>
                    <a:lstStyle/>
                    <a:p>
                      <a:r>
                        <a:rPr lang="en-US" sz="1200" dirty="0">
                          <a:solidFill>
                            <a:schemeClr val="tx1"/>
                          </a:solidFill>
                        </a:rPr>
                        <a:t>iOS</a:t>
                      </a:r>
                    </a:p>
                  </a:txBody>
                  <a:tcPr/>
                </a:tc>
                <a:tc>
                  <a:txBody>
                    <a:bodyPr/>
                    <a:lstStyle/>
                    <a:p>
                      <a:pPr algn="l"/>
                      <a:r>
                        <a:rPr lang="en-US" sz="1200" dirty="0">
                          <a:solidFill>
                            <a:schemeClr val="tx1"/>
                          </a:solidFill>
                        </a:rPr>
                        <a:t>Mobile</a:t>
                      </a:r>
                    </a:p>
                  </a:txBody>
                  <a:tcPr/>
                </a:tc>
                <a:tc>
                  <a:txBody>
                    <a:bodyPr/>
                    <a:lstStyle/>
                    <a:p>
                      <a:pPr algn="l"/>
                      <a:r>
                        <a:rPr lang="en-US" sz="1200" dirty="0">
                          <a:solidFill>
                            <a:schemeClr val="tx1"/>
                          </a:solidFill>
                        </a:rPr>
                        <a:t>Safari</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VoiceOver</a:t>
                      </a:r>
                      <a:endParaRPr lang="en-US" sz="1200" dirty="0">
                        <a:solidFill>
                          <a:schemeClr val="tx1"/>
                        </a:solidFill>
                      </a:endParaRPr>
                    </a:p>
                  </a:txBody>
                  <a:tcPr/>
                </a:tc>
                <a:extLst>
                  <a:ext uri="{0D108BD9-81ED-4DB2-BD59-A6C34878D82A}">
                    <a16:rowId xmlns:a16="http://schemas.microsoft.com/office/drawing/2014/main" val="2667511849"/>
                  </a:ext>
                </a:extLst>
              </a:tr>
            </a:tbl>
          </a:graphicData>
        </a:graphic>
      </p:graphicFrame>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EBA72B5A-673D-4607-9FF7-CCF53A6CFB8C}" type="datetime1">
              <a:rPr lang="en-US" smtClean="0"/>
              <a:t>3/28/2024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527386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4BF4-409A-D7D0-C4B4-E4C719D8529B}"/>
              </a:ext>
            </a:extLst>
          </p:cNvPr>
          <p:cNvSpPr>
            <a:spLocks noGrp="1"/>
          </p:cNvSpPr>
          <p:nvPr>
            <p:ph type="title"/>
          </p:nvPr>
        </p:nvSpPr>
        <p:spPr>
          <a:xfrm>
            <a:off x="750377" y="897076"/>
            <a:ext cx="4340815" cy="1003644"/>
          </a:xfrm>
        </p:spPr>
        <p:txBody>
          <a:bodyPr/>
          <a:lstStyle/>
          <a:p>
            <a:r>
              <a:rPr lang="en-US" dirty="0"/>
              <a:t>Demo Time </a:t>
            </a:r>
          </a:p>
        </p:txBody>
      </p:sp>
      <p:sp>
        <p:nvSpPr>
          <p:cNvPr id="5" name="Content Placeholder 4">
            <a:extLst>
              <a:ext uri="{FF2B5EF4-FFF2-40B4-BE49-F238E27FC236}">
                <a16:creationId xmlns:a16="http://schemas.microsoft.com/office/drawing/2014/main" id="{A6C43D4C-2345-8036-9E41-2BBB54D14FAA}"/>
              </a:ext>
            </a:extLst>
          </p:cNvPr>
          <p:cNvSpPr>
            <a:spLocks noGrp="1"/>
          </p:cNvSpPr>
          <p:nvPr>
            <p:ph idx="1"/>
          </p:nvPr>
        </p:nvSpPr>
        <p:spPr>
          <a:xfrm>
            <a:off x="756479" y="2167848"/>
            <a:ext cx="4340815" cy="3548990"/>
          </a:xfrm>
        </p:spPr>
        <p:txBody>
          <a:bodyPr>
            <a:normAutofit/>
          </a:bodyPr>
          <a:lstStyle/>
          <a:p>
            <a:r>
              <a:rPr lang="en-US" dirty="0"/>
              <a:t>Screen reader audio may not be audible for people watching virtually but will be visible.</a:t>
            </a:r>
          </a:p>
          <a:p>
            <a:r>
              <a:rPr lang="en-US" b="1" dirty="0"/>
              <a:t>Interesting Note</a:t>
            </a:r>
            <a:r>
              <a:rPr lang="en-US" dirty="0"/>
              <a:t>: If  you are using operating system color filter settings, note that those are often not visible to people who may be watching you streaming.</a:t>
            </a:r>
          </a:p>
        </p:txBody>
      </p:sp>
      <p:pic>
        <p:nvPicPr>
          <p:cNvPr id="9" name="Picture 8" descr="Corgidev site with NVDA running. The Speech viewer modal is displaying over the page along with the Element List modal.">
            <a:extLst>
              <a:ext uri="{FF2B5EF4-FFF2-40B4-BE49-F238E27FC236}">
                <a16:creationId xmlns:a16="http://schemas.microsoft.com/office/drawing/2014/main" id="{F8146D62-5C46-BC7E-4288-E1A0177882BA}"/>
              </a:ext>
            </a:extLst>
          </p:cNvPr>
          <p:cNvPicPr>
            <a:picLocks noChangeAspect="1"/>
          </p:cNvPicPr>
          <p:nvPr/>
        </p:nvPicPr>
        <p:blipFill>
          <a:blip r:embed="rId3"/>
          <a:stretch>
            <a:fillRect/>
          </a:stretch>
        </p:blipFill>
        <p:spPr>
          <a:xfrm>
            <a:off x="5775129" y="1647825"/>
            <a:ext cx="6123527" cy="3055144"/>
          </a:xfrm>
          <a:prstGeom prst="rect">
            <a:avLst/>
          </a:prstGeom>
          <a:ln>
            <a:solidFill>
              <a:schemeClr val="tx1"/>
            </a:solidFill>
          </a:ln>
        </p:spPr>
      </p:pic>
      <p:sp>
        <p:nvSpPr>
          <p:cNvPr id="11" name="Text Placeholder 10">
            <a:extLst>
              <a:ext uri="{FF2B5EF4-FFF2-40B4-BE49-F238E27FC236}">
                <a16:creationId xmlns:a16="http://schemas.microsoft.com/office/drawing/2014/main" id="{5AD61AA1-E1AF-764F-C738-20C2EE6C4381}"/>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8918C6AC-6B1F-50F3-3496-7D0D70D02C3A}"/>
              </a:ext>
            </a:extLst>
          </p:cNvPr>
          <p:cNvSpPr>
            <a:spLocks noGrp="1"/>
          </p:cNvSpPr>
          <p:nvPr>
            <p:ph type="dt" sz="half" idx="2"/>
          </p:nvPr>
        </p:nvSpPr>
        <p:spPr>
          <a:xfrm>
            <a:off x="10552926" y="6226628"/>
            <a:ext cx="1143773" cy="631372"/>
          </a:xfrm>
        </p:spPr>
        <p:txBody>
          <a:bodyPr/>
          <a:lstStyle/>
          <a:p>
            <a:fld id="{2A82BCC9-1E0F-4681-A8CA-371CB2B2FD36}" type="datetime1">
              <a:rPr lang="en-US" smtClean="0"/>
              <a:t>3/28/2024</a:t>
            </a:fld>
            <a:endParaRPr lang="en-US" dirty="0"/>
          </a:p>
        </p:txBody>
      </p:sp>
      <p:sp>
        <p:nvSpPr>
          <p:cNvPr id="4" name="Slide Number Placeholder 3">
            <a:extLst>
              <a:ext uri="{FF2B5EF4-FFF2-40B4-BE49-F238E27FC236}">
                <a16:creationId xmlns:a16="http://schemas.microsoft.com/office/drawing/2014/main" id="{C81BE5D5-C709-131D-BE0B-B81779BFD890}"/>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3630932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82052" y="327023"/>
            <a:ext cx="4359630" cy="5561465"/>
          </a:xfrm>
        </p:spPr>
        <p:txBody>
          <a:bodyPr/>
          <a:lstStyle/>
          <a:p>
            <a:r>
              <a:rPr lang="en-US" dirty="0"/>
              <a:t>Thank you</a:t>
            </a:r>
            <a:br>
              <a:rPr lang="en-US" dirty="0"/>
            </a:br>
            <a:r>
              <a:rPr lang="en-US" dirty="0"/>
              <a:t>&amp; QA</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idx="1"/>
          </p:nvPr>
        </p:nvSpPr>
        <p:spPr>
          <a:xfrm>
            <a:off x="5997928" y="1346111"/>
            <a:ext cx="4180061" cy="926119"/>
          </a:xfrm>
        </p:spPr>
        <p:txBody>
          <a:bodyPr/>
          <a:lstStyle/>
          <a:p>
            <a:pPr marL="0" indent="0" algn="ctr">
              <a:buNone/>
            </a:pPr>
            <a:r>
              <a:rPr lang="en-US" dirty="0"/>
              <a:t>Erissa Duvall</a:t>
            </a:r>
          </a:p>
        </p:txBody>
      </p:sp>
      <p:sp>
        <p:nvSpPr>
          <p:cNvPr id="6" name="Content Placeholder 5">
            <a:extLst>
              <a:ext uri="{FF2B5EF4-FFF2-40B4-BE49-F238E27FC236}">
                <a16:creationId xmlns:a16="http://schemas.microsoft.com/office/drawing/2014/main" id="{2F8EAF86-C944-0D9A-1105-1E9114A8B1E2}"/>
              </a:ext>
            </a:extLst>
          </p:cNvPr>
          <p:cNvSpPr>
            <a:spLocks noGrp="1"/>
          </p:cNvSpPr>
          <p:nvPr>
            <p:ph idx="10"/>
          </p:nvPr>
        </p:nvSpPr>
        <p:spPr>
          <a:xfrm>
            <a:off x="7228441" y="2764233"/>
            <a:ext cx="4180061" cy="926119"/>
          </a:xfrm>
        </p:spPr>
        <p:txBody>
          <a:bodyPr/>
          <a:lstStyle/>
          <a:p>
            <a:pPr marL="0" indent="0" algn="ctr">
              <a:buNone/>
            </a:pPr>
            <a:r>
              <a:rPr lang="en-US" dirty="0"/>
              <a:t>www.corgidev.com</a:t>
            </a:r>
          </a:p>
        </p:txBody>
      </p:sp>
      <p:sp>
        <p:nvSpPr>
          <p:cNvPr id="9" name="Content Placeholder 8">
            <a:extLst>
              <a:ext uri="{FF2B5EF4-FFF2-40B4-BE49-F238E27FC236}">
                <a16:creationId xmlns:a16="http://schemas.microsoft.com/office/drawing/2014/main" id="{84E5C514-939C-3ED1-6246-E57BCD920F2C}"/>
              </a:ext>
            </a:extLst>
          </p:cNvPr>
          <p:cNvSpPr>
            <a:spLocks noGrp="1"/>
          </p:cNvSpPr>
          <p:nvPr>
            <p:ph idx="11"/>
          </p:nvPr>
        </p:nvSpPr>
        <p:spPr>
          <a:xfrm>
            <a:off x="5548045" y="4198170"/>
            <a:ext cx="4180061" cy="1134118"/>
          </a:xfrm>
        </p:spPr>
        <p:txBody>
          <a:bodyPr/>
          <a:lstStyle/>
          <a:p>
            <a:pPr marL="0" indent="0" algn="ctr">
              <a:buNone/>
            </a:pPr>
            <a:r>
              <a:rPr lang="en-US" sz="1600" dirty="0"/>
              <a:t>https://www.linkedin.com/in/corgidev</a:t>
            </a:r>
          </a:p>
        </p:txBody>
      </p:sp>
      <p:sp>
        <p:nvSpPr>
          <p:cNvPr id="14" name="Text Placeholder 13">
            <a:extLst>
              <a:ext uri="{FF2B5EF4-FFF2-40B4-BE49-F238E27FC236}">
                <a16:creationId xmlns:a16="http://schemas.microsoft.com/office/drawing/2014/main" id="{8BF2606C-560A-AE1C-E769-E7FC09FCFBD2}"/>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2EB68051-4856-FADE-1394-1BF8D4AFC1EC}"/>
              </a:ext>
            </a:extLst>
          </p:cNvPr>
          <p:cNvSpPr>
            <a:spLocks noGrp="1"/>
          </p:cNvSpPr>
          <p:nvPr>
            <p:ph type="dt" sz="half" idx="17"/>
          </p:nvPr>
        </p:nvSpPr>
        <p:spPr>
          <a:xfrm>
            <a:off x="10552926" y="6226628"/>
            <a:ext cx="1143773" cy="631372"/>
          </a:xfrm>
        </p:spPr>
        <p:txBody>
          <a:bodyPr/>
          <a:lstStyle/>
          <a:p>
            <a:fld id="{1E6DE020-595E-4414-9FD4-E492968BB4DD}" type="datetime1">
              <a:rPr lang="en-US" smtClean="0"/>
              <a:t>3/28/2024</a:t>
            </a:fld>
            <a:endParaRPr lang="en-US" dirty="0"/>
          </a:p>
        </p:txBody>
      </p:sp>
      <p:sp>
        <p:nvSpPr>
          <p:cNvPr id="5" name="Slide Number Placeholder 4">
            <a:extLst>
              <a:ext uri="{FF2B5EF4-FFF2-40B4-BE49-F238E27FC236}">
                <a16:creationId xmlns:a16="http://schemas.microsoft.com/office/drawing/2014/main" id="{511D134F-4AA5-8D65-F269-E8A1D90CBFCC}"/>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2410690" y="1175555"/>
            <a:ext cx="7595689" cy="1112787"/>
          </a:xfrm>
        </p:spPr>
        <p:txBody>
          <a:bodyPr anchor="ctr"/>
          <a:lstStyle/>
          <a:p>
            <a:r>
              <a:rPr lang="en-US" dirty="0"/>
              <a:t>Disclaimer</a:t>
            </a:r>
          </a:p>
        </p:txBody>
      </p:sp>
      <p:sp>
        <p:nvSpPr>
          <p:cNvPr id="13" name="Subtitle 12">
            <a:extLst>
              <a:ext uri="{FF2B5EF4-FFF2-40B4-BE49-F238E27FC236}">
                <a16:creationId xmlns:a16="http://schemas.microsoft.com/office/drawing/2014/main" id="{DA60915E-EAB0-A9E4-D7AA-19CBF3DF89AD}"/>
              </a:ext>
              <a:ext uri="{C183D7F6-B498-43B3-948B-1728B52AA6E4}">
                <adec:decorative xmlns:adec="http://schemas.microsoft.com/office/drawing/2017/decorative" val="1"/>
              </a:ext>
            </a:extLst>
          </p:cNvPr>
          <p:cNvSpPr>
            <a:spLocks noGrp="1"/>
          </p:cNvSpPr>
          <p:nvPr>
            <p:ph type="subTitle" idx="10"/>
          </p:nvPr>
        </p:nvSpPr>
        <p:spPr>
          <a:solidFill>
            <a:srgbClr val="F3ABCC"/>
          </a:solidFill>
        </p:spPr>
        <p:txBody>
          <a:bodyPr/>
          <a:lstStyle/>
          <a:p>
            <a:r>
              <a:rPr lang="en-US" b="1" dirty="0"/>
              <a:t>Accept to Continue</a:t>
            </a:r>
          </a:p>
        </p:txBody>
      </p:sp>
      <p:sp>
        <p:nvSpPr>
          <p:cNvPr id="11" name="Text Placeholder 10">
            <a:extLst>
              <a:ext uri="{FF2B5EF4-FFF2-40B4-BE49-F238E27FC236}">
                <a16:creationId xmlns:a16="http://schemas.microsoft.com/office/drawing/2014/main" id="{4BFC19A2-2276-52CB-49D1-7D1BD0FE261A}"/>
              </a:ext>
            </a:extLst>
          </p:cNvPr>
          <p:cNvSpPr>
            <a:spLocks noGrp="1"/>
          </p:cNvSpPr>
          <p:nvPr>
            <p:ph type="body" sz="quarter" idx="12"/>
          </p:nvPr>
        </p:nvSpPr>
        <p:spPr/>
        <p:txBody>
          <a:bodyPr/>
          <a:lstStyle/>
          <a:p>
            <a:r>
              <a:rPr lang="en-US" dirty="0"/>
              <a:t>Erissa</a:t>
            </a:r>
          </a:p>
        </p:txBody>
      </p:sp>
      <p:sp>
        <p:nvSpPr>
          <p:cNvPr id="4" name="Date Placeholder 3">
            <a:extLst>
              <a:ext uri="{FF2B5EF4-FFF2-40B4-BE49-F238E27FC236}">
                <a16:creationId xmlns:a16="http://schemas.microsoft.com/office/drawing/2014/main" id="{A004579C-DA6D-B905-B710-1E6243E8C700}"/>
              </a:ext>
            </a:extLst>
          </p:cNvPr>
          <p:cNvSpPr>
            <a:spLocks noGrp="1"/>
          </p:cNvSpPr>
          <p:nvPr>
            <p:ph type="dt" sz="half" idx="2"/>
          </p:nvPr>
        </p:nvSpPr>
        <p:spPr/>
        <p:txBody>
          <a:bodyPr/>
          <a:lstStyle/>
          <a:p>
            <a:fld id="{09C89640-83B5-41BC-A234-8A25CEA3CA37}" type="datetime1">
              <a:rPr lang="en-US" smtClean="0"/>
              <a:t>3/28/2024</a:t>
            </a:fld>
            <a:endParaRPr lang="en-US" dirty="0"/>
          </a:p>
        </p:txBody>
      </p:sp>
      <p:sp>
        <p:nvSpPr>
          <p:cNvPr id="5" name="Slide Number Placeholder 4">
            <a:extLst>
              <a:ext uri="{FF2B5EF4-FFF2-40B4-BE49-F238E27FC236}">
                <a16:creationId xmlns:a16="http://schemas.microsoft.com/office/drawing/2014/main" id="{E1420634-75FC-1021-C59D-6A615E04CCB7}"/>
              </a:ext>
            </a:extLst>
          </p:cNvPr>
          <p:cNvSpPr>
            <a:spLocks noGrp="1"/>
          </p:cNvSpPr>
          <p:nvPr>
            <p:ph type="sldNum" sz="quarter" idx="4"/>
          </p:nvPr>
        </p:nvSpPr>
        <p:spPr/>
        <p:txBody>
          <a:bodyPr/>
          <a:lstStyle/>
          <a:p>
            <a:fld id="{294A09A9-5501-47C1-A89A-A340965A2BE2}" type="slidenum">
              <a:rPr lang="en-US" smtClean="0"/>
              <a:pPr/>
              <a:t>2</a:t>
            </a:fld>
            <a:endParaRPr lang="en-US" dirty="0"/>
          </a:p>
        </p:txBody>
      </p:sp>
      <p:pic>
        <p:nvPicPr>
          <p:cNvPr id="19" name="Graphic 18">
            <a:extLst>
              <a:ext uri="{FF2B5EF4-FFF2-40B4-BE49-F238E27FC236}">
                <a16:creationId xmlns:a16="http://schemas.microsoft.com/office/drawing/2014/main" id="{7EF4A5B3-06E1-A0C9-EDB7-2600214D82A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55919" y="1175555"/>
            <a:ext cx="812055" cy="812055"/>
          </a:xfrm>
          <a:prstGeom prst="rect">
            <a:avLst/>
          </a:prstGeom>
        </p:spPr>
      </p:pic>
      <p:sp>
        <p:nvSpPr>
          <p:cNvPr id="21" name="TextBox 20">
            <a:extLst>
              <a:ext uri="{FF2B5EF4-FFF2-40B4-BE49-F238E27FC236}">
                <a16:creationId xmlns:a16="http://schemas.microsoft.com/office/drawing/2014/main" id="{E2D9B1E1-8B12-CDE1-AF82-D43DB90AA163}"/>
              </a:ext>
            </a:extLst>
          </p:cNvPr>
          <p:cNvSpPr txBox="1"/>
          <p:nvPr/>
        </p:nvSpPr>
        <p:spPr>
          <a:xfrm>
            <a:off x="3880255" y="2573196"/>
            <a:ext cx="4431489" cy="1200329"/>
          </a:xfrm>
          <a:prstGeom prst="rect">
            <a:avLst/>
          </a:prstGeom>
          <a:noFill/>
        </p:spPr>
        <p:txBody>
          <a:bodyPr wrap="square">
            <a:spAutoFit/>
          </a:bodyPr>
          <a:lstStyle/>
          <a:p>
            <a:pPr algn="ctr"/>
            <a:r>
              <a:rPr lang="en-US" sz="1800" b="1" dirty="0">
                <a:latin typeface="Arial" panose="020B0604020202020204" pitchFamily="34" charset="0"/>
              </a:rPr>
              <a:t>The views expressed </a:t>
            </a:r>
            <a:r>
              <a:rPr lang="en-US" b="1" dirty="0">
                <a:latin typeface="Arial" panose="020B0604020202020204" pitchFamily="34" charset="0"/>
              </a:rPr>
              <a:t>i</a:t>
            </a:r>
            <a:r>
              <a:rPr lang="en-US" sz="1800" b="1" dirty="0">
                <a:latin typeface="Arial" panose="020B0604020202020204" pitchFamily="34" charset="0"/>
              </a:rPr>
              <a:t>n this presentation are those of this speaker</a:t>
            </a:r>
            <a:br>
              <a:rPr lang="en-US" sz="1800" b="1" dirty="0">
                <a:latin typeface="Arial" panose="020B0604020202020204" pitchFamily="34" charset="0"/>
              </a:rPr>
            </a:br>
            <a:r>
              <a:rPr lang="en-US" sz="1800" b="1" dirty="0">
                <a:latin typeface="Arial" panose="020B0604020202020204" pitchFamily="34" charset="0"/>
              </a:rPr>
              <a:t>and do not necessarily represent those of their employer.</a:t>
            </a:r>
            <a:endParaRPr lang="en-US" sz="6600" b="1" dirty="0">
              <a:latin typeface="Arial" panose="020B0604020202020204" pitchFamily="34" charset="0"/>
            </a:endParaRPr>
          </a:p>
        </p:txBody>
      </p:sp>
      <p:pic>
        <p:nvPicPr>
          <p:cNvPr id="22" name="Graphic 21">
            <a:extLst>
              <a:ext uri="{FF2B5EF4-FFF2-40B4-BE49-F238E27FC236}">
                <a16:creationId xmlns:a16="http://schemas.microsoft.com/office/drawing/2014/main" id="{303078FC-E6F6-745E-0B3E-89A93FDCE85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1337" y="1175555"/>
            <a:ext cx="818133" cy="818133"/>
          </a:xfrm>
          <a:prstGeom prst="rect">
            <a:avLst/>
          </a:prstGeom>
        </p:spPr>
      </p:pic>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7693-95FC-036F-D62F-10557390AE0F}"/>
              </a:ext>
            </a:extLst>
          </p:cNvPr>
          <p:cNvSpPr>
            <a:spLocks noGrp="1"/>
          </p:cNvSpPr>
          <p:nvPr>
            <p:ph type="title"/>
          </p:nvPr>
        </p:nvSpPr>
        <p:spPr>
          <a:xfrm>
            <a:off x="734786" y="952668"/>
            <a:ext cx="4275364" cy="1495257"/>
          </a:xfrm>
        </p:spPr>
        <p:txBody>
          <a:bodyPr/>
          <a:lstStyle/>
          <a:p>
            <a:r>
              <a:rPr lang="en-US" dirty="0"/>
              <a:t>Agenda</a:t>
            </a:r>
          </a:p>
        </p:txBody>
      </p:sp>
      <p:sp>
        <p:nvSpPr>
          <p:cNvPr id="3" name="Content Placeholder 2">
            <a:extLst>
              <a:ext uri="{FF2B5EF4-FFF2-40B4-BE49-F238E27FC236}">
                <a16:creationId xmlns:a16="http://schemas.microsoft.com/office/drawing/2014/main" id="{7A017C69-B0C7-7193-469F-7F1FFB87BAF1}"/>
              </a:ext>
            </a:extLst>
          </p:cNvPr>
          <p:cNvSpPr>
            <a:spLocks noGrp="1"/>
          </p:cNvSpPr>
          <p:nvPr>
            <p:ph idx="1"/>
          </p:nvPr>
        </p:nvSpPr>
        <p:spPr>
          <a:xfrm>
            <a:off x="410311" y="2590800"/>
            <a:ext cx="2593872" cy="3277680"/>
          </a:xfrm>
        </p:spPr>
        <p:txBody>
          <a:bodyPr>
            <a:noAutofit/>
          </a:bodyPr>
          <a:lstStyle/>
          <a:p>
            <a:r>
              <a:rPr lang="en-US" dirty="0"/>
              <a:t>Accessibility &amp; Disability</a:t>
            </a:r>
          </a:p>
          <a:p>
            <a:r>
              <a:rPr lang="en-US" dirty="0"/>
              <a:t>What are we looking for?</a:t>
            </a:r>
          </a:p>
          <a:p>
            <a:r>
              <a:rPr lang="en-US" dirty="0"/>
              <a:t>Why not just automate?</a:t>
            </a:r>
          </a:p>
          <a:p>
            <a:r>
              <a:rPr lang="en-US" dirty="0"/>
              <a:t>Tool Examples</a:t>
            </a:r>
          </a:p>
        </p:txBody>
      </p:sp>
      <p:sp>
        <p:nvSpPr>
          <p:cNvPr id="4" name="Content Placeholder 3">
            <a:extLst>
              <a:ext uri="{FF2B5EF4-FFF2-40B4-BE49-F238E27FC236}">
                <a16:creationId xmlns:a16="http://schemas.microsoft.com/office/drawing/2014/main" id="{6471B662-FED7-C37B-24B3-4A0A14913BA4}"/>
              </a:ext>
            </a:extLst>
          </p:cNvPr>
          <p:cNvSpPr>
            <a:spLocks noGrp="1"/>
          </p:cNvSpPr>
          <p:nvPr>
            <p:ph idx="13"/>
          </p:nvPr>
        </p:nvSpPr>
        <p:spPr>
          <a:xfrm>
            <a:off x="3169725" y="2590799"/>
            <a:ext cx="2173799" cy="3277680"/>
          </a:xfrm>
        </p:spPr>
        <p:txBody>
          <a:bodyPr/>
          <a:lstStyle/>
          <a:p>
            <a:r>
              <a:rPr lang="en-US" dirty="0"/>
              <a:t>Known Issues</a:t>
            </a:r>
          </a:p>
          <a:p>
            <a:r>
              <a:rPr lang="en-US" dirty="0"/>
              <a:t>Testing Combinations</a:t>
            </a:r>
          </a:p>
          <a:p>
            <a:r>
              <a:rPr lang="en-US" dirty="0"/>
              <a:t>Demo Time</a:t>
            </a:r>
          </a:p>
          <a:p>
            <a:r>
              <a:rPr lang="en-US" dirty="0"/>
              <a:t>Resources</a:t>
            </a:r>
          </a:p>
        </p:txBody>
      </p:sp>
      <p:pic>
        <p:nvPicPr>
          <p:cNvPr id="11" name="Picture Placeholder 10" descr="The Home window for the Narrator screen reader on Windows.">
            <a:extLst>
              <a:ext uri="{FF2B5EF4-FFF2-40B4-BE49-F238E27FC236}">
                <a16:creationId xmlns:a16="http://schemas.microsoft.com/office/drawing/2014/main" id="{12C84B1C-40AD-4388-D160-1F6FEE7DEAFF}"/>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58" b="58"/>
          <a:stretch>
            <a:fillRect/>
          </a:stretch>
        </p:blipFill>
        <p:spPr/>
      </p:pic>
      <p:pic>
        <p:nvPicPr>
          <p:cNvPr id="13" name="Picture Placeholder 12" descr="The ANDI bookmarklet tool running on the ANDI site.">
            <a:extLst>
              <a:ext uri="{FF2B5EF4-FFF2-40B4-BE49-F238E27FC236}">
                <a16:creationId xmlns:a16="http://schemas.microsoft.com/office/drawing/2014/main" id="{63D045C1-A5A7-44B7-9633-BAD52B5B80CD}"/>
              </a:ext>
            </a:extLst>
          </p:cNvPr>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340" r="340"/>
          <a:stretch>
            <a:fillRect/>
          </a:stretch>
        </p:blipFill>
        <p:spPr/>
      </p:pic>
      <p:sp>
        <p:nvSpPr>
          <p:cNvPr id="7" name="Text Placeholder 6">
            <a:extLst>
              <a:ext uri="{FF2B5EF4-FFF2-40B4-BE49-F238E27FC236}">
                <a16:creationId xmlns:a16="http://schemas.microsoft.com/office/drawing/2014/main" id="{045C03F2-F63C-E9A2-CCB2-823D6DA8F831}"/>
              </a:ext>
            </a:extLst>
          </p:cNvPr>
          <p:cNvSpPr>
            <a:spLocks noGrp="1"/>
          </p:cNvSpPr>
          <p:nvPr>
            <p:ph type="body" sz="quarter" idx="12"/>
          </p:nvPr>
        </p:nvSpPr>
        <p:spPr/>
        <p:txBody>
          <a:bodyPr/>
          <a:lstStyle/>
          <a:p>
            <a:endParaRPr lang="en-US"/>
          </a:p>
        </p:txBody>
      </p:sp>
      <p:sp>
        <p:nvSpPr>
          <p:cNvPr id="8" name="Date Placeholder 7">
            <a:extLst>
              <a:ext uri="{FF2B5EF4-FFF2-40B4-BE49-F238E27FC236}">
                <a16:creationId xmlns:a16="http://schemas.microsoft.com/office/drawing/2014/main" id="{30691611-9AFE-1933-C574-D57DB0BA5F55}"/>
              </a:ext>
            </a:extLst>
          </p:cNvPr>
          <p:cNvSpPr>
            <a:spLocks noGrp="1"/>
          </p:cNvSpPr>
          <p:nvPr>
            <p:ph type="dt" sz="half" idx="2"/>
          </p:nvPr>
        </p:nvSpPr>
        <p:spPr/>
        <p:txBody>
          <a:bodyPr/>
          <a:lstStyle/>
          <a:p>
            <a:fld id="{1EA8AE22-5AA9-4E68-B910-53534A46D111}" type="datetime1">
              <a:rPr lang="en-US" smtClean="0"/>
              <a:t>3/28/2024</a:t>
            </a:fld>
            <a:endParaRPr lang="en-US" dirty="0"/>
          </a:p>
        </p:txBody>
      </p:sp>
      <p:sp>
        <p:nvSpPr>
          <p:cNvPr id="9" name="Slide Number Placeholder 8">
            <a:extLst>
              <a:ext uri="{FF2B5EF4-FFF2-40B4-BE49-F238E27FC236}">
                <a16:creationId xmlns:a16="http://schemas.microsoft.com/office/drawing/2014/main" id="{1BAA919E-0EB5-EED0-AC28-A0BF68B1EA35}"/>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76379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ACD2E1D-71BC-52E7-8535-1AB9460C529C}"/>
              </a:ext>
            </a:extLst>
          </p:cNvPr>
          <p:cNvSpPr>
            <a:spLocks noGrp="1"/>
          </p:cNvSpPr>
          <p:nvPr>
            <p:ph type="title"/>
          </p:nvPr>
        </p:nvSpPr>
        <p:spPr>
          <a:xfrm>
            <a:off x="2363686" y="1176402"/>
            <a:ext cx="7464628" cy="2969485"/>
          </a:xfrm>
        </p:spPr>
        <p:txBody>
          <a:bodyPr/>
          <a:lstStyle/>
          <a:p>
            <a:r>
              <a:rPr lang="en-US" dirty="0"/>
              <a:t>Accessibility &amp; Disability</a:t>
            </a:r>
          </a:p>
        </p:txBody>
      </p:sp>
      <p:sp>
        <p:nvSpPr>
          <p:cNvPr id="9" name="Subtitle 8">
            <a:extLst>
              <a:ext uri="{FF2B5EF4-FFF2-40B4-BE49-F238E27FC236}">
                <a16:creationId xmlns:a16="http://schemas.microsoft.com/office/drawing/2014/main" id="{BFCBEB5C-0817-44F1-57E0-D62A55E21E58}"/>
              </a:ext>
            </a:extLst>
          </p:cNvPr>
          <p:cNvSpPr>
            <a:spLocks noGrp="1"/>
          </p:cNvSpPr>
          <p:nvPr>
            <p:ph type="subTitle" idx="10"/>
          </p:nvPr>
        </p:nvSpPr>
        <p:spPr>
          <a:xfrm>
            <a:off x="3961947" y="4569658"/>
            <a:ext cx="4268106" cy="652923"/>
          </a:xfrm>
        </p:spPr>
        <p:txBody>
          <a:bodyPr/>
          <a:lstStyle/>
          <a:p>
            <a:r>
              <a:rPr lang="en-US" dirty="0"/>
              <a:t>Quick Summary</a:t>
            </a:r>
          </a:p>
        </p:txBody>
      </p:sp>
      <p:sp>
        <p:nvSpPr>
          <p:cNvPr id="10" name="Text Placeholder 9">
            <a:extLst>
              <a:ext uri="{FF2B5EF4-FFF2-40B4-BE49-F238E27FC236}">
                <a16:creationId xmlns:a16="http://schemas.microsoft.com/office/drawing/2014/main" id="{661A4BD0-4257-9B05-5FB0-60D144BB4CBD}"/>
              </a:ext>
            </a:extLst>
          </p:cNvPr>
          <p:cNvSpPr>
            <a:spLocks noGrp="1"/>
          </p:cNvSpPr>
          <p:nvPr>
            <p:ph type="body" sz="quarter" idx="12"/>
          </p:nvPr>
        </p:nvSpPr>
        <p:spPr>
          <a:xfrm>
            <a:off x="381001" y="6347724"/>
            <a:ext cx="1306286" cy="402336"/>
          </a:xfrm>
        </p:spPr>
        <p:txBody>
          <a:bodyPr/>
          <a:lstStyle/>
          <a:p>
            <a:r>
              <a:rPr lang="en-US" dirty="0"/>
              <a:t>Erissa</a:t>
            </a:r>
          </a:p>
        </p:txBody>
      </p:sp>
      <p:sp>
        <p:nvSpPr>
          <p:cNvPr id="2" name="Date Placeholder 1">
            <a:extLst>
              <a:ext uri="{FF2B5EF4-FFF2-40B4-BE49-F238E27FC236}">
                <a16:creationId xmlns:a16="http://schemas.microsoft.com/office/drawing/2014/main" id="{D0949216-98A1-DFEE-5EDE-40542C3DE9A5}"/>
              </a:ext>
            </a:extLst>
          </p:cNvPr>
          <p:cNvSpPr>
            <a:spLocks noGrp="1"/>
          </p:cNvSpPr>
          <p:nvPr>
            <p:ph type="dt" sz="half" idx="2"/>
          </p:nvPr>
        </p:nvSpPr>
        <p:spPr>
          <a:xfrm>
            <a:off x="10552926" y="6226628"/>
            <a:ext cx="1143773" cy="631372"/>
          </a:xfrm>
        </p:spPr>
        <p:txBody>
          <a:bodyPr/>
          <a:lstStyle/>
          <a:p>
            <a:fld id="{02020E9F-7472-46E2-925D-3834C3399EB8}" type="datetime1">
              <a:rPr lang="en-US" smtClean="0"/>
              <a:t>3/28/2024</a:t>
            </a:fld>
            <a:endParaRPr lang="en-US" dirty="0"/>
          </a:p>
        </p:txBody>
      </p:sp>
      <p:sp>
        <p:nvSpPr>
          <p:cNvPr id="3" name="Slide Number Placeholder 2">
            <a:extLst>
              <a:ext uri="{FF2B5EF4-FFF2-40B4-BE49-F238E27FC236}">
                <a16:creationId xmlns:a16="http://schemas.microsoft.com/office/drawing/2014/main" id="{5DADCB60-4126-4818-6DDF-3E3FD6CCE973}"/>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09223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What are we looking for?</a:t>
            </a:r>
          </a:p>
        </p:txBody>
      </p:sp>
      <p:sp>
        <p:nvSpPr>
          <p:cNvPr id="6" name="TextBox 5">
            <a:extLst>
              <a:ext uri="{FF2B5EF4-FFF2-40B4-BE49-F238E27FC236}">
                <a16:creationId xmlns:a16="http://schemas.microsoft.com/office/drawing/2014/main" id="{B1242213-6EBD-05B3-B82E-5A23A1A943BB}"/>
              </a:ext>
            </a:extLst>
          </p:cNvPr>
          <p:cNvSpPr txBox="1"/>
          <p:nvPr/>
        </p:nvSpPr>
        <p:spPr>
          <a:xfrm>
            <a:off x="1034144" y="3822353"/>
            <a:ext cx="9991725" cy="1384995"/>
          </a:xfrm>
          <a:prstGeom prst="rect">
            <a:avLst/>
          </a:prstGeom>
          <a:noFill/>
        </p:spPr>
        <p:txBody>
          <a:bodyPr wrap="square">
            <a:spAutoFit/>
          </a:bodyPr>
          <a:lstStyle/>
          <a:p>
            <a:pPr marL="0" indent="0" algn="ctr">
              <a:buNone/>
            </a:pPr>
            <a:r>
              <a:rPr lang="en-US" sz="2800" b="1" dirty="0"/>
              <a:t>Can users perceive, operate, and understand the content/functionality with or without the aid of assistive technologies?</a:t>
            </a:r>
          </a:p>
        </p:txBody>
      </p:sp>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FE57B65C-736A-463A-B878-00376E835189}" type="datetime1">
              <a:rPr lang="en-US" smtClean="0"/>
              <a:t>3/28/2024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27336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2492" y="-695325"/>
            <a:ext cx="10907016" cy="1457325"/>
          </a:xfrm>
        </p:spPr>
        <p:txBody>
          <a:bodyPr anchor="t"/>
          <a:lstStyle/>
          <a:p>
            <a:pPr algn="ctr"/>
            <a:r>
              <a:rPr lang="en-US" dirty="0"/>
              <a:t>What are we looking for? – Example 1</a:t>
            </a:r>
          </a:p>
        </p:txBody>
      </p:sp>
      <p:pic>
        <p:nvPicPr>
          <p:cNvPr id="13" name="Picture 12" descr="Accessibility page of corgidev.com. Full URL in presenters notes.">
            <a:extLst>
              <a:ext uri="{FF2B5EF4-FFF2-40B4-BE49-F238E27FC236}">
                <a16:creationId xmlns:a16="http://schemas.microsoft.com/office/drawing/2014/main" id="{4362EF63-BE58-FD55-5A71-C922BE839A83}"/>
              </a:ext>
            </a:extLst>
          </p:cNvPr>
          <p:cNvPicPr>
            <a:picLocks noChangeAspect="1"/>
          </p:cNvPicPr>
          <p:nvPr/>
        </p:nvPicPr>
        <p:blipFill>
          <a:blip r:embed="rId3"/>
          <a:stretch>
            <a:fillRect/>
          </a:stretch>
        </p:blipFill>
        <p:spPr>
          <a:xfrm>
            <a:off x="381001" y="685799"/>
            <a:ext cx="11438220" cy="4848225"/>
          </a:xfrm>
          <a:prstGeom prst="rect">
            <a:avLst/>
          </a:prstGeom>
          <a:ln>
            <a:solidFill>
              <a:schemeClr val="tx1"/>
            </a:solidFill>
          </a:ln>
        </p:spPr>
      </p:pic>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F62B3EC1-C48E-40CA-B644-780608C10782}" type="datetime1">
              <a:rPr lang="en-US" smtClean="0"/>
              <a:t>3/28/2024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699233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a:extLst>
              <a:ext uri="{FF2B5EF4-FFF2-40B4-BE49-F238E27FC236}">
                <a16:creationId xmlns:a16="http://schemas.microsoft.com/office/drawing/2014/main" id="{C280E9D9-10D0-C082-73A8-A473A2D89085}"/>
              </a:ext>
            </a:extLst>
          </p:cNvPr>
          <p:cNvSpPr txBox="1">
            <a:spLocks noGrp="1"/>
          </p:cNvSpPr>
          <p:nvPr>
            <p:ph type="title" idx="4294967295"/>
          </p:nvPr>
        </p:nvSpPr>
        <p:spPr>
          <a:xfrm>
            <a:off x="642492" y="-704850"/>
            <a:ext cx="10907016" cy="1362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What are we looking for? – Example 2</a:t>
            </a:r>
          </a:p>
        </p:txBody>
      </p:sp>
      <p:pic>
        <p:nvPicPr>
          <p:cNvPr id="11" name="Picture 10" descr="The layout of the Corgidev Accessibility page indicated by colored boxes labeled with landmark region names and aria-label values. More details of what is shown listed in presenter's notes.&#10;">
            <a:extLst>
              <a:ext uri="{FF2B5EF4-FFF2-40B4-BE49-F238E27FC236}">
                <a16:creationId xmlns:a16="http://schemas.microsoft.com/office/drawing/2014/main" id="{4E740FDE-3BA0-18FB-72B7-8EAB30EE9BD9}"/>
              </a:ext>
            </a:extLst>
          </p:cNvPr>
          <p:cNvPicPr>
            <a:picLocks noChangeAspect="1"/>
          </p:cNvPicPr>
          <p:nvPr/>
        </p:nvPicPr>
        <p:blipFill>
          <a:blip r:embed="rId3"/>
          <a:stretch>
            <a:fillRect/>
          </a:stretch>
        </p:blipFill>
        <p:spPr>
          <a:xfrm>
            <a:off x="616173" y="400377"/>
            <a:ext cx="10959653" cy="5438447"/>
          </a:xfrm>
          <a:prstGeom prst="rect">
            <a:avLst/>
          </a:prstGeom>
        </p:spPr>
      </p:pic>
      <p:sp>
        <p:nvSpPr>
          <p:cNvPr id="9" name="Text Placeholder 8">
            <a:extLst>
              <a:ext uri="{FF2B5EF4-FFF2-40B4-BE49-F238E27FC236}">
                <a16:creationId xmlns:a16="http://schemas.microsoft.com/office/drawing/2014/main" id="{C1C42640-0E58-2BF4-1C65-7C1502197114}"/>
              </a:ext>
              <a:ext uri="{C183D7F6-B498-43B3-948B-1728B52AA6E4}">
                <adec:decorative xmlns:adec="http://schemas.microsoft.com/office/drawing/2017/decorative" val="0"/>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D848C455-CDB2-4208-A65A-BF4D86A5E68B}" type="datetime1">
              <a:rPr lang="en-US" smtClean="0"/>
              <a:t>3/28/2024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616098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2492" y="494270"/>
            <a:ext cx="10907016" cy="840260"/>
          </a:xfrm>
        </p:spPr>
        <p:txBody>
          <a:bodyPr/>
          <a:lstStyle/>
          <a:p>
            <a:pPr algn="ctr"/>
            <a:r>
              <a:rPr lang="en-US" dirty="0"/>
              <a:t>Why not just automate?</a:t>
            </a:r>
          </a:p>
        </p:txBody>
      </p:sp>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CDC15CAB-FD5C-4E8D-A715-31333DAF8D3F}" type="datetime1">
              <a:rPr lang="en-US" smtClean="0"/>
              <a:t>3/28/2024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8</a:t>
            </a:fld>
            <a:endParaRPr lang="en-US" dirty="0"/>
          </a:p>
        </p:txBody>
      </p:sp>
      <p:pic>
        <p:nvPicPr>
          <p:cNvPr id="6" name="Picture 5" descr="CorgiDev Accessibility Page with Lighthouse open in the Developer Tools showing a 100% score for Accessibility, but it lists some manual checks you should do.">
            <a:extLst>
              <a:ext uri="{FF2B5EF4-FFF2-40B4-BE49-F238E27FC236}">
                <a16:creationId xmlns:a16="http://schemas.microsoft.com/office/drawing/2014/main" id="{C6877706-82BA-C172-6934-A28AFEBF042F}"/>
              </a:ext>
            </a:extLst>
          </p:cNvPr>
          <p:cNvPicPr>
            <a:picLocks noChangeAspect="1"/>
          </p:cNvPicPr>
          <p:nvPr/>
        </p:nvPicPr>
        <p:blipFill>
          <a:blip r:embed="rId3"/>
          <a:stretch>
            <a:fillRect/>
          </a:stretch>
        </p:blipFill>
        <p:spPr>
          <a:xfrm>
            <a:off x="1402292" y="1236640"/>
            <a:ext cx="9387416" cy="4633532"/>
          </a:xfrm>
          <a:prstGeom prst="rect">
            <a:avLst/>
          </a:prstGeom>
          <a:ln>
            <a:solidFill>
              <a:schemeClr val="bg2">
                <a:lumMod val="50000"/>
              </a:schemeClr>
            </a:solidFill>
          </a:ln>
        </p:spPr>
      </p:pic>
    </p:spTree>
    <p:extLst>
      <p:ext uri="{BB962C8B-B14F-4D97-AF65-F5344CB8AC3E}">
        <p14:creationId xmlns:p14="http://schemas.microsoft.com/office/powerpoint/2010/main" val="2530618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1350" y="-647700"/>
            <a:ext cx="10907016" cy="1355623"/>
          </a:xfrm>
        </p:spPr>
        <p:txBody>
          <a:bodyPr anchor="t"/>
          <a:lstStyle/>
          <a:p>
            <a:pPr algn="ctr"/>
            <a:r>
              <a:rPr lang="en-US" dirty="0"/>
              <a:t>Why not just automate? - Continued</a:t>
            </a:r>
          </a:p>
        </p:txBody>
      </p:sp>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11B39263-7CDE-4839-88A7-EB9F08F894B1}" type="datetime1">
              <a:rPr lang="en-US" smtClean="0"/>
              <a:t>3/28/2024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9</a:t>
            </a:fld>
            <a:endParaRPr lang="en-US" dirty="0"/>
          </a:p>
        </p:txBody>
      </p:sp>
      <p:pic>
        <p:nvPicPr>
          <p:cNvPr id="11" name="Picture 10" descr="Azure AI | Vision Studio results for an image of myself in front of the gisnt Laputa statue at the Ghibli museum in Mitaka, Tokyo, Japan. The AI description reads &quot;A woman sitting in a statue with Ghibli museum in the background.&quot;">
            <a:extLst>
              <a:ext uri="{FF2B5EF4-FFF2-40B4-BE49-F238E27FC236}">
                <a16:creationId xmlns:a16="http://schemas.microsoft.com/office/drawing/2014/main" id="{6BE002B4-CA26-27D1-A27D-038CD171F9BC}"/>
              </a:ext>
            </a:extLst>
          </p:cNvPr>
          <p:cNvPicPr>
            <a:picLocks noChangeAspect="1"/>
          </p:cNvPicPr>
          <p:nvPr/>
        </p:nvPicPr>
        <p:blipFill>
          <a:blip r:embed="rId3"/>
          <a:stretch>
            <a:fillRect/>
          </a:stretch>
        </p:blipFill>
        <p:spPr>
          <a:xfrm>
            <a:off x="1008895" y="424542"/>
            <a:ext cx="10171925" cy="5368133"/>
          </a:xfrm>
          <a:prstGeom prst="rect">
            <a:avLst/>
          </a:prstGeom>
          <a:ln>
            <a:solidFill>
              <a:schemeClr val="bg2">
                <a:lumMod val="50000"/>
              </a:schemeClr>
            </a:solidFill>
          </a:ln>
        </p:spPr>
      </p:pic>
    </p:spTree>
    <p:extLst>
      <p:ext uri="{BB962C8B-B14F-4D97-AF65-F5344CB8AC3E}">
        <p14:creationId xmlns:p14="http://schemas.microsoft.com/office/powerpoint/2010/main" val="563217545"/>
      </p:ext>
    </p:extLst>
  </p:cSld>
  <p:clrMapOvr>
    <a:masterClrMapping/>
  </p:clrMapOvr>
</p:sld>
</file>

<file path=ppt/theme/theme1.xml><?xml version="1.0" encoding="utf-8"?>
<a:theme xmlns:a="http://schemas.openxmlformats.org/drawingml/2006/main" name="Custom">
  <a:themeElements>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fontScheme name="Custom 74">
      <a:majorFont>
        <a:latin typeface="Jumble"/>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596226_Win32_LW_V6" id="{4A172E15-E9AE-4181-8830-E8DF39CD433E}" vid="{530BD2C8-CF28-4C3D-AAA4-1703528D8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095F90-A7E0-4DA0-8E95-EB34584D62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F65D0A-9CCC-4F61-B2C0-E968BCA5F60A}">
  <ds:schemaRefs>
    <ds:schemaRef ds:uri="http://schemas.openxmlformats.org/package/2006/metadata/core-properties"/>
    <ds:schemaRef ds:uri="http://purl.org/dc/dcmitype/"/>
    <ds:schemaRef ds:uri="230e9df3-be65-4c73-a93b-d1236ebd677e"/>
    <ds:schemaRef ds:uri="http://schemas.microsoft.com/office/2006/metadata/properties"/>
    <ds:schemaRef ds:uri="http://schemas.microsoft.com/office/2006/documentManagement/types"/>
    <ds:schemaRef ds:uri="http://schemas.microsoft.com/sharepoint/v3"/>
    <ds:schemaRef ds:uri="http://purl.org/dc/elements/1.1/"/>
    <ds:schemaRef ds:uri="http://purl.org/dc/terms/"/>
    <ds:schemaRef ds:uri="http://schemas.microsoft.com/office/infopath/2007/PartnerControls"/>
    <ds:schemaRef ds:uri="16c05727-aa75-4e4a-9b5f-8a80a1165891"/>
    <ds:schemaRef ds:uri="71af3243-3dd4-4a8d-8c0d-dd76da1f02a5"/>
    <ds:schemaRef ds:uri="http://www.w3.org/XML/1998/namespace"/>
  </ds:schemaRefs>
</ds:datastoreItem>
</file>

<file path=customXml/itemProps3.xml><?xml version="1.0" encoding="utf-8"?>
<ds:datastoreItem xmlns:ds="http://schemas.openxmlformats.org/officeDocument/2006/customXml" ds:itemID="{E6C52E68-191B-4883-A1EE-52F93DB694A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Fluorescent design</Template>
  <TotalTime>8376</TotalTime>
  <Words>800</Words>
  <Application>Microsoft Office PowerPoint</Application>
  <PresentationFormat>Widescreen</PresentationFormat>
  <Paragraphs>196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Calibri</vt:lpstr>
      <vt:lpstr>Century Gothic</vt:lpstr>
      <vt:lpstr>Jumble</vt:lpstr>
      <vt:lpstr>Custom</vt:lpstr>
      <vt:lpstr>Accessibility Testing with Screen Readers &amp; More</vt:lpstr>
      <vt:lpstr>Disclaimer</vt:lpstr>
      <vt:lpstr>Agenda</vt:lpstr>
      <vt:lpstr>Accessibility &amp; Disability</vt:lpstr>
      <vt:lpstr>What are we looking for?</vt:lpstr>
      <vt:lpstr>What are we looking for? – Example 1</vt:lpstr>
      <vt:lpstr>What are we looking for? – Example 2</vt:lpstr>
      <vt:lpstr>Why not just automate?</vt:lpstr>
      <vt:lpstr>Why not just automate? - Continued</vt:lpstr>
      <vt:lpstr>Tool Examples</vt:lpstr>
      <vt:lpstr>Known Issues</vt:lpstr>
      <vt:lpstr>Testing Combinations</vt:lpstr>
      <vt:lpstr>Demo Time </vt:lpstr>
      <vt:lpstr>Thank you &amp; QA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solutions summit</dc:title>
  <dc:creator>Erissa Duvall</dc:creator>
  <cp:lastModifiedBy>Erissa Duvall</cp:lastModifiedBy>
  <cp:revision>31</cp:revision>
  <cp:lastPrinted>2024-03-28T17:17:39Z</cp:lastPrinted>
  <dcterms:created xsi:type="dcterms:W3CDTF">2024-02-29T03:05:25Z</dcterms:created>
  <dcterms:modified xsi:type="dcterms:W3CDTF">2024-03-28T19:15:48Z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