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73" r:id="rId5"/>
    <p:sldId id="258" r:id="rId6"/>
    <p:sldId id="287" r:id="rId7"/>
    <p:sldId id="272" r:id="rId8"/>
    <p:sldId id="285" r:id="rId9"/>
    <p:sldId id="283" r:id="rId10"/>
    <p:sldId id="284" r:id="rId11"/>
    <p:sldId id="282" r:id="rId12"/>
    <p:sldId id="281" r:id="rId13"/>
    <p:sldId id="271" r:id="rId14"/>
    <p:sldId id="278" r:id="rId15"/>
    <p:sldId id="261" r:id="rId16"/>
    <p:sldId id="288" r:id="rId17"/>
    <p:sldId id="268" r:id="rId18"/>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66707" autoAdjust="0"/>
  </p:normalViewPr>
  <p:slideViewPr>
    <p:cSldViewPr snapToGrid="0">
      <p:cViewPr varScale="1">
        <p:scale>
          <a:sx n="57" d="100"/>
          <a:sy n="57" d="100"/>
        </p:scale>
        <p:origin x="1114" y="58"/>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3/28/2024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3/28/2024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322106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3/28/2024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3/28/2024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3/28/2024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3/28/2024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3/28/2024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3/28/2024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3/28/2024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3/28/2024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3/28/2024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3/28/2024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3/28/2024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3/28/2024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3/28/2024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3/28/2024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3/28/2024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3/28/2024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3/28/2024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0.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3/28/2024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3/28/2024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3/28/2024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3/28/2024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b="1" dirty="0"/>
              <a:t>Feedback @</a:t>
            </a:r>
            <a:r>
              <a:rPr lang="en-US" sz="1600" dirty="0"/>
              <a:t> accessibility@corgidev.com</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3/28/2024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3/28/2024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3/28/2024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3/28/2024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3/28/2024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3/28/2024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3/28/2024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3/28/2024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3/28/2024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52E68-191B-4883-A1EE-52F93DB694AA}">
  <ds:schemaRefs>
    <ds:schemaRef ds:uri="http://schemas.microsoft.com/sharepoint/v3/contenttype/forms"/>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8377</TotalTime>
  <Words>796</Words>
  <Application>Microsoft Office PowerPoint</Application>
  <PresentationFormat>Widescreen</PresentationFormat>
  <Paragraphs>196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Century Gothic</vt:lpstr>
      <vt:lpstr>Jumble</vt:lpstr>
      <vt:lpstr>Custom</vt:lpstr>
      <vt:lpstr>Accessibility Testing with Screen Readers &amp; More</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33</cp:revision>
  <cp:lastPrinted>2024-03-28T17:17:39Z</cp:lastPrinted>
  <dcterms:created xsi:type="dcterms:W3CDTF">2024-02-29T03:05:25Z</dcterms:created>
  <dcterms:modified xsi:type="dcterms:W3CDTF">2024-03-28T22:32:13Z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