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83" r:id="rId16"/>
    <p:sldId id="284" r:id="rId17"/>
    <p:sldId id="277" r:id="rId18"/>
    <p:sldId id="271" r:id="rId19"/>
    <p:sldId id="272" r:id="rId20"/>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754"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10/19/2023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304728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39868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19</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a:t>Tools and resources</a:t>
            </a:r>
            <a:br>
              <a:rPr lang="en-US"/>
            </a:br>
            <a:r>
              <a:rPr lang="en-US" sz="1800"/>
              <a:t>Bookmarklets</a:t>
            </a:r>
            <a:endParaRPr lang="en-US" sz="1800" dirty="0"/>
          </a:p>
        </p:txBody>
      </p:sp>
      <p:sp>
        <p:nvSpPr>
          <p:cNvPr id="6" name="TextBox 5">
            <a:extLst>
              <a:ext uri="{FF2B5EF4-FFF2-40B4-BE49-F238E27FC236}">
                <a16:creationId xmlns:a16="http://schemas.microsoft.com/office/drawing/2014/main" id="{2E84A865-1719-50D2-090C-372A6B8E1E71}"/>
              </a:ext>
            </a:extLst>
          </p:cNvPr>
          <p:cNvSpPr txBox="1"/>
          <p:nvPr/>
        </p:nvSpPr>
        <p:spPr>
          <a:xfrm>
            <a:off x="140725" y="2057401"/>
            <a:ext cx="6498336" cy="3785652"/>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ddress and bookmark bar of a browser window with 2 bookmarklets labeled &quot;ANDI&quot; and &quot;Headings&quot; circled.">
            <a:extLst>
              <a:ext uri="{FF2B5EF4-FFF2-40B4-BE49-F238E27FC236}">
                <a16:creationId xmlns:a16="http://schemas.microsoft.com/office/drawing/2014/main" id="{689DDDB4-F053-177C-B063-932D92457B7B}"/>
              </a:ext>
            </a:extLst>
          </p:cNvPr>
          <p:cNvPicPr>
            <a:picLocks noChangeAspect="1"/>
          </p:cNvPicPr>
          <p:nvPr/>
        </p:nvPicPr>
        <p:blipFill>
          <a:blip r:embed="rId9"/>
          <a:stretch>
            <a:fillRect/>
          </a:stretch>
        </p:blipFill>
        <p:spPr>
          <a:xfrm>
            <a:off x="6001510" y="2688260"/>
            <a:ext cx="6049765" cy="1749627"/>
          </a:xfrm>
          <a:prstGeom prst="rect">
            <a:avLst/>
          </a:prstGeom>
        </p:spPr>
      </p:pic>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pic>
        <p:nvPicPr>
          <p:cNvPr id="9" name="Picture 8" descr="A browser window with the ANDI tool open across the top of the page and currently set to its &quot;Focusable elements&quot; tools. As a result, the focusable elements identified by the tool on the page all have a dashed border box around them and the one that currently has focus has a thick, solid, dark pink border.">
            <a:extLst>
              <a:ext uri="{FF2B5EF4-FFF2-40B4-BE49-F238E27FC236}">
                <a16:creationId xmlns:a16="http://schemas.microsoft.com/office/drawing/2014/main" id="{E4FEF2AD-0F22-A41F-6215-68D5E47CCC90}"/>
              </a:ext>
            </a:extLst>
          </p:cNvPr>
          <p:cNvPicPr>
            <a:picLocks noChangeAspect="1"/>
          </p:cNvPicPr>
          <p:nvPr/>
        </p:nvPicPr>
        <p:blipFill>
          <a:blip r:embed="rId3"/>
          <a:stretch>
            <a:fillRect/>
          </a:stretch>
        </p:blipFill>
        <p:spPr>
          <a:xfrm>
            <a:off x="1706880" y="1923785"/>
            <a:ext cx="9168384" cy="4809563"/>
          </a:xfrm>
          <a:prstGeom prst="rect">
            <a:avLst/>
          </a:prstGeom>
        </p:spPr>
      </p:pic>
    </p:spTree>
    <p:extLst>
      <p:ext uri="{BB962C8B-B14F-4D97-AF65-F5344CB8AC3E}">
        <p14:creationId xmlns:p14="http://schemas.microsoft.com/office/powerpoint/2010/main" val="137591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pic>
        <p:nvPicPr>
          <p:cNvPr id="4" name="Picture 3" descr="A browser window with the Headings bookmarklet toggled on and all headings identified by the app have a border around them that is labeled with the heading level they are recognized as.">
            <a:extLst>
              <a:ext uri="{FF2B5EF4-FFF2-40B4-BE49-F238E27FC236}">
                <a16:creationId xmlns:a16="http://schemas.microsoft.com/office/drawing/2014/main" id="{C931904F-65CB-9AB3-6A81-C5793657A397}"/>
              </a:ext>
            </a:extLst>
          </p:cNvPr>
          <p:cNvPicPr>
            <a:picLocks noChangeAspect="1"/>
          </p:cNvPicPr>
          <p:nvPr/>
        </p:nvPicPr>
        <p:blipFill>
          <a:blip r:embed="rId3"/>
          <a:stretch>
            <a:fillRect/>
          </a:stretch>
        </p:blipFill>
        <p:spPr>
          <a:xfrm>
            <a:off x="1438656" y="2057401"/>
            <a:ext cx="9638275" cy="4506786"/>
          </a:xfrm>
          <a:prstGeom prst="rect">
            <a:avLst/>
          </a:prstGeom>
        </p:spPr>
      </p:pic>
    </p:spTree>
    <p:extLst>
      <p:ext uri="{BB962C8B-B14F-4D97-AF65-F5344CB8AC3E}">
        <p14:creationId xmlns:p14="http://schemas.microsoft.com/office/powerpoint/2010/main" val="32736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sitting on top of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everyone: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encourage innovation and progress</a:t>
            </a:r>
          </a:p>
          <a:p>
            <a:r>
              <a:rPr lang="en-US" dirty="0"/>
              <a:t>avoid missing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92500" lnSpcReduction="10000"/>
          </a:bodyPr>
          <a:lstStyle/>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endParaRPr lang="en-US" b="1" dirty="0"/>
          </a:p>
          <a:p>
            <a:r>
              <a:rPr lang="en-US" b="1" dirty="0"/>
              <a:t>Regulations</a:t>
            </a:r>
          </a:p>
          <a:p>
            <a:pPr lvl="1"/>
            <a:r>
              <a:rPr lang="en-US" dirty="0"/>
              <a:t>Americans with Disabilities Act (ADA)</a:t>
            </a:r>
          </a:p>
          <a:p>
            <a:pPr lvl="1"/>
            <a:r>
              <a:rPr lang="en-US" sz="2000" dirty="0"/>
              <a:t>Section 508 of the Rehabilitation Act of 1973 (USA)</a:t>
            </a:r>
          </a:p>
          <a:p>
            <a:pPr lvl="1"/>
            <a:r>
              <a:rPr lang="en-US" sz="2000" dirty="0"/>
              <a:t>Section 255 of the Communications Act (USA)</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16047</TotalTime>
  <Words>1227</Words>
  <Application>Microsoft Office PowerPoint</Application>
  <PresentationFormat>Widescreen</PresentationFormat>
  <Paragraphs>132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Bookmarklets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Erissa Duvall</dc:creator>
  <cp:lastModifiedBy>Erissa Duvall</cp:lastModifiedBy>
  <cp:revision>67</cp:revision>
  <cp:lastPrinted>2023-09-04T17:18:57Z</cp:lastPrinted>
  <dcterms:created xsi:type="dcterms:W3CDTF">2020-07-15T00:49:10Z</dcterms:created>
  <dcterms:modified xsi:type="dcterms:W3CDTF">2023-10-19T17:42:38Z</dcterms:modified>
</cp:coreProperties>
</file>