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702"/>
  </p:normalViewPr>
  <p:slideViewPr>
    <p:cSldViewPr snapToGrid="0">
      <p:cViewPr varScale="1">
        <p:scale>
          <a:sx n="99" d="100"/>
          <a:sy n="99" d="100"/>
        </p:scale>
        <p:origin x="1160"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7/24/25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689482"/>
            <a:ext cx="10942751" cy="4357907"/>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pPr lvl="1"/>
            <a:endParaRPr 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521</TotalTime>
  <Words>588</Words>
  <Application>Microsoft Macintosh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8</cp:revision>
  <dcterms:created xsi:type="dcterms:W3CDTF">2025-01-15T03:55:15Z</dcterms:created>
  <dcterms:modified xsi:type="dcterms:W3CDTF">2025-07-25T05:55:46Z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