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1" r:id="rId3"/>
    <p:sldId id="264" r:id="rId4"/>
    <p:sldId id="265" r:id="rId5"/>
    <p:sldId id="271" r:id="rId6"/>
    <p:sldId id="258" r:id="rId7"/>
    <p:sldId id="274" r:id="rId8"/>
    <p:sldId id="266" r:id="rId9"/>
    <p:sldId id="259" r:id="rId10"/>
    <p:sldId id="257" r:id="rId11"/>
    <p:sldId id="261" r:id="rId12"/>
    <p:sldId id="260" r:id="rId13"/>
    <p:sldId id="269" r:id="rId14"/>
    <p:sldId id="267" r:id="rId15"/>
    <p:sldId id="272" r:id="rId16"/>
    <p:sldId id="273" r:id="rId17"/>
    <p:sldId id="282" r:id="rId18"/>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F1B"/>
    <a:srgbClr val="128017"/>
    <a:srgbClr val="182CA4"/>
    <a:srgbClr val="C21C4F"/>
    <a:srgbClr val="D7C4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4D1C1-7A4C-43B9-8791-2614C5C1E643}" v="341" dt="2021-08-20T16:49:24.437"/>
    <p1510:client id="{2A358DB6-CA4A-4848-9FDE-133B79F4BA8D}" v="1924" dt="2021-08-19T19:19:58.463"/>
    <p1510:client id="{635D1EA6-9A99-422C-8E7D-C7A3B5C6E349}" v="290" dt="2021-08-19T19:32:58.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68874" autoAdjust="0"/>
  </p:normalViewPr>
  <p:slideViewPr>
    <p:cSldViewPr snapToGrid="0">
      <p:cViewPr varScale="1">
        <p:scale>
          <a:sx n="78" d="100"/>
          <a:sy n="78" d="100"/>
        </p:scale>
        <p:origin x="1836" y="78"/>
      </p:cViewPr>
      <p:guideLst>
        <p:guide orient="horz" pos="2160"/>
        <p:guide pos="3840"/>
      </p:guideLst>
    </p:cSldViewPr>
  </p:slideViewPr>
  <p:outlineViewPr>
    <p:cViewPr>
      <p:scale>
        <a:sx n="33" d="100"/>
        <a:sy n="33" d="100"/>
      </p:scale>
      <p:origin x="0" y="-91"/>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Gray" userId="2112a60c0cddb7a4" providerId="LiveId" clId="{BB9FD51E-4586-481A-BD5D-94D3B55B3737}"/>
    <pc:docChg chg="undo custSel modSld">
      <pc:chgData name="Elizabeth Gray" userId="2112a60c0cddb7a4" providerId="LiveId" clId="{BB9FD51E-4586-481A-BD5D-94D3B55B3737}" dt="2021-08-17T18:51:26.863" v="4463" actId="20577"/>
      <pc:docMkLst>
        <pc:docMk/>
      </pc:docMkLst>
      <pc:sldChg chg="modNotesTx">
        <pc:chgData name="Elizabeth Gray" userId="2112a60c0cddb7a4" providerId="LiveId" clId="{BB9FD51E-4586-481A-BD5D-94D3B55B3737}" dt="2021-08-17T15:05:58.625" v="3757" actId="20577"/>
        <pc:sldMkLst>
          <pc:docMk/>
          <pc:sldMk cId="3146122728" sldId="266"/>
        </pc:sldMkLst>
      </pc:sldChg>
      <pc:sldChg chg="modNotesTx">
        <pc:chgData name="Elizabeth Gray" userId="2112a60c0cddb7a4" providerId="LiveId" clId="{BB9FD51E-4586-481A-BD5D-94D3B55B3737}" dt="2021-08-17T18:51:26.863" v="4463" actId="20577"/>
        <pc:sldMkLst>
          <pc:docMk/>
          <pc:sldMk cId="4118466466" sldId="271"/>
        </pc:sldMkLst>
      </pc:sldChg>
      <pc:sldChg chg="modSp mod modNotesTx">
        <pc:chgData name="Elizabeth Gray" userId="2112a60c0cddb7a4" providerId="LiveId" clId="{BB9FD51E-4586-481A-BD5D-94D3B55B3737}" dt="2021-08-17T15:06:16.688" v="3762" actId="20577"/>
        <pc:sldMkLst>
          <pc:docMk/>
          <pc:sldMk cId="3192118061" sldId="275"/>
        </pc:sldMkLst>
        <pc:spChg chg="mod">
          <ac:chgData name="Elizabeth Gray" userId="2112a60c0cddb7a4" providerId="LiveId" clId="{BB9FD51E-4586-481A-BD5D-94D3B55B3737}" dt="2021-08-17T15:05:11.387" v="3644" actId="21"/>
          <ac:spMkLst>
            <pc:docMk/>
            <pc:sldMk cId="3192118061" sldId="275"/>
            <ac:spMk id="3" creationId="{250073E0-0F91-46F6-AA63-3E98C290AE4E}"/>
          </ac:spMkLst>
        </pc:spChg>
      </pc:sldChg>
      <pc:sldChg chg="modSp mod modNotesTx">
        <pc:chgData name="Elizabeth Gray" userId="2112a60c0cddb7a4" providerId="LiveId" clId="{BB9FD51E-4586-481A-BD5D-94D3B55B3737}" dt="2021-08-17T15:04:44.219" v="3643" actId="20577"/>
        <pc:sldMkLst>
          <pc:docMk/>
          <pc:sldMk cId="2347231140" sldId="276"/>
        </pc:sldMkLst>
        <pc:spChg chg="mod">
          <ac:chgData name="Elizabeth Gray" userId="2112a60c0cddb7a4" providerId="LiveId" clId="{BB9FD51E-4586-481A-BD5D-94D3B55B3737}" dt="2021-08-17T15:04:44.219" v="3643" actId="20577"/>
          <ac:spMkLst>
            <pc:docMk/>
            <pc:sldMk cId="2347231140" sldId="276"/>
            <ac:spMk id="3" creationId="{250073E0-0F91-46F6-AA63-3E98C290AE4E}"/>
          </ac:spMkLst>
        </pc:spChg>
      </pc:sldChg>
      <pc:sldChg chg="modSp mod">
        <pc:chgData name="Elizabeth Gray" userId="2112a60c0cddb7a4" providerId="LiveId" clId="{BB9FD51E-4586-481A-BD5D-94D3B55B3737}" dt="2021-08-17T15:27:30.985" v="3939" actId="20577"/>
        <pc:sldMkLst>
          <pc:docMk/>
          <pc:sldMk cId="2863965151" sldId="277"/>
        </pc:sldMkLst>
        <pc:spChg chg="mod">
          <ac:chgData name="Elizabeth Gray" userId="2112a60c0cddb7a4" providerId="LiveId" clId="{BB9FD51E-4586-481A-BD5D-94D3B55B3737}" dt="2021-08-17T15:27:30.985" v="3939" actId="20577"/>
          <ac:spMkLst>
            <pc:docMk/>
            <pc:sldMk cId="2863965151" sldId="277"/>
            <ac:spMk id="3" creationId="{250073E0-0F91-46F6-AA63-3E98C290AE4E}"/>
          </ac:spMkLst>
        </pc:spChg>
      </pc:sldChg>
      <pc:sldChg chg="modSp mod">
        <pc:chgData name="Elizabeth Gray" userId="2112a60c0cddb7a4" providerId="LiveId" clId="{BB9FD51E-4586-481A-BD5D-94D3B55B3737}" dt="2021-08-17T14:53:47.452" v="2006"/>
        <pc:sldMkLst>
          <pc:docMk/>
          <pc:sldMk cId="1758516202" sldId="278"/>
        </pc:sldMkLst>
        <pc:spChg chg="mod">
          <ac:chgData name="Elizabeth Gray" userId="2112a60c0cddb7a4" providerId="LiveId" clId="{BB9FD51E-4586-481A-BD5D-94D3B55B3737}" dt="2021-08-17T14:53:47.452" v="2006"/>
          <ac:spMkLst>
            <pc:docMk/>
            <pc:sldMk cId="1758516202" sldId="278"/>
            <ac:spMk id="3" creationId="{250073E0-0F91-46F6-AA63-3E98C290AE4E}"/>
          </ac:spMkLst>
        </pc:spChg>
      </pc:sldChg>
      <pc:sldChg chg="modSp mod">
        <pc:chgData name="Elizabeth Gray" userId="2112a60c0cddb7a4" providerId="LiveId" clId="{BB9FD51E-4586-481A-BD5D-94D3B55B3737}" dt="2021-08-17T14:53:49.686" v="2007"/>
        <pc:sldMkLst>
          <pc:docMk/>
          <pc:sldMk cId="1174358079" sldId="279"/>
        </pc:sldMkLst>
        <pc:spChg chg="mod">
          <ac:chgData name="Elizabeth Gray" userId="2112a60c0cddb7a4" providerId="LiveId" clId="{BB9FD51E-4586-481A-BD5D-94D3B55B3737}" dt="2021-08-17T14:53:49.686" v="2007"/>
          <ac:spMkLst>
            <pc:docMk/>
            <pc:sldMk cId="1174358079" sldId="279"/>
            <ac:spMk id="3" creationId="{250073E0-0F91-46F6-AA63-3E98C290AE4E}"/>
          </ac:spMkLst>
        </pc:spChg>
      </pc:sldChg>
      <pc:sldChg chg="modSp mod">
        <pc:chgData name="Elizabeth Gray" userId="2112a60c0cddb7a4" providerId="LiveId" clId="{BB9FD51E-4586-481A-BD5D-94D3B55B3737}" dt="2021-08-17T14:53:53.634" v="2008"/>
        <pc:sldMkLst>
          <pc:docMk/>
          <pc:sldMk cId="630159728" sldId="280"/>
        </pc:sldMkLst>
        <pc:spChg chg="mod">
          <ac:chgData name="Elizabeth Gray" userId="2112a60c0cddb7a4" providerId="LiveId" clId="{BB9FD51E-4586-481A-BD5D-94D3B55B3737}" dt="2021-08-17T14:53:53.634" v="2008"/>
          <ac:spMkLst>
            <pc:docMk/>
            <pc:sldMk cId="630159728" sldId="280"/>
            <ac:spMk id="3" creationId="{250073E0-0F91-46F6-AA63-3E98C290AE4E}"/>
          </ac:spMkLst>
        </pc:spChg>
      </pc:sldChg>
    </pc:docChg>
  </pc:docChgLst>
  <pc:docChgLst>
    <pc:chgData name="Elizabeth Gray" userId="2112a60c0cddb7a4" providerId="LiveId" clId="{2A358DB6-CA4A-4848-9FDE-133B79F4BA8D}"/>
    <pc:docChg chg="undo custSel addSld delSld modSld sldOrd">
      <pc:chgData name="Elizabeth Gray" userId="2112a60c0cddb7a4" providerId="LiveId" clId="{2A358DB6-CA4A-4848-9FDE-133B79F4BA8D}" dt="2021-08-19T19:19:58.463" v="10662" actId="20577"/>
      <pc:docMkLst>
        <pc:docMk/>
      </pc:docMkLst>
      <pc:sldChg chg="modSp mod">
        <pc:chgData name="Elizabeth Gray" userId="2112a60c0cddb7a4" providerId="LiveId" clId="{2A358DB6-CA4A-4848-9FDE-133B79F4BA8D}" dt="2021-08-16T05:20:38.195" v="102" actId="20577"/>
        <pc:sldMkLst>
          <pc:docMk/>
          <pc:sldMk cId="3165525781" sldId="256"/>
        </pc:sldMkLst>
        <pc:spChg chg="mod">
          <ac:chgData name="Elizabeth Gray" userId="2112a60c0cddb7a4" providerId="LiveId" clId="{2A358DB6-CA4A-4848-9FDE-133B79F4BA8D}" dt="2021-08-16T05:20:38.195" v="102" actId="20577"/>
          <ac:spMkLst>
            <pc:docMk/>
            <pc:sldMk cId="3165525781" sldId="256"/>
            <ac:spMk id="2" creationId="{7329C029-AE6D-4F47-A1C9-EDBBA80BF5C2}"/>
          </ac:spMkLst>
        </pc:spChg>
        <pc:spChg chg="mod">
          <ac:chgData name="Elizabeth Gray" userId="2112a60c0cddb7a4" providerId="LiveId" clId="{2A358DB6-CA4A-4848-9FDE-133B79F4BA8D}" dt="2021-08-16T05:20:09.609" v="88" actId="1076"/>
          <ac:spMkLst>
            <pc:docMk/>
            <pc:sldMk cId="3165525781" sldId="256"/>
            <ac:spMk id="3" creationId="{045EE49E-75FC-42A8-BD0E-5D32CA76F003}"/>
          </ac:spMkLst>
        </pc:spChg>
      </pc:sldChg>
      <pc:sldChg chg="modSp add del mod">
        <pc:chgData name="Elizabeth Gray" userId="2112a60c0cddb7a4" providerId="LiveId" clId="{2A358DB6-CA4A-4848-9FDE-133B79F4BA8D}" dt="2021-08-16T07:34:47.113" v="3494" actId="2696"/>
        <pc:sldMkLst>
          <pc:docMk/>
          <pc:sldMk cId="2914319511" sldId="257"/>
        </pc:sldMkLst>
        <pc:spChg chg="mod">
          <ac:chgData name="Elizabeth Gray" userId="2112a60c0cddb7a4" providerId="LiveId" clId="{2A358DB6-CA4A-4848-9FDE-133B79F4BA8D}" dt="2021-08-16T07:25:31.617" v="3427" actId="33524"/>
          <ac:spMkLst>
            <pc:docMk/>
            <pc:sldMk cId="2914319511" sldId="257"/>
            <ac:spMk id="3" creationId="{250073E0-0F91-46F6-AA63-3E98C290AE4E}"/>
          </ac:spMkLst>
        </pc:spChg>
      </pc:sldChg>
      <pc:sldChg chg="addSp delSp modSp mod setClrOvrMap">
        <pc:chgData name="Elizabeth Gray" userId="2112a60c0cddb7a4" providerId="LiveId" clId="{2A358DB6-CA4A-4848-9FDE-133B79F4BA8D}" dt="2021-08-16T07:32:57.337" v="3492" actId="14100"/>
        <pc:sldMkLst>
          <pc:docMk/>
          <pc:sldMk cId="4240233923" sldId="258"/>
        </pc:sldMkLst>
        <pc:spChg chg="mod">
          <ac:chgData name="Elizabeth Gray" userId="2112a60c0cddb7a4" providerId="LiveId" clId="{2A358DB6-CA4A-4848-9FDE-133B79F4BA8D}" dt="2021-08-16T07:32:57.337" v="3492" actId="14100"/>
          <ac:spMkLst>
            <pc:docMk/>
            <pc:sldMk cId="4240233923" sldId="258"/>
            <ac:spMk id="2" creationId="{E3720820-967D-4310-BDD9-DDAA0B41C9C0}"/>
          </ac:spMkLst>
        </pc:spChg>
        <pc:spChg chg="add del mod">
          <ac:chgData name="Elizabeth Gray" userId="2112a60c0cddb7a4" providerId="LiveId" clId="{2A358DB6-CA4A-4848-9FDE-133B79F4BA8D}" dt="2021-08-16T07:32:08.181" v="3468" actId="26606"/>
          <ac:spMkLst>
            <pc:docMk/>
            <pc:sldMk cId="4240233923" sldId="258"/>
            <ac:spMk id="3" creationId="{39BC9289-1683-4D4F-B68D-2D21138E8B3D}"/>
          </ac:spMkLst>
        </pc:spChg>
        <pc:spChg chg="add del">
          <ac:chgData name="Elizabeth Gray" userId="2112a60c0cddb7a4" providerId="LiveId" clId="{2A358DB6-CA4A-4848-9FDE-133B79F4BA8D}" dt="2021-08-16T07:32:08.181" v="3468" actId="26606"/>
          <ac:spMkLst>
            <pc:docMk/>
            <pc:sldMk cId="4240233923" sldId="258"/>
            <ac:spMk id="12" creationId="{F70C2B8F-6B1B-46D5-86E6-40F36C695FC2}"/>
          </ac:spMkLst>
        </pc:spChg>
        <pc:spChg chg="add del">
          <ac:chgData name="Elizabeth Gray" userId="2112a60c0cddb7a4" providerId="LiveId" clId="{2A358DB6-CA4A-4848-9FDE-133B79F4BA8D}" dt="2021-08-16T07:32:08.181" v="3468" actId="26606"/>
          <ac:spMkLst>
            <pc:docMk/>
            <pc:sldMk cId="4240233923" sldId="258"/>
            <ac:spMk id="14" creationId="{DB521824-592C-476A-AB0A-CA0C6D1F3407}"/>
          </ac:spMkLst>
        </pc:spChg>
        <pc:spChg chg="add del">
          <ac:chgData name="Elizabeth Gray" userId="2112a60c0cddb7a4" providerId="LiveId" clId="{2A358DB6-CA4A-4848-9FDE-133B79F4BA8D}" dt="2021-08-16T07:32:08.181" v="3468" actId="26606"/>
          <ac:spMkLst>
            <pc:docMk/>
            <pc:sldMk cId="4240233923" sldId="258"/>
            <ac:spMk id="16" creationId="{A2749EFA-8EE4-4EB8-9424-8E593B9320AD}"/>
          </ac:spMkLst>
        </pc:spChg>
        <pc:spChg chg="add del">
          <ac:chgData name="Elizabeth Gray" userId="2112a60c0cddb7a4" providerId="LiveId" clId="{2A358DB6-CA4A-4848-9FDE-133B79F4BA8D}" dt="2021-08-16T07:32:08.181" v="3468" actId="26606"/>
          <ac:spMkLst>
            <pc:docMk/>
            <pc:sldMk cId="4240233923" sldId="258"/>
            <ac:spMk id="18" creationId="{B5C860C9-D4F9-4350-80DA-0D1CD36C7741}"/>
          </ac:spMkLst>
        </pc:spChg>
        <pc:spChg chg="add del">
          <ac:chgData name="Elizabeth Gray" userId="2112a60c0cddb7a4" providerId="LiveId" clId="{2A358DB6-CA4A-4848-9FDE-133B79F4BA8D}" dt="2021-08-16T07:32:08.181" v="3468" actId="26606"/>
          <ac:spMkLst>
            <pc:docMk/>
            <pc:sldMk cId="4240233923" sldId="258"/>
            <ac:spMk id="20" creationId="{538A90C8-AE0E-4EBA-9AF8-EEDB206020E0}"/>
          </ac:spMkLst>
        </pc:spChg>
        <pc:spChg chg="add del">
          <ac:chgData name="Elizabeth Gray" userId="2112a60c0cddb7a4" providerId="LiveId" clId="{2A358DB6-CA4A-4848-9FDE-133B79F4BA8D}" dt="2021-08-16T07:30:42.240" v="3457" actId="26606"/>
          <ac:spMkLst>
            <pc:docMk/>
            <pc:sldMk cId="4240233923" sldId="258"/>
            <ac:spMk id="30" creationId="{39BC9289-1683-4D4F-B68D-2D21138E8B3D}"/>
          </ac:spMkLst>
        </pc:spChg>
        <pc:graphicFrameChg chg="add del">
          <ac:chgData name="Elizabeth Gray" userId="2112a60c0cddb7a4" providerId="LiveId" clId="{2A358DB6-CA4A-4848-9FDE-133B79F4BA8D}" dt="2021-08-16T07:30:21.827" v="3449" actId="26606"/>
          <ac:graphicFrameMkLst>
            <pc:docMk/>
            <pc:sldMk cId="4240233923" sldId="258"/>
            <ac:graphicFrameMk id="22" creationId="{D03A9A45-605C-43B2-B8BF-6C110BEC48E0}"/>
          </ac:graphicFrameMkLst>
        </pc:graphicFrameChg>
        <pc:graphicFrameChg chg="add del">
          <ac:chgData name="Elizabeth Gray" userId="2112a60c0cddb7a4" providerId="LiveId" clId="{2A358DB6-CA4A-4848-9FDE-133B79F4BA8D}" dt="2021-08-16T07:31:46.462" v="3466" actId="26606"/>
          <ac:graphicFrameMkLst>
            <pc:docMk/>
            <pc:sldMk cId="4240233923" sldId="258"/>
            <ac:graphicFrameMk id="23" creationId="{5554DD17-518C-48D0-987E-30411406F776}"/>
          </ac:graphicFrameMkLst>
        </pc:graphicFrameChg>
        <pc:graphicFrameChg chg="add del">
          <ac:chgData name="Elizabeth Gray" userId="2112a60c0cddb7a4" providerId="LiveId" clId="{2A358DB6-CA4A-4848-9FDE-133B79F4BA8D}" dt="2021-08-16T07:30:24.609" v="3451" actId="26606"/>
          <ac:graphicFrameMkLst>
            <pc:docMk/>
            <pc:sldMk cId="4240233923" sldId="258"/>
            <ac:graphicFrameMk id="24" creationId="{92150A66-BD6E-4CCD-BF8E-6BBA2745B517}"/>
          </ac:graphicFrameMkLst>
        </pc:graphicFrameChg>
        <pc:graphicFrameChg chg="add del">
          <ac:chgData name="Elizabeth Gray" userId="2112a60c0cddb7a4" providerId="LiveId" clId="{2A358DB6-CA4A-4848-9FDE-133B79F4BA8D}" dt="2021-08-16T07:30:28.736" v="3453" actId="26606"/>
          <ac:graphicFrameMkLst>
            <pc:docMk/>
            <pc:sldMk cId="4240233923" sldId="258"/>
            <ac:graphicFrameMk id="26" creationId="{D03A9A45-605C-43B2-B8BF-6C110BEC48E0}"/>
          </ac:graphicFrameMkLst>
        </pc:graphicFrameChg>
        <pc:graphicFrameChg chg="add del">
          <ac:chgData name="Elizabeth Gray" userId="2112a60c0cddb7a4" providerId="LiveId" clId="{2A358DB6-CA4A-4848-9FDE-133B79F4BA8D}" dt="2021-08-16T07:30:32.628" v="3455" actId="26606"/>
          <ac:graphicFrameMkLst>
            <pc:docMk/>
            <pc:sldMk cId="4240233923" sldId="258"/>
            <ac:graphicFrameMk id="28" creationId="{D0212AF1-3F48-4DE1-8C26-7B863234B8B5}"/>
          </ac:graphicFrameMkLst>
        </pc:graphicFrameChg>
        <pc:picChg chg="mod ord">
          <ac:chgData name="Elizabeth Gray" userId="2112a60c0cddb7a4" providerId="LiveId" clId="{2A358DB6-CA4A-4848-9FDE-133B79F4BA8D}" dt="2021-08-16T07:32:08.181" v="3468" actId="26606"/>
          <ac:picMkLst>
            <pc:docMk/>
            <pc:sldMk cId="4240233923" sldId="258"/>
            <ac:picMk id="7" creationId="{AF4453F9-94BF-4447-AFC2-AB2F1A82C426}"/>
          </ac:picMkLst>
        </pc:picChg>
      </pc:sldChg>
      <pc:sldChg chg="ord">
        <pc:chgData name="Elizabeth Gray" userId="2112a60c0cddb7a4" providerId="LiveId" clId="{2A358DB6-CA4A-4848-9FDE-133B79F4BA8D}" dt="2021-08-16T06:19:04.086" v="1435"/>
        <pc:sldMkLst>
          <pc:docMk/>
          <pc:sldMk cId="553355795" sldId="259"/>
        </pc:sldMkLst>
      </pc:sldChg>
      <pc:sldChg chg="del">
        <pc:chgData name="Elizabeth Gray" userId="2112a60c0cddb7a4" providerId="LiveId" clId="{2A358DB6-CA4A-4848-9FDE-133B79F4BA8D}" dt="2021-08-16T07:26:01.280" v="3428" actId="2696"/>
        <pc:sldMkLst>
          <pc:docMk/>
          <pc:sldMk cId="2383747455" sldId="262"/>
        </pc:sldMkLst>
      </pc:sldChg>
      <pc:sldChg chg="modSp modNotesTx">
        <pc:chgData name="Elizabeth Gray" userId="2112a60c0cddb7a4" providerId="LiveId" clId="{2A358DB6-CA4A-4848-9FDE-133B79F4BA8D}" dt="2021-08-19T18:58:15.828" v="8874" actId="20577"/>
        <pc:sldMkLst>
          <pc:docMk/>
          <pc:sldMk cId="3587248292" sldId="264"/>
        </pc:sldMkLst>
        <pc:graphicFrameChg chg="mod">
          <ac:chgData name="Elizabeth Gray" userId="2112a60c0cddb7a4" providerId="LiveId" clId="{2A358DB6-CA4A-4848-9FDE-133B79F4BA8D}" dt="2021-08-19T18:57:35.296" v="8858" actId="313"/>
          <ac:graphicFrameMkLst>
            <pc:docMk/>
            <pc:sldMk cId="3587248292" sldId="264"/>
            <ac:graphicFrameMk id="20" creationId="{DBBD2311-C66F-486D-950C-75E71AB9F0FA}"/>
          </ac:graphicFrameMkLst>
        </pc:graphicFrameChg>
      </pc:sldChg>
      <pc:sldChg chg="addSp delSp modSp mod ord setBg setClrOvrMap modNotesTx">
        <pc:chgData name="Elizabeth Gray" userId="2112a60c0cddb7a4" providerId="LiveId" clId="{2A358DB6-CA4A-4848-9FDE-133B79F4BA8D}" dt="2021-08-16T07:28:38.767" v="3447" actId="18714"/>
        <pc:sldMkLst>
          <pc:docMk/>
          <pc:sldMk cId="3673445269" sldId="265"/>
        </pc:sldMkLst>
        <pc:spChg chg="mod">
          <ac:chgData name="Elizabeth Gray" userId="2112a60c0cddb7a4" providerId="LiveId" clId="{2A358DB6-CA4A-4848-9FDE-133B79F4BA8D}" dt="2021-08-16T07:28:11.494" v="3444" actId="26606"/>
          <ac:spMkLst>
            <pc:docMk/>
            <pc:sldMk cId="3673445269" sldId="265"/>
            <ac:spMk id="2" creationId="{BF6A4827-B423-4763-9B26-A5EB776C36EB}"/>
          </ac:spMkLst>
        </pc:spChg>
        <pc:spChg chg="add del">
          <ac:chgData name="Elizabeth Gray" userId="2112a60c0cddb7a4" providerId="LiveId" clId="{2A358DB6-CA4A-4848-9FDE-133B79F4BA8D}" dt="2021-08-16T07:26:58.514" v="3437" actId="26606"/>
          <ac:spMkLst>
            <pc:docMk/>
            <pc:sldMk cId="3673445269" sldId="265"/>
            <ac:spMk id="15" creationId="{F9ED434F-8767-46CC-B26B-5AF62FF01E66}"/>
          </ac:spMkLst>
        </pc:spChg>
        <pc:spChg chg="add del">
          <ac:chgData name="Elizabeth Gray" userId="2112a60c0cddb7a4" providerId="LiveId" clId="{2A358DB6-CA4A-4848-9FDE-133B79F4BA8D}" dt="2021-08-16T07:26:44.135" v="3430" actId="26606"/>
          <ac:spMkLst>
            <pc:docMk/>
            <pc:sldMk cId="3673445269" sldId="265"/>
            <ac:spMk id="29" creationId="{CC28BCC9-4093-4FD5-83EB-7EC297F51396}"/>
          </ac:spMkLst>
        </pc:spChg>
        <pc:spChg chg="add del">
          <ac:chgData name="Elizabeth Gray" userId="2112a60c0cddb7a4" providerId="LiveId" clId="{2A358DB6-CA4A-4848-9FDE-133B79F4BA8D}" dt="2021-08-16T07:26:47.183" v="3432" actId="26606"/>
          <ac:spMkLst>
            <pc:docMk/>
            <pc:sldMk cId="3673445269" sldId="265"/>
            <ac:spMk id="32" creationId="{CC28BCC9-4093-4FD5-83EB-7EC297F51396}"/>
          </ac:spMkLst>
        </pc:spChg>
        <pc:spChg chg="add del">
          <ac:chgData name="Elizabeth Gray" userId="2112a60c0cddb7a4" providerId="LiveId" clId="{2A358DB6-CA4A-4848-9FDE-133B79F4BA8D}" dt="2021-08-16T07:26:51.043" v="3434" actId="26606"/>
          <ac:spMkLst>
            <pc:docMk/>
            <pc:sldMk cId="3673445269" sldId="265"/>
            <ac:spMk id="35" creationId="{CC28BCC9-4093-4FD5-83EB-7EC297F51396}"/>
          </ac:spMkLst>
        </pc:spChg>
        <pc:spChg chg="add del">
          <ac:chgData name="Elizabeth Gray" userId="2112a60c0cddb7a4" providerId="LiveId" clId="{2A358DB6-CA4A-4848-9FDE-133B79F4BA8D}" dt="2021-08-16T07:26:58.327" v="3436" actId="26606"/>
          <ac:spMkLst>
            <pc:docMk/>
            <pc:sldMk cId="3673445269" sldId="265"/>
            <ac:spMk id="40" creationId="{F9ED434F-8767-46CC-B26B-5AF62FF01E66}"/>
          </ac:spMkLst>
        </pc:spChg>
        <pc:spChg chg="add del">
          <ac:chgData name="Elizabeth Gray" userId="2112a60c0cddb7a4" providerId="LiveId" clId="{2A358DB6-CA4A-4848-9FDE-133B79F4BA8D}" dt="2021-08-16T07:28:11.541" v="3445" actId="26606"/>
          <ac:spMkLst>
            <pc:docMk/>
            <pc:sldMk cId="3673445269" sldId="265"/>
            <ac:spMk id="43" creationId="{CC28BCC9-4093-4FD5-83EB-7EC297F51396}"/>
          </ac:spMkLst>
        </pc:spChg>
        <pc:spChg chg="add">
          <ac:chgData name="Elizabeth Gray" userId="2112a60c0cddb7a4" providerId="LiveId" clId="{2A358DB6-CA4A-4848-9FDE-133B79F4BA8D}" dt="2021-08-16T07:28:11.541" v="3445" actId="26606"/>
          <ac:spMkLst>
            <pc:docMk/>
            <pc:sldMk cId="3673445269" sldId="265"/>
            <ac:spMk id="54" creationId="{CC28BCC9-4093-4FD5-83EB-7EC297F51396}"/>
          </ac:spMkLst>
        </pc:spChg>
        <pc:spChg chg="add del">
          <ac:chgData name="Elizabeth Gray" userId="2112a60c0cddb7a4" providerId="LiveId" clId="{2A358DB6-CA4A-4848-9FDE-133B79F4BA8D}" dt="2021-08-16T07:28:02.789" v="3440" actId="26606"/>
          <ac:spMkLst>
            <pc:docMk/>
            <pc:sldMk cId="3673445269" sldId="265"/>
            <ac:spMk id="57" creationId="{CC28BCC9-4093-4FD5-83EB-7EC297F51396}"/>
          </ac:spMkLst>
        </pc:spChg>
        <pc:spChg chg="add del">
          <ac:chgData name="Elizabeth Gray" userId="2112a60c0cddb7a4" providerId="LiveId" clId="{2A358DB6-CA4A-4848-9FDE-133B79F4BA8D}" dt="2021-08-16T07:28:06.524" v="3442" actId="26606"/>
          <ac:spMkLst>
            <pc:docMk/>
            <pc:sldMk cId="3673445269" sldId="265"/>
            <ac:spMk id="60" creationId="{CC28BCC9-4093-4FD5-83EB-7EC297F51396}"/>
          </ac:spMkLst>
        </pc:spChg>
        <pc:grpChg chg="add del">
          <ac:chgData name="Elizabeth Gray" userId="2112a60c0cddb7a4" providerId="LiveId" clId="{2A358DB6-CA4A-4848-9FDE-133B79F4BA8D}" dt="2021-08-16T07:26:58.514" v="3437" actId="26606"/>
          <ac:grpSpMkLst>
            <pc:docMk/>
            <pc:sldMk cId="3673445269" sldId="265"/>
            <ac:grpSpMk id="11" creationId="{2F448CB3-7B4F-45D7-B7C0-DF553DF61453}"/>
          </ac:grpSpMkLst>
        </pc:grpChg>
        <pc:grpChg chg="add del">
          <ac:chgData name="Elizabeth Gray" userId="2112a60c0cddb7a4" providerId="LiveId" clId="{2A358DB6-CA4A-4848-9FDE-133B79F4BA8D}" dt="2021-08-16T07:26:44.135" v="3430" actId="26606"/>
          <ac:grpSpMkLst>
            <pc:docMk/>
            <pc:sldMk cId="3673445269" sldId="265"/>
            <ac:grpSpMk id="20" creationId="{08BCF048-8940-4354-B9EC-5AD74E283CE3}"/>
          </ac:grpSpMkLst>
        </pc:grpChg>
        <pc:grpChg chg="add del">
          <ac:chgData name="Elizabeth Gray" userId="2112a60c0cddb7a4" providerId="LiveId" clId="{2A358DB6-CA4A-4848-9FDE-133B79F4BA8D}" dt="2021-08-16T07:26:47.183" v="3432" actId="26606"/>
          <ac:grpSpMkLst>
            <pc:docMk/>
            <pc:sldMk cId="3673445269" sldId="265"/>
            <ac:grpSpMk id="31" creationId="{08BCF048-8940-4354-B9EC-5AD74E283CE3}"/>
          </ac:grpSpMkLst>
        </pc:grpChg>
        <pc:grpChg chg="add del">
          <ac:chgData name="Elizabeth Gray" userId="2112a60c0cddb7a4" providerId="LiveId" clId="{2A358DB6-CA4A-4848-9FDE-133B79F4BA8D}" dt="2021-08-16T07:26:51.043" v="3434" actId="26606"/>
          <ac:grpSpMkLst>
            <pc:docMk/>
            <pc:sldMk cId="3673445269" sldId="265"/>
            <ac:grpSpMk id="34" creationId="{08BCF048-8940-4354-B9EC-5AD74E283CE3}"/>
          </ac:grpSpMkLst>
        </pc:grpChg>
        <pc:grpChg chg="add del">
          <ac:chgData name="Elizabeth Gray" userId="2112a60c0cddb7a4" providerId="LiveId" clId="{2A358DB6-CA4A-4848-9FDE-133B79F4BA8D}" dt="2021-08-16T07:26:58.327" v="3436" actId="26606"/>
          <ac:grpSpMkLst>
            <pc:docMk/>
            <pc:sldMk cId="3673445269" sldId="265"/>
            <ac:grpSpMk id="37" creationId="{2F448CB3-7B4F-45D7-B7C0-DF553DF61453}"/>
          </ac:grpSpMkLst>
        </pc:grpChg>
        <pc:grpChg chg="add del">
          <ac:chgData name="Elizabeth Gray" userId="2112a60c0cddb7a4" providerId="LiveId" clId="{2A358DB6-CA4A-4848-9FDE-133B79F4BA8D}" dt="2021-08-16T07:28:11.541" v="3445" actId="26606"/>
          <ac:grpSpMkLst>
            <pc:docMk/>
            <pc:sldMk cId="3673445269" sldId="265"/>
            <ac:grpSpMk id="42" creationId="{08BCF048-8940-4354-B9EC-5AD74E283CE3}"/>
          </ac:grpSpMkLst>
        </pc:grpChg>
        <pc:grpChg chg="add">
          <ac:chgData name="Elizabeth Gray" userId="2112a60c0cddb7a4" providerId="LiveId" clId="{2A358DB6-CA4A-4848-9FDE-133B79F4BA8D}" dt="2021-08-16T07:28:11.541" v="3445" actId="26606"/>
          <ac:grpSpMkLst>
            <pc:docMk/>
            <pc:sldMk cId="3673445269" sldId="265"/>
            <ac:grpSpMk id="45" creationId="{08BCF048-8940-4354-B9EC-5AD74E283CE3}"/>
          </ac:grpSpMkLst>
        </pc:grpChg>
        <pc:grpChg chg="add del">
          <ac:chgData name="Elizabeth Gray" userId="2112a60c0cddb7a4" providerId="LiveId" clId="{2A358DB6-CA4A-4848-9FDE-133B79F4BA8D}" dt="2021-08-16T07:28:02.789" v="3440" actId="26606"/>
          <ac:grpSpMkLst>
            <pc:docMk/>
            <pc:sldMk cId="3673445269" sldId="265"/>
            <ac:grpSpMk id="48" creationId="{08BCF048-8940-4354-B9EC-5AD74E283CE3}"/>
          </ac:grpSpMkLst>
        </pc:grpChg>
        <pc:grpChg chg="add del">
          <ac:chgData name="Elizabeth Gray" userId="2112a60c0cddb7a4" providerId="LiveId" clId="{2A358DB6-CA4A-4848-9FDE-133B79F4BA8D}" dt="2021-08-16T07:28:06.524" v="3442" actId="26606"/>
          <ac:grpSpMkLst>
            <pc:docMk/>
            <pc:sldMk cId="3673445269" sldId="265"/>
            <ac:grpSpMk id="59" creationId="{08BCF048-8940-4354-B9EC-5AD74E283CE3}"/>
          </ac:grpSpMkLst>
        </pc:grpChg>
        <pc:graphicFrameChg chg="mod modGraphic">
          <ac:chgData name="Elizabeth Gray" userId="2112a60c0cddb7a4" providerId="LiveId" clId="{2A358DB6-CA4A-4848-9FDE-133B79F4BA8D}" dt="2021-08-16T07:28:38.767" v="3447" actId="18714"/>
          <ac:graphicFrameMkLst>
            <pc:docMk/>
            <pc:sldMk cId="3673445269" sldId="265"/>
            <ac:graphicFrameMk id="6" creationId="{971115B1-254F-4A60-B467-48C3FDED9AA1}"/>
          </ac:graphicFrameMkLst>
        </pc:graphicFrameChg>
      </pc:sldChg>
      <pc:sldChg chg="modSp modNotesTx">
        <pc:chgData name="Elizabeth Gray" userId="2112a60c0cddb7a4" providerId="LiveId" clId="{2A358DB6-CA4A-4848-9FDE-133B79F4BA8D}" dt="2021-08-19T19:19:58.463" v="10662" actId="20577"/>
        <pc:sldMkLst>
          <pc:docMk/>
          <pc:sldMk cId="3146122728" sldId="266"/>
        </pc:sldMkLst>
        <pc:graphicFrameChg chg="mod">
          <ac:chgData name="Elizabeth Gray" userId="2112a60c0cddb7a4" providerId="LiveId" clId="{2A358DB6-CA4A-4848-9FDE-133B79F4BA8D}" dt="2021-08-19T19:19:58.463" v="10662" actId="20577"/>
          <ac:graphicFrameMkLst>
            <pc:docMk/>
            <pc:sldMk cId="3146122728" sldId="266"/>
            <ac:graphicFrameMk id="4" creationId="{211D4EF8-15DE-40BD-B9AE-B4C9E8684195}"/>
          </ac:graphicFrameMkLst>
        </pc:graphicFrameChg>
      </pc:sldChg>
      <pc:sldChg chg="modSp mod">
        <pc:chgData name="Elizabeth Gray" userId="2112a60c0cddb7a4" providerId="LiveId" clId="{2A358DB6-CA4A-4848-9FDE-133B79F4BA8D}" dt="2021-08-16T06:07:48.805" v="1431" actId="27636"/>
        <pc:sldMkLst>
          <pc:docMk/>
          <pc:sldMk cId="4135198602" sldId="267"/>
        </pc:sldMkLst>
        <pc:spChg chg="mod">
          <ac:chgData name="Elizabeth Gray" userId="2112a60c0cddb7a4" providerId="LiveId" clId="{2A358DB6-CA4A-4848-9FDE-133B79F4BA8D}" dt="2021-08-16T06:07:48.805" v="1431" actId="27636"/>
          <ac:spMkLst>
            <pc:docMk/>
            <pc:sldMk cId="4135198602" sldId="267"/>
            <ac:spMk id="3" creationId="{58743B5B-F9DF-48DE-9D3F-5EEA05B365A4}"/>
          </ac:spMkLst>
        </pc:spChg>
      </pc:sldChg>
      <pc:sldChg chg="modSp modNotesTx">
        <pc:chgData name="Elizabeth Gray" userId="2112a60c0cddb7a4" providerId="LiveId" clId="{2A358DB6-CA4A-4848-9FDE-133B79F4BA8D}" dt="2021-08-16T06:25:02.336" v="2192" actId="6549"/>
        <pc:sldMkLst>
          <pc:docMk/>
          <pc:sldMk cId="3311438800" sldId="269"/>
        </pc:sldMkLst>
        <pc:graphicFrameChg chg="mod">
          <ac:chgData name="Elizabeth Gray" userId="2112a60c0cddb7a4" providerId="LiveId" clId="{2A358DB6-CA4A-4848-9FDE-133B79F4BA8D}" dt="2021-08-16T06:21:52.073" v="1573" actId="20577"/>
          <ac:graphicFrameMkLst>
            <pc:docMk/>
            <pc:sldMk cId="3311438800" sldId="269"/>
            <ac:graphicFrameMk id="5" creationId="{7EA1C2EF-407C-4FF6-956D-C93D55EC539B}"/>
          </ac:graphicFrameMkLst>
        </pc:graphicFrameChg>
      </pc:sldChg>
      <pc:sldChg chg="addSp delSp modSp mod ord modNotesTx">
        <pc:chgData name="Elizabeth Gray" userId="2112a60c0cddb7a4" providerId="LiveId" clId="{2A358DB6-CA4A-4848-9FDE-133B79F4BA8D}" dt="2021-08-16T07:06:01.739" v="3426" actId="20577"/>
        <pc:sldMkLst>
          <pc:docMk/>
          <pc:sldMk cId="4118466466" sldId="271"/>
        </pc:sldMkLst>
        <pc:spChg chg="mod">
          <ac:chgData name="Elizabeth Gray" userId="2112a60c0cddb7a4" providerId="LiveId" clId="{2A358DB6-CA4A-4848-9FDE-133B79F4BA8D}" dt="2021-08-16T05:42:19.781" v="201" actId="14100"/>
          <ac:spMkLst>
            <pc:docMk/>
            <pc:sldMk cId="4118466466" sldId="271"/>
            <ac:spMk id="2" creationId="{43284227-B2E9-4470-8E02-15312A2AB78C}"/>
          </ac:spMkLst>
        </pc:spChg>
        <pc:picChg chg="add del mod">
          <ac:chgData name="Elizabeth Gray" userId="2112a60c0cddb7a4" providerId="LiveId" clId="{2A358DB6-CA4A-4848-9FDE-133B79F4BA8D}" dt="2021-08-16T05:34:08.643" v="160" actId="478"/>
          <ac:picMkLst>
            <pc:docMk/>
            <pc:sldMk cId="4118466466" sldId="271"/>
            <ac:picMk id="4" creationId="{6AA0BED0-3F59-4144-87AD-2538EC61A1FC}"/>
          </ac:picMkLst>
        </pc:picChg>
        <pc:picChg chg="add del mod">
          <ac:chgData name="Elizabeth Gray" userId="2112a60c0cddb7a4" providerId="LiveId" clId="{2A358DB6-CA4A-4848-9FDE-133B79F4BA8D}" dt="2021-08-16T05:35:01.776" v="163" actId="478"/>
          <ac:picMkLst>
            <pc:docMk/>
            <pc:sldMk cId="4118466466" sldId="271"/>
            <ac:picMk id="6" creationId="{EE26E992-E86D-4569-A15A-C2D91BB5F379}"/>
          </ac:picMkLst>
        </pc:picChg>
        <pc:picChg chg="add del mod">
          <ac:chgData name="Elizabeth Gray" userId="2112a60c0cddb7a4" providerId="LiveId" clId="{2A358DB6-CA4A-4848-9FDE-133B79F4BA8D}" dt="2021-08-16T05:36:16.776" v="167" actId="478"/>
          <ac:picMkLst>
            <pc:docMk/>
            <pc:sldMk cId="4118466466" sldId="271"/>
            <ac:picMk id="8" creationId="{C81BEA9C-4085-4459-A5BE-A23C4B1B6CF3}"/>
          </ac:picMkLst>
        </pc:picChg>
        <pc:picChg chg="add del mod">
          <ac:chgData name="Elizabeth Gray" userId="2112a60c0cddb7a4" providerId="LiveId" clId="{2A358DB6-CA4A-4848-9FDE-133B79F4BA8D}" dt="2021-08-16T05:36:18.886" v="168" actId="478"/>
          <ac:picMkLst>
            <pc:docMk/>
            <pc:sldMk cId="4118466466" sldId="271"/>
            <ac:picMk id="10" creationId="{DE4E4D26-1E56-4044-B65E-4E911EB869EC}"/>
          </ac:picMkLst>
        </pc:picChg>
        <pc:picChg chg="add del mod">
          <ac:chgData name="Elizabeth Gray" userId="2112a60c0cddb7a4" providerId="LiveId" clId="{2A358DB6-CA4A-4848-9FDE-133B79F4BA8D}" dt="2021-08-16T05:37:08.054" v="177" actId="478"/>
          <ac:picMkLst>
            <pc:docMk/>
            <pc:sldMk cId="4118466466" sldId="271"/>
            <ac:picMk id="12" creationId="{03D9DC32-AB9D-468E-8047-E1EB9B2E586C}"/>
          </ac:picMkLst>
        </pc:picChg>
        <pc:picChg chg="add mod">
          <ac:chgData name="Elizabeth Gray" userId="2112a60c0cddb7a4" providerId="LiveId" clId="{2A358DB6-CA4A-4848-9FDE-133B79F4BA8D}" dt="2021-08-16T06:48:37.605" v="2723" actId="1076"/>
          <ac:picMkLst>
            <pc:docMk/>
            <pc:sldMk cId="4118466466" sldId="271"/>
            <ac:picMk id="14" creationId="{AACA985E-7636-4F70-9EB1-307E4FC1FBD8}"/>
          </ac:picMkLst>
        </pc:picChg>
        <pc:picChg chg="add mod">
          <ac:chgData name="Elizabeth Gray" userId="2112a60c0cddb7a4" providerId="LiveId" clId="{2A358DB6-CA4A-4848-9FDE-133B79F4BA8D}" dt="2021-08-16T05:45:32.467" v="559" actId="962"/>
          <ac:picMkLst>
            <pc:docMk/>
            <pc:sldMk cId="4118466466" sldId="271"/>
            <ac:picMk id="16" creationId="{48BEBA96-33B0-4781-8F02-6AA6F0FB545E}"/>
          </ac:picMkLst>
        </pc:picChg>
        <pc:picChg chg="add mod">
          <ac:chgData name="Elizabeth Gray" userId="2112a60c0cddb7a4" providerId="LiveId" clId="{2A358DB6-CA4A-4848-9FDE-133B79F4BA8D}" dt="2021-08-16T05:44:40.708" v="485" actId="962"/>
          <ac:picMkLst>
            <pc:docMk/>
            <pc:sldMk cId="4118466466" sldId="271"/>
            <ac:picMk id="18" creationId="{FF629C15-1813-41BA-BFB6-2005DA975B87}"/>
          </ac:picMkLst>
        </pc:picChg>
        <pc:picChg chg="add mod">
          <ac:chgData name="Elizabeth Gray" userId="2112a60c0cddb7a4" providerId="LiveId" clId="{2A358DB6-CA4A-4848-9FDE-133B79F4BA8D}" dt="2021-08-16T05:44:00.670" v="363" actId="962"/>
          <ac:picMkLst>
            <pc:docMk/>
            <pc:sldMk cId="4118466466" sldId="271"/>
            <ac:picMk id="20" creationId="{A798E35B-7BF0-41BA-946F-AA94269A47B8}"/>
          </ac:picMkLst>
        </pc:picChg>
        <pc:picChg chg="del">
          <ac:chgData name="Elizabeth Gray" userId="2112a60c0cddb7a4" providerId="LiveId" clId="{2A358DB6-CA4A-4848-9FDE-133B79F4BA8D}" dt="2021-08-16T05:32:22.676" v="150" actId="478"/>
          <ac:picMkLst>
            <pc:docMk/>
            <pc:sldMk cId="4118466466" sldId="271"/>
            <ac:picMk id="22" creationId="{EF7440C1-F416-4862-B6A8-B06BDDBF3B4E}"/>
          </ac:picMkLst>
        </pc:picChg>
        <pc:picChg chg="add mod">
          <ac:chgData name="Elizabeth Gray" userId="2112a60c0cddb7a4" providerId="LiveId" clId="{2A358DB6-CA4A-4848-9FDE-133B79F4BA8D}" dt="2021-08-16T05:44:55.757" v="551" actId="962"/>
          <ac:picMkLst>
            <pc:docMk/>
            <pc:sldMk cId="4118466466" sldId="271"/>
            <ac:picMk id="23" creationId="{FCB7DE0F-042A-4925-8478-A352DD47DE11}"/>
          </ac:picMkLst>
        </pc:picChg>
      </pc:sldChg>
      <pc:sldChg chg="add modNotesTx">
        <pc:chgData name="Elizabeth Gray" userId="2112a60c0cddb7a4" providerId="LiveId" clId="{2A358DB6-CA4A-4848-9FDE-133B79F4BA8D}" dt="2021-08-18T16:39:12.218" v="8740" actId="20577"/>
        <pc:sldMkLst>
          <pc:docMk/>
          <pc:sldMk cId="400091354" sldId="274"/>
        </pc:sldMkLst>
      </pc:sldChg>
      <pc:sldChg chg="addSp modSp add mod ord">
        <pc:chgData name="Elizabeth Gray" userId="2112a60c0cddb7a4" providerId="LiveId" clId="{2A358DB6-CA4A-4848-9FDE-133B79F4BA8D}" dt="2021-08-18T15:12:25.823" v="5497" actId="20577"/>
        <pc:sldMkLst>
          <pc:docMk/>
          <pc:sldMk cId="3192118061" sldId="275"/>
        </pc:sldMkLst>
        <pc:spChg chg="mod">
          <ac:chgData name="Elizabeth Gray" userId="2112a60c0cddb7a4" providerId="LiveId" clId="{2A358DB6-CA4A-4848-9FDE-133B79F4BA8D}" dt="2021-08-16T07:35:02.210" v="3508" actId="20577"/>
          <ac:spMkLst>
            <pc:docMk/>
            <pc:sldMk cId="3192118061" sldId="275"/>
            <ac:spMk id="2" creationId="{350939B8-DBB9-4EC6-9888-CEC7CA1C513C}"/>
          </ac:spMkLst>
        </pc:spChg>
        <pc:spChg chg="mod">
          <ac:chgData name="Elizabeth Gray" userId="2112a60c0cddb7a4" providerId="LiveId" clId="{2A358DB6-CA4A-4848-9FDE-133B79F4BA8D}" dt="2021-08-18T15:12:25.823" v="5497" actId="20577"/>
          <ac:spMkLst>
            <pc:docMk/>
            <pc:sldMk cId="3192118061" sldId="275"/>
            <ac:spMk id="3" creationId="{250073E0-0F91-46F6-AA63-3E98C290AE4E}"/>
          </ac:spMkLst>
        </pc:spChg>
        <pc:spChg chg="add mod">
          <ac:chgData name="Elizabeth Gray" userId="2112a60c0cddb7a4" providerId="LiveId" clId="{2A358DB6-CA4A-4848-9FDE-133B79F4BA8D}" dt="2021-08-16T07:35:22.803" v="3512" actId="14100"/>
          <ac:spMkLst>
            <pc:docMk/>
            <pc:sldMk cId="3192118061" sldId="275"/>
            <ac:spMk id="4" creationId="{C9938778-6E7B-4051-8043-006159331E95}"/>
          </ac:spMkLst>
        </pc:spChg>
      </pc:sldChg>
      <pc:sldChg chg="addSp delSp modSp add mod">
        <pc:chgData name="Elizabeth Gray" userId="2112a60c0cddb7a4" providerId="LiveId" clId="{2A358DB6-CA4A-4848-9FDE-133B79F4BA8D}" dt="2021-08-18T15:13:45.013" v="5683" actId="20577"/>
        <pc:sldMkLst>
          <pc:docMk/>
          <pc:sldMk cId="2347231140" sldId="276"/>
        </pc:sldMkLst>
        <pc:spChg chg="mod">
          <ac:chgData name="Elizabeth Gray" userId="2112a60c0cddb7a4" providerId="LiveId" clId="{2A358DB6-CA4A-4848-9FDE-133B79F4BA8D}" dt="2021-08-16T07:36:00.297" v="3537" actId="6549"/>
          <ac:spMkLst>
            <pc:docMk/>
            <pc:sldMk cId="2347231140" sldId="276"/>
            <ac:spMk id="2" creationId="{350939B8-DBB9-4EC6-9888-CEC7CA1C513C}"/>
          </ac:spMkLst>
        </pc:spChg>
        <pc:spChg chg="mod">
          <ac:chgData name="Elizabeth Gray" userId="2112a60c0cddb7a4" providerId="LiveId" clId="{2A358DB6-CA4A-4848-9FDE-133B79F4BA8D}" dt="2021-08-18T15:13:45.013" v="5683" actId="20577"/>
          <ac:spMkLst>
            <pc:docMk/>
            <pc:sldMk cId="2347231140" sldId="276"/>
            <ac:spMk id="3" creationId="{250073E0-0F91-46F6-AA63-3E98C290AE4E}"/>
          </ac:spMkLst>
        </pc:spChg>
        <pc:spChg chg="del">
          <ac:chgData name="Elizabeth Gray" userId="2112a60c0cddb7a4" providerId="LiveId" clId="{2A358DB6-CA4A-4848-9FDE-133B79F4BA8D}" dt="2021-08-16T07:36:08.237" v="3538" actId="478"/>
          <ac:spMkLst>
            <pc:docMk/>
            <pc:sldMk cId="2347231140" sldId="276"/>
            <ac:spMk id="4" creationId="{C9938778-6E7B-4051-8043-006159331E95}"/>
          </ac:spMkLst>
        </pc:spChg>
        <pc:spChg chg="add mod">
          <ac:chgData name="Elizabeth Gray" userId="2112a60c0cddb7a4" providerId="LiveId" clId="{2A358DB6-CA4A-4848-9FDE-133B79F4BA8D}" dt="2021-08-16T07:36:14.802" v="3541" actId="1076"/>
          <ac:spMkLst>
            <pc:docMk/>
            <pc:sldMk cId="2347231140" sldId="276"/>
            <ac:spMk id="5" creationId="{A6E9B3A8-7A34-47E4-A484-0E5125FF5AD0}"/>
          </ac:spMkLst>
        </pc:spChg>
      </pc:sldChg>
      <pc:sldChg chg="addSp delSp modSp add mod modNotesTx">
        <pc:chgData name="Elizabeth Gray" userId="2112a60c0cddb7a4" providerId="LiveId" clId="{2A358DB6-CA4A-4848-9FDE-133B79F4BA8D}" dt="2021-08-18T15:06:57.394" v="4404" actId="20577"/>
        <pc:sldMkLst>
          <pc:docMk/>
          <pc:sldMk cId="2863965151" sldId="277"/>
        </pc:sldMkLst>
        <pc:spChg chg="mod">
          <ac:chgData name="Elizabeth Gray" userId="2112a60c0cddb7a4" providerId="LiveId" clId="{2A358DB6-CA4A-4848-9FDE-133B79F4BA8D}" dt="2021-08-16T07:36:56.314" v="3554" actId="20577"/>
          <ac:spMkLst>
            <pc:docMk/>
            <pc:sldMk cId="2863965151" sldId="277"/>
            <ac:spMk id="2" creationId="{350939B8-DBB9-4EC6-9888-CEC7CA1C513C}"/>
          </ac:spMkLst>
        </pc:spChg>
        <pc:spChg chg="mod">
          <ac:chgData name="Elizabeth Gray" userId="2112a60c0cddb7a4" providerId="LiveId" clId="{2A358DB6-CA4A-4848-9FDE-133B79F4BA8D}" dt="2021-08-18T15:06:57.394" v="4404" actId="20577"/>
          <ac:spMkLst>
            <pc:docMk/>
            <pc:sldMk cId="2863965151" sldId="277"/>
            <ac:spMk id="3" creationId="{250073E0-0F91-46F6-AA63-3E98C290AE4E}"/>
          </ac:spMkLst>
        </pc:spChg>
        <pc:spChg chg="del">
          <ac:chgData name="Elizabeth Gray" userId="2112a60c0cddb7a4" providerId="LiveId" clId="{2A358DB6-CA4A-4848-9FDE-133B79F4BA8D}" dt="2021-08-16T07:36:46.499" v="3545" actId="478"/>
          <ac:spMkLst>
            <pc:docMk/>
            <pc:sldMk cId="2863965151" sldId="277"/>
            <ac:spMk id="4" creationId="{C9938778-6E7B-4051-8043-006159331E95}"/>
          </ac:spMkLst>
        </pc:spChg>
        <pc:spChg chg="add mod">
          <ac:chgData name="Elizabeth Gray" userId="2112a60c0cddb7a4" providerId="LiveId" clId="{2A358DB6-CA4A-4848-9FDE-133B79F4BA8D}" dt="2021-08-16T07:37:12.491" v="3559" actId="1076"/>
          <ac:spMkLst>
            <pc:docMk/>
            <pc:sldMk cId="2863965151" sldId="277"/>
            <ac:spMk id="5" creationId="{B37F8F46-095D-402D-B0D3-752A8D9809B6}"/>
          </ac:spMkLst>
        </pc:spChg>
      </pc:sldChg>
      <pc:sldChg chg="addSp delSp modSp add mod modNotesTx">
        <pc:chgData name="Elizabeth Gray" userId="2112a60c0cddb7a4" providerId="LiveId" clId="{2A358DB6-CA4A-4848-9FDE-133B79F4BA8D}" dt="2021-08-18T15:12:01.643" v="5473" actId="20577"/>
        <pc:sldMkLst>
          <pc:docMk/>
          <pc:sldMk cId="1758516202" sldId="278"/>
        </pc:sldMkLst>
        <pc:spChg chg="mod">
          <ac:chgData name="Elizabeth Gray" userId="2112a60c0cddb7a4" providerId="LiveId" clId="{2A358DB6-CA4A-4848-9FDE-133B79F4BA8D}" dt="2021-08-16T09:13:43.071" v="3574" actId="20577"/>
          <ac:spMkLst>
            <pc:docMk/>
            <pc:sldMk cId="1758516202" sldId="278"/>
            <ac:spMk id="2" creationId="{350939B8-DBB9-4EC6-9888-CEC7CA1C513C}"/>
          </ac:spMkLst>
        </pc:spChg>
        <pc:spChg chg="mod">
          <ac:chgData name="Elizabeth Gray" userId="2112a60c0cddb7a4" providerId="LiveId" clId="{2A358DB6-CA4A-4848-9FDE-133B79F4BA8D}" dt="2021-08-18T15:11:02.993" v="5124" actId="20577"/>
          <ac:spMkLst>
            <pc:docMk/>
            <pc:sldMk cId="1758516202" sldId="278"/>
            <ac:spMk id="3" creationId="{250073E0-0F91-46F6-AA63-3E98C290AE4E}"/>
          </ac:spMkLst>
        </pc:spChg>
        <pc:spChg chg="del">
          <ac:chgData name="Elizabeth Gray" userId="2112a60c0cddb7a4" providerId="LiveId" clId="{2A358DB6-CA4A-4848-9FDE-133B79F4BA8D}" dt="2021-08-16T09:13:45.243" v="3575" actId="478"/>
          <ac:spMkLst>
            <pc:docMk/>
            <pc:sldMk cId="1758516202" sldId="278"/>
            <ac:spMk id="4" creationId="{C9938778-6E7B-4051-8043-006159331E95}"/>
          </ac:spMkLst>
        </pc:spChg>
        <pc:spChg chg="add mod">
          <ac:chgData name="Elizabeth Gray" userId="2112a60c0cddb7a4" providerId="LiveId" clId="{2A358DB6-CA4A-4848-9FDE-133B79F4BA8D}" dt="2021-08-16T09:13:59.438" v="3582" actId="1076"/>
          <ac:spMkLst>
            <pc:docMk/>
            <pc:sldMk cId="1758516202" sldId="278"/>
            <ac:spMk id="5" creationId="{E1CD0AF9-096E-4C70-914B-3E66DC92AA00}"/>
          </ac:spMkLst>
        </pc:spChg>
      </pc:sldChg>
      <pc:sldChg chg="addSp delSp modSp add mod">
        <pc:chgData name="Elizabeth Gray" userId="2112a60c0cddb7a4" providerId="LiveId" clId="{2A358DB6-CA4A-4848-9FDE-133B79F4BA8D}" dt="2021-08-18T15:47:56.687" v="6122" actId="20577"/>
        <pc:sldMkLst>
          <pc:docMk/>
          <pc:sldMk cId="1174358079" sldId="279"/>
        </pc:sldMkLst>
        <pc:spChg chg="mod">
          <ac:chgData name="Elizabeth Gray" userId="2112a60c0cddb7a4" providerId="LiveId" clId="{2A358DB6-CA4A-4848-9FDE-133B79F4BA8D}" dt="2021-08-16T09:14:12.191" v="3602" actId="20577"/>
          <ac:spMkLst>
            <pc:docMk/>
            <pc:sldMk cId="1174358079" sldId="279"/>
            <ac:spMk id="2" creationId="{350939B8-DBB9-4EC6-9888-CEC7CA1C513C}"/>
          </ac:spMkLst>
        </pc:spChg>
        <pc:spChg chg="mod">
          <ac:chgData name="Elizabeth Gray" userId="2112a60c0cddb7a4" providerId="LiveId" clId="{2A358DB6-CA4A-4848-9FDE-133B79F4BA8D}" dt="2021-08-18T15:47:56.687" v="6122" actId="20577"/>
          <ac:spMkLst>
            <pc:docMk/>
            <pc:sldMk cId="1174358079" sldId="279"/>
            <ac:spMk id="3" creationId="{250073E0-0F91-46F6-AA63-3E98C290AE4E}"/>
          </ac:spMkLst>
        </pc:spChg>
        <pc:spChg chg="del">
          <ac:chgData name="Elizabeth Gray" userId="2112a60c0cddb7a4" providerId="LiveId" clId="{2A358DB6-CA4A-4848-9FDE-133B79F4BA8D}" dt="2021-08-16T09:14:14.364" v="3603" actId="478"/>
          <ac:spMkLst>
            <pc:docMk/>
            <pc:sldMk cId="1174358079" sldId="279"/>
            <ac:spMk id="4" creationId="{C9938778-6E7B-4051-8043-006159331E95}"/>
          </ac:spMkLst>
        </pc:spChg>
        <pc:spChg chg="add mod">
          <ac:chgData name="Elizabeth Gray" userId="2112a60c0cddb7a4" providerId="LiveId" clId="{2A358DB6-CA4A-4848-9FDE-133B79F4BA8D}" dt="2021-08-16T09:14:22.241" v="3606" actId="1076"/>
          <ac:spMkLst>
            <pc:docMk/>
            <pc:sldMk cId="1174358079" sldId="279"/>
            <ac:spMk id="5" creationId="{D47DE16E-11A8-469B-AAAB-612C71F4B65A}"/>
          </ac:spMkLst>
        </pc:spChg>
      </pc:sldChg>
      <pc:sldChg chg="addSp delSp modSp add mod modNotesTx">
        <pc:chgData name="Elizabeth Gray" userId="2112a60c0cddb7a4" providerId="LiveId" clId="{2A358DB6-CA4A-4848-9FDE-133B79F4BA8D}" dt="2021-08-18T16:34:34.008" v="8142" actId="20577"/>
        <pc:sldMkLst>
          <pc:docMk/>
          <pc:sldMk cId="630159728" sldId="280"/>
        </pc:sldMkLst>
        <pc:spChg chg="mod">
          <ac:chgData name="Elizabeth Gray" userId="2112a60c0cddb7a4" providerId="LiveId" clId="{2A358DB6-CA4A-4848-9FDE-133B79F4BA8D}" dt="2021-08-16T09:14:45.076" v="3616" actId="20577"/>
          <ac:spMkLst>
            <pc:docMk/>
            <pc:sldMk cId="630159728" sldId="280"/>
            <ac:spMk id="2" creationId="{350939B8-DBB9-4EC6-9888-CEC7CA1C513C}"/>
          </ac:spMkLst>
        </pc:spChg>
        <pc:spChg chg="mod">
          <ac:chgData name="Elizabeth Gray" userId="2112a60c0cddb7a4" providerId="LiveId" clId="{2A358DB6-CA4A-4848-9FDE-133B79F4BA8D}" dt="2021-08-18T16:31:11.649" v="7215" actId="20577"/>
          <ac:spMkLst>
            <pc:docMk/>
            <pc:sldMk cId="630159728" sldId="280"/>
            <ac:spMk id="3" creationId="{250073E0-0F91-46F6-AA63-3E98C290AE4E}"/>
          </ac:spMkLst>
        </pc:spChg>
        <pc:spChg chg="del">
          <ac:chgData name="Elizabeth Gray" userId="2112a60c0cddb7a4" providerId="LiveId" clId="{2A358DB6-CA4A-4848-9FDE-133B79F4BA8D}" dt="2021-08-16T09:14:32.040" v="3607" actId="478"/>
          <ac:spMkLst>
            <pc:docMk/>
            <pc:sldMk cId="630159728" sldId="280"/>
            <ac:spMk id="4" creationId="{C9938778-6E7B-4051-8043-006159331E95}"/>
          </ac:spMkLst>
        </pc:spChg>
        <pc:spChg chg="add mod">
          <ac:chgData name="Elizabeth Gray" userId="2112a60c0cddb7a4" providerId="LiveId" clId="{2A358DB6-CA4A-4848-9FDE-133B79F4BA8D}" dt="2021-08-16T09:14:40.717" v="3610" actId="1076"/>
          <ac:spMkLst>
            <pc:docMk/>
            <pc:sldMk cId="630159728" sldId="280"/>
            <ac:spMk id="5" creationId="{6D4AE542-B781-4536-A472-AFD594403601}"/>
          </ac:spMkLst>
        </pc:spChg>
      </pc:sldChg>
      <pc:sldChg chg="addSp delSp modSp add mod modClrScheme chgLayout">
        <pc:chgData name="Elizabeth Gray" userId="2112a60c0cddb7a4" providerId="LiveId" clId="{2A358DB6-CA4A-4848-9FDE-133B79F4BA8D}" dt="2021-08-19T19:11:15.575" v="10532" actId="20577"/>
        <pc:sldMkLst>
          <pc:docMk/>
          <pc:sldMk cId="2005506207" sldId="281"/>
        </pc:sldMkLst>
        <pc:spChg chg="del mod ord">
          <ac:chgData name="Elizabeth Gray" userId="2112a60c0cddb7a4" providerId="LiveId" clId="{2A358DB6-CA4A-4848-9FDE-133B79F4BA8D}" dt="2021-08-19T18:58:48.298" v="8878" actId="478"/>
          <ac:spMkLst>
            <pc:docMk/>
            <pc:sldMk cId="2005506207" sldId="281"/>
            <ac:spMk id="2" creationId="{7329C029-AE6D-4F47-A1C9-EDBBA80BF5C2}"/>
          </ac:spMkLst>
        </pc:spChg>
        <pc:spChg chg="add del mod ord">
          <ac:chgData name="Elizabeth Gray" userId="2112a60c0cddb7a4" providerId="LiveId" clId="{2A358DB6-CA4A-4848-9FDE-133B79F4BA8D}" dt="2021-08-19T19:00:07.038" v="8882" actId="478"/>
          <ac:spMkLst>
            <pc:docMk/>
            <pc:sldMk cId="2005506207" sldId="281"/>
            <ac:spMk id="3" creationId="{CEF16052-57B6-47CA-A7B3-2909E2757B08}"/>
          </ac:spMkLst>
        </pc:spChg>
        <pc:spChg chg="del">
          <ac:chgData name="Elizabeth Gray" userId="2112a60c0cddb7a4" providerId="LiveId" clId="{2A358DB6-CA4A-4848-9FDE-133B79F4BA8D}" dt="2021-08-19T19:08:46.526" v="9768" actId="478"/>
          <ac:spMkLst>
            <pc:docMk/>
            <pc:sldMk cId="2005506207" sldId="281"/>
            <ac:spMk id="4" creationId="{995352AF-C6CC-496E-9B20-40A29A879955}"/>
          </ac:spMkLst>
        </pc:spChg>
        <pc:spChg chg="add del mod">
          <ac:chgData name="Elizabeth Gray" userId="2112a60c0cddb7a4" providerId="LiveId" clId="{2A358DB6-CA4A-4848-9FDE-133B79F4BA8D}" dt="2021-08-19T19:00:27.887" v="8885" actId="478"/>
          <ac:spMkLst>
            <pc:docMk/>
            <pc:sldMk cId="2005506207" sldId="281"/>
            <ac:spMk id="7" creationId="{7660FCDC-4239-450C-93C5-B55038464C62}"/>
          </ac:spMkLst>
        </pc:spChg>
        <pc:spChg chg="add del mod">
          <ac:chgData name="Elizabeth Gray" userId="2112a60c0cddb7a4" providerId="LiveId" clId="{2A358DB6-CA4A-4848-9FDE-133B79F4BA8D}" dt="2021-08-19T19:00:32.727" v="8889"/>
          <ac:spMkLst>
            <pc:docMk/>
            <pc:sldMk cId="2005506207" sldId="281"/>
            <ac:spMk id="8" creationId="{A16FC38C-4C65-4FFF-848E-186CFB282106}"/>
          </ac:spMkLst>
        </pc:spChg>
        <pc:spChg chg="add mod">
          <ac:chgData name="Elizabeth Gray" userId="2112a60c0cddb7a4" providerId="LiveId" clId="{2A358DB6-CA4A-4848-9FDE-133B79F4BA8D}" dt="2021-08-19T19:11:15.575" v="10532" actId="20577"/>
          <ac:spMkLst>
            <pc:docMk/>
            <pc:sldMk cId="2005506207" sldId="281"/>
            <ac:spMk id="9" creationId="{6205F91E-3987-4F0E-9C36-D22C1FC29436}"/>
          </ac:spMkLst>
        </pc:spChg>
        <pc:picChg chg="add mod">
          <ac:chgData name="Elizabeth Gray" userId="2112a60c0cddb7a4" providerId="LiveId" clId="{2A358DB6-CA4A-4848-9FDE-133B79F4BA8D}" dt="2021-08-19T19:10:14.080" v="10394" actId="962"/>
          <ac:picMkLst>
            <pc:docMk/>
            <pc:sldMk cId="2005506207" sldId="281"/>
            <ac:picMk id="6" creationId="{EE0ECB0A-E02A-4A06-A8E2-C4FAA43902C4}"/>
          </ac:picMkLst>
        </pc:picChg>
      </pc:sldChg>
    </pc:docChg>
  </pc:docChgLst>
  <pc:docChgLst>
    <pc:chgData name="Elizabeth Gray" userId="2112a60c0cddb7a4" providerId="LiveId" clId="{635D1EA6-9A99-422C-8E7D-C7A3B5C6E349}"/>
    <pc:docChg chg="undo custSel modSld">
      <pc:chgData name="Elizabeth Gray" userId="2112a60c0cddb7a4" providerId="LiveId" clId="{635D1EA6-9A99-422C-8E7D-C7A3B5C6E349}" dt="2021-08-19T19:32:52.070" v="284" actId="20577"/>
      <pc:docMkLst>
        <pc:docMk/>
      </pc:docMkLst>
      <pc:sldChg chg="modSp mod">
        <pc:chgData name="Elizabeth Gray" userId="2112a60c0cddb7a4" providerId="LiveId" clId="{635D1EA6-9A99-422C-8E7D-C7A3B5C6E349}" dt="2021-08-19T19:32:52.070" v="284" actId="20577"/>
        <pc:sldMkLst>
          <pc:docMk/>
          <pc:sldMk cId="2005506207" sldId="281"/>
        </pc:sldMkLst>
        <pc:spChg chg="mod">
          <ac:chgData name="Elizabeth Gray" userId="2112a60c0cddb7a4" providerId="LiveId" clId="{635D1EA6-9A99-422C-8E7D-C7A3B5C6E349}" dt="2021-08-19T19:32:52.070" v="284" actId="20577"/>
          <ac:spMkLst>
            <pc:docMk/>
            <pc:sldMk cId="2005506207" sldId="281"/>
            <ac:spMk id="9" creationId="{6205F91E-3987-4F0E-9C36-D22C1FC29436}"/>
          </ac:spMkLst>
        </pc:spChg>
      </pc:sldChg>
    </pc:docChg>
  </pc:docChgLst>
  <pc:docChgLst>
    <pc:chgData name="Elizabeth Gray" userId="2112a60c0cddb7a4" providerId="LiveId" clId="{2704D1C1-7A4C-43B9-8791-2614C5C1E643}"/>
    <pc:docChg chg="undo redo custSel addSld delSld modSld sldOrd modNotesMaster">
      <pc:chgData name="Elizabeth Gray" userId="2112a60c0cddb7a4" providerId="LiveId" clId="{2704D1C1-7A4C-43B9-8791-2614C5C1E643}" dt="2021-08-20T16:49:24.436" v="1798" actId="20577"/>
      <pc:docMkLst>
        <pc:docMk/>
      </pc:docMkLst>
      <pc:sldChg chg="addSp delSp modSp mod">
        <pc:chgData name="Elizabeth Gray" userId="2112a60c0cddb7a4" providerId="LiveId" clId="{2704D1C1-7A4C-43B9-8791-2614C5C1E643}" dt="2021-08-20T02:41:10.510" v="1506" actId="478"/>
        <pc:sldMkLst>
          <pc:docMk/>
          <pc:sldMk cId="3165525781" sldId="256"/>
        </pc:sldMkLst>
        <pc:spChg chg="ord">
          <ac:chgData name="Elizabeth Gray" userId="2112a60c0cddb7a4" providerId="LiveId" clId="{2704D1C1-7A4C-43B9-8791-2614C5C1E643}" dt="2021-08-19T00:16:49.185" v="7"/>
          <ac:spMkLst>
            <pc:docMk/>
            <pc:sldMk cId="3165525781" sldId="256"/>
            <ac:spMk id="2" creationId="{7329C029-AE6D-4F47-A1C9-EDBBA80BF5C2}"/>
          </ac:spMkLst>
        </pc:spChg>
        <pc:spChg chg="del">
          <ac:chgData name="Elizabeth Gray" userId="2112a60c0cddb7a4" providerId="LiveId" clId="{2704D1C1-7A4C-43B9-8791-2614C5C1E643}" dt="2021-08-18T23:58:09.862" v="0" actId="478"/>
          <ac:spMkLst>
            <pc:docMk/>
            <pc:sldMk cId="3165525781" sldId="256"/>
            <ac:spMk id="3" creationId="{045EE49E-75FC-42A8-BD0E-5D32CA76F003}"/>
          </ac:spMkLst>
        </pc:spChg>
        <pc:spChg chg="del">
          <ac:chgData name="Elizabeth Gray" userId="2112a60c0cddb7a4" providerId="LiveId" clId="{2704D1C1-7A4C-43B9-8791-2614C5C1E643}" dt="2021-08-20T02:41:10.510" v="1506" actId="478"/>
          <ac:spMkLst>
            <pc:docMk/>
            <pc:sldMk cId="3165525781" sldId="256"/>
            <ac:spMk id="4" creationId="{995352AF-C6CC-496E-9B20-40A29A879955}"/>
          </ac:spMkLst>
        </pc:spChg>
        <pc:spChg chg="add del mod">
          <ac:chgData name="Elizabeth Gray" userId="2112a60c0cddb7a4" providerId="LiveId" clId="{2704D1C1-7A4C-43B9-8791-2614C5C1E643}" dt="2021-08-18T23:58:12.352" v="1" actId="478"/>
          <ac:spMkLst>
            <pc:docMk/>
            <pc:sldMk cId="3165525781" sldId="256"/>
            <ac:spMk id="6" creationId="{BD3DDFE7-2F8E-4E1D-9DD4-573834A613D0}"/>
          </ac:spMkLst>
        </pc:spChg>
      </pc:sldChg>
      <pc:sldChg chg="modSp mod">
        <pc:chgData name="Elizabeth Gray" userId="2112a60c0cddb7a4" providerId="LiveId" clId="{2704D1C1-7A4C-43B9-8791-2614C5C1E643}" dt="2021-08-19T00:25:02.891" v="277"/>
        <pc:sldMkLst>
          <pc:docMk/>
          <pc:sldMk cId="2914319511" sldId="257"/>
        </pc:sldMkLst>
        <pc:spChg chg="ord">
          <ac:chgData name="Elizabeth Gray" userId="2112a60c0cddb7a4" providerId="LiveId" clId="{2704D1C1-7A4C-43B9-8791-2614C5C1E643}" dt="2021-08-19T00:25:02.891" v="277"/>
          <ac:spMkLst>
            <pc:docMk/>
            <pc:sldMk cId="2914319511" sldId="257"/>
            <ac:spMk id="2" creationId="{350939B8-DBB9-4EC6-9888-CEC7CA1C513C}"/>
          </ac:spMkLst>
        </pc:spChg>
      </pc:sldChg>
      <pc:sldChg chg="modSp mod">
        <pc:chgData name="Elizabeth Gray" userId="2112a60c0cddb7a4" providerId="LiveId" clId="{2704D1C1-7A4C-43B9-8791-2614C5C1E643}" dt="2021-08-19T00:22:33.374" v="238"/>
        <pc:sldMkLst>
          <pc:docMk/>
          <pc:sldMk cId="4240233923" sldId="258"/>
        </pc:sldMkLst>
        <pc:spChg chg="ord">
          <ac:chgData name="Elizabeth Gray" userId="2112a60c0cddb7a4" providerId="LiveId" clId="{2704D1C1-7A4C-43B9-8791-2614C5C1E643}" dt="2021-08-19T00:22:28.011" v="236"/>
          <ac:spMkLst>
            <pc:docMk/>
            <pc:sldMk cId="4240233923" sldId="258"/>
            <ac:spMk id="2" creationId="{E3720820-967D-4310-BDD9-DDAA0B41C9C0}"/>
          </ac:spMkLst>
        </pc:spChg>
        <pc:picChg chg="ord">
          <ac:chgData name="Elizabeth Gray" userId="2112a60c0cddb7a4" providerId="LiveId" clId="{2704D1C1-7A4C-43B9-8791-2614C5C1E643}" dt="2021-08-19T00:22:33.374" v="238"/>
          <ac:picMkLst>
            <pc:docMk/>
            <pc:sldMk cId="4240233923" sldId="258"/>
            <ac:picMk id="7" creationId="{AF4453F9-94BF-4447-AFC2-AB2F1A82C426}"/>
          </ac:picMkLst>
        </pc:picChg>
      </pc:sldChg>
      <pc:sldChg chg="modSp mod">
        <pc:chgData name="Elizabeth Gray" userId="2112a60c0cddb7a4" providerId="LiveId" clId="{2704D1C1-7A4C-43B9-8791-2614C5C1E643}" dt="2021-08-19T00:24:54.665" v="276"/>
        <pc:sldMkLst>
          <pc:docMk/>
          <pc:sldMk cId="553355795" sldId="259"/>
        </pc:sldMkLst>
        <pc:spChg chg="ord">
          <ac:chgData name="Elizabeth Gray" userId="2112a60c0cddb7a4" providerId="LiveId" clId="{2704D1C1-7A4C-43B9-8791-2614C5C1E643}" dt="2021-08-19T00:24:54.665" v="276"/>
          <ac:spMkLst>
            <pc:docMk/>
            <pc:sldMk cId="553355795" sldId="259"/>
            <ac:spMk id="2" creationId="{6C9521DA-629E-4242-BE12-D6E931D15AD5}"/>
          </ac:spMkLst>
        </pc:spChg>
      </pc:sldChg>
      <pc:sldChg chg="modSp mod">
        <pc:chgData name="Elizabeth Gray" userId="2112a60c0cddb7a4" providerId="LiveId" clId="{2704D1C1-7A4C-43B9-8791-2614C5C1E643}" dt="2021-08-19T00:25:10.676" v="279"/>
        <pc:sldMkLst>
          <pc:docMk/>
          <pc:sldMk cId="3315711338" sldId="260"/>
        </pc:sldMkLst>
        <pc:spChg chg="ord">
          <ac:chgData name="Elizabeth Gray" userId="2112a60c0cddb7a4" providerId="LiveId" clId="{2704D1C1-7A4C-43B9-8791-2614C5C1E643}" dt="2021-08-19T00:25:10.676" v="279"/>
          <ac:spMkLst>
            <pc:docMk/>
            <pc:sldMk cId="3315711338" sldId="260"/>
            <ac:spMk id="2" creationId="{E5593C74-CB29-448F-8DA9-0E40EC896AE9}"/>
          </ac:spMkLst>
        </pc:spChg>
      </pc:sldChg>
      <pc:sldChg chg="modSp mod">
        <pc:chgData name="Elizabeth Gray" userId="2112a60c0cddb7a4" providerId="LiveId" clId="{2704D1C1-7A4C-43B9-8791-2614C5C1E643}" dt="2021-08-19T00:25:06.791" v="278"/>
        <pc:sldMkLst>
          <pc:docMk/>
          <pc:sldMk cId="4146295148" sldId="261"/>
        </pc:sldMkLst>
        <pc:spChg chg="ord">
          <ac:chgData name="Elizabeth Gray" userId="2112a60c0cddb7a4" providerId="LiveId" clId="{2704D1C1-7A4C-43B9-8791-2614C5C1E643}" dt="2021-08-19T00:25:06.791" v="278"/>
          <ac:spMkLst>
            <pc:docMk/>
            <pc:sldMk cId="4146295148" sldId="261"/>
            <ac:spMk id="2" creationId="{DAB05D67-7DB1-4C01-9843-1ED2EC6D7720}"/>
          </ac:spMkLst>
        </pc:spChg>
      </pc:sldChg>
      <pc:sldChg chg="addSp delSp modSp mod ord modNotesTx">
        <pc:chgData name="Elizabeth Gray" userId="2112a60c0cddb7a4" providerId="LiveId" clId="{2704D1C1-7A4C-43B9-8791-2614C5C1E643}" dt="2021-08-20T16:27:54.770" v="1768" actId="12100"/>
        <pc:sldMkLst>
          <pc:docMk/>
          <pc:sldMk cId="3587248292" sldId="264"/>
        </pc:sldMkLst>
        <pc:spChg chg="ord">
          <ac:chgData name="Elizabeth Gray" userId="2112a60c0cddb7a4" providerId="LiveId" clId="{2704D1C1-7A4C-43B9-8791-2614C5C1E643}" dt="2021-08-19T00:21:03.282" v="45"/>
          <ac:spMkLst>
            <pc:docMk/>
            <pc:sldMk cId="3587248292" sldId="264"/>
            <ac:spMk id="2" creationId="{341FF46E-B1EE-4A1A-8EB3-A09025A5E041}"/>
          </ac:spMkLst>
        </pc:spChg>
        <pc:spChg chg="add del">
          <ac:chgData name="Elizabeth Gray" userId="2112a60c0cddb7a4" providerId="LiveId" clId="{2704D1C1-7A4C-43B9-8791-2614C5C1E643}" dt="2021-08-19T00:22:04.283" v="231" actId="478"/>
          <ac:spMkLst>
            <pc:docMk/>
            <pc:sldMk cId="3587248292" sldId="264"/>
            <ac:spMk id="27" creationId="{809F3D29-EDB1-4F1C-A0E0-36F28CE17188}"/>
          </ac:spMkLst>
        </pc:spChg>
        <pc:spChg chg="del">
          <ac:chgData name="Elizabeth Gray" userId="2112a60c0cddb7a4" providerId="LiveId" clId="{2704D1C1-7A4C-43B9-8791-2614C5C1E643}" dt="2021-08-19T00:21:58.357" v="228" actId="478"/>
          <ac:spMkLst>
            <pc:docMk/>
            <pc:sldMk cId="3587248292" sldId="264"/>
            <ac:spMk id="28" creationId="{5282F4AB-C7B8-4A86-9927-AA106AA27B41}"/>
          </ac:spMkLst>
        </pc:spChg>
        <pc:spChg chg="add del">
          <ac:chgData name="Elizabeth Gray" userId="2112a60c0cddb7a4" providerId="LiveId" clId="{2704D1C1-7A4C-43B9-8791-2614C5C1E643}" dt="2021-08-20T02:42:19.496" v="1511" actId="478"/>
          <ac:spMkLst>
            <pc:docMk/>
            <pc:sldMk cId="3587248292" sldId="264"/>
            <ac:spMk id="29" creationId="{60B26874-5AFA-4D1E-94A9-53AF9790D702}"/>
          </ac:spMkLst>
        </pc:spChg>
        <pc:spChg chg="add del mod modVis">
          <ac:chgData name="Elizabeth Gray" userId="2112a60c0cddb7a4" providerId="LiveId" clId="{2704D1C1-7A4C-43B9-8791-2614C5C1E643}" dt="2021-08-20T02:42:26.699" v="1512" actId="478"/>
          <ac:spMkLst>
            <pc:docMk/>
            <pc:sldMk cId="3587248292" sldId="264"/>
            <ac:spMk id="34" creationId="{CC28BCC9-4093-4FD5-83EB-7EC297F51396}"/>
          </ac:spMkLst>
        </pc:spChg>
        <pc:graphicFrameChg chg="mod">
          <ac:chgData name="Elizabeth Gray" userId="2112a60c0cddb7a4" providerId="LiveId" clId="{2704D1C1-7A4C-43B9-8791-2614C5C1E643}" dt="2021-08-20T16:27:54.770" v="1768" actId="12100"/>
          <ac:graphicFrameMkLst>
            <pc:docMk/>
            <pc:sldMk cId="3587248292" sldId="264"/>
            <ac:graphicFrameMk id="20" creationId="{DBBD2311-C66F-486D-950C-75E71AB9F0FA}"/>
          </ac:graphicFrameMkLst>
        </pc:graphicFrameChg>
        <pc:picChg chg="mod">
          <ac:chgData name="Elizabeth Gray" userId="2112a60c0cddb7a4" providerId="LiveId" clId="{2704D1C1-7A4C-43B9-8791-2614C5C1E643}" dt="2021-08-19T00:21:32.853" v="227" actId="962"/>
          <ac:picMkLst>
            <pc:docMk/>
            <pc:sldMk cId="3587248292" sldId="264"/>
            <ac:picMk id="36" creationId="{EA3B9DA1-03AB-4FFE-A497-1968E67027F9}"/>
          </ac:picMkLst>
        </pc:picChg>
      </pc:sldChg>
      <pc:sldChg chg="addSp delSp modSp mod">
        <pc:chgData name="Elizabeth Gray" userId="2112a60c0cddb7a4" providerId="LiveId" clId="{2704D1C1-7A4C-43B9-8791-2614C5C1E643}" dt="2021-08-20T16:49:24.436" v="1798" actId="20577"/>
        <pc:sldMkLst>
          <pc:docMk/>
          <pc:sldMk cId="3673445269" sldId="265"/>
        </pc:sldMkLst>
        <pc:spChg chg="mod ord">
          <ac:chgData name="Elizabeth Gray" userId="2112a60c0cddb7a4" providerId="LiveId" clId="{2704D1C1-7A4C-43B9-8791-2614C5C1E643}" dt="2021-08-19T00:17:03.722" v="9"/>
          <ac:spMkLst>
            <pc:docMk/>
            <pc:sldMk cId="3673445269" sldId="265"/>
            <ac:spMk id="2" creationId="{BF6A4827-B423-4763-9B26-A5EB776C36EB}"/>
          </ac:spMkLst>
        </pc:spChg>
        <pc:spChg chg="add del">
          <ac:chgData name="Elizabeth Gray" userId="2112a60c0cddb7a4" providerId="LiveId" clId="{2704D1C1-7A4C-43B9-8791-2614C5C1E643}" dt="2021-08-19T00:19:02.490" v="29" actId="478"/>
          <ac:spMkLst>
            <pc:docMk/>
            <pc:sldMk cId="3673445269" sldId="265"/>
            <ac:spMk id="46" creationId="{D024C14A-78BD-44B0-82BE-6A0D0A27063A}"/>
          </ac:spMkLst>
        </pc:spChg>
        <pc:spChg chg="del">
          <ac:chgData name="Elizabeth Gray" userId="2112a60c0cddb7a4" providerId="LiveId" clId="{2704D1C1-7A4C-43B9-8791-2614C5C1E643}" dt="2021-08-19T00:18:55.359" v="27" actId="478"/>
          <ac:spMkLst>
            <pc:docMk/>
            <pc:sldMk cId="3673445269" sldId="265"/>
            <ac:spMk id="47" creationId="{809F3D29-EDB1-4F1C-A0E0-36F28CE17188}"/>
          </ac:spMkLst>
        </pc:spChg>
        <pc:spChg chg="add del">
          <ac:chgData name="Elizabeth Gray" userId="2112a60c0cddb7a4" providerId="LiveId" clId="{2704D1C1-7A4C-43B9-8791-2614C5C1E643}" dt="2021-08-19T00:18:52.111" v="26" actId="478"/>
          <ac:spMkLst>
            <pc:docMk/>
            <pc:sldMk cId="3673445269" sldId="265"/>
            <ac:spMk id="49" creationId="{5282F4AB-C7B8-4A86-9927-AA106AA27B41}"/>
          </ac:spMkLst>
        </pc:spChg>
        <pc:spChg chg="mod ord modVis">
          <ac:chgData name="Elizabeth Gray" userId="2112a60c0cddb7a4" providerId="LiveId" clId="{2704D1C1-7A4C-43B9-8791-2614C5C1E643}" dt="2021-08-19T00:18:08.451" v="23"/>
          <ac:spMkLst>
            <pc:docMk/>
            <pc:sldMk cId="3673445269" sldId="265"/>
            <ac:spMk id="54" creationId="{CC28BCC9-4093-4FD5-83EB-7EC297F51396}"/>
          </ac:spMkLst>
        </pc:spChg>
        <pc:graphicFrameChg chg="mod">
          <ac:chgData name="Elizabeth Gray" userId="2112a60c0cddb7a4" providerId="LiveId" clId="{2704D1C1-7A4C-43B9-8791-2614C5C1E643}" dt="2021-08-20T16:49:24.436" v="1798" actId="20577"/>
          <ac:graphicFrameMkLst>
            <pc:docMk/>
            <pc:sldMk cId="3673445269" sldId="265"/>
            <ac:graphicFrameMk id="6" creationId="{971115B1-254F-4A60-B467-48C3FDED9AA1}"/>
          </ac:graphicFrameMkLst>
        </pc:graphicFrameChg>
      </pc:sldChg>
      <pc:sldChg chg="modSp mod modNotesTx">
        <pc:chgData name="Elizabeth Gray" userId="2112a60c0cddb7a4" providerId="LiveId" clId="{2704D1C1-7A4C-43B9-8791-2614C5C1E643}" dt="2021-08-20T01:09:11.100" v="1337" actId="15"/>
        <pc:sldMkLst>
          <pc:docMk/>
          <pc:sldMk cId="3146122728" sldId="266"/>
        </pc:sldMkLst>
        <pc:spChg chg="ord">
          <ac:chgData name="Elizabeth Gray" userId="2112a60c0cddb7a4" providerId="LiveId" clId="{2704D1C1-7A4C-43B9-8791-2614C5C1E643}" dt="2021-08-19T00:23:08.831" v="242"/>
          <ac:spMkLst>
            <pc:docMk/>
            <pc:sldMk cId="3146122728" sldId="266"/>
            <ac:spMk id="2" creationId="{9D8A40D7-8CBE-4EC1-8927-3B9E32400AA6}"/>
          </ac:spMkLst>
        </pc:spChg>
      </pc:sldChg>
      <pc:sldChg chg="modSp mod">
        <pc:chgData name="Elizabeth Gray" userId="2112a60c0cddb7a4" providerId="LiveId" clId="{2704D1C1-7A4C-43B9-8791-2614C5C1E643}" dt="2021-08-19T00:25:40.941" v="284"/>
        <pc:sldMkLst>
          <pc:docMk/>
          <pc:sldMk cId="4135198602" sldId="267"/>
        </pc:sldMkLst>
        <pc:spChg chg="ord">
          <ac:chgData name="Elizabeth Gray" userId="2112a60c0cddb7a4" providerId="LiveId" clId="{2704D1C1-7A4C-43B9-8791-2614C5C1E643}" dt="2021-08-19T00:25:40.941" v="284"/>
          <ac:spMkLst>
            <pc:docMk/>
            <pc:sldMk cId="4135198602" sldId="267"/>
            <ac:spMk id="2" creationId="{D964C1D9-9E12-41B4-90E5-1B434FCDB92A}"/>
          </ac:spMkLst>
        </pc:spChg>
      </pc:sldChg>
      <pc:sldChg chg="delSp modSp mod">
        <pc:chgData name="Elizabeth Gray" userId="2112a60c0cddb7a4" providerId="LiveId" clId="{2704D1C1-7A4C-43B9-8791-2614C5C1E643}" dt="2021-08-19T00:25:36.443" v="283" actId="478"/>
        <pc:sldMkLst>
          <pc:docMk/>
          <pc:sldMk cId="3311438800" sldId="269"/>
        </pc:sldMkLst>
        <pc:spChg chg="ord">
          <ac:chgData name="Elizabeth Gray" userId="2112a60c0cddb7a4" providerId="LiveId" clId="{2704D1C1-7A4C-43B9-8791-2614C5C1E643}" dt="2021-08-19T00:25:16.039" v="281"/>
          <ac:spMkLst>
            <pc:docMk/>
            <pc:sldMk cId="3311438800" sldId="269"/>
            <ac:spMk id="2" creationId="{0D678C13-704B-42F6-8756-DB87FDC3B774}"/>
          </ac:spMkLst>
        </pc:spChg>
        <pc:spChg chg="del">
          <ac:chgData name="Elizabeth Gray" userId="2112a60c0cddb7a4" providerId="LiveId" clId="{2704D1C1-7A4C-43B9-8791-2614C5C1E643}" dt="2021-08-19T00:25:35.490" v="282" actId="478"/>
          <ac:spMkLst>
            <pc:docMk/>
            <pc:sldMk cId="3311438800" sldId="269"/>
            <ac:spMk id="25" creationId="{809F3D29-EDB1-4F1C-A0E0-36F28CE17188}"/>
          </ac:spMkLst>
        </pc:spChg>
        <pc:spChg chg="del">
          <ac:chgData name="Elizabeth Gray" userId="2112a60c0cddb7a4" providerId="LiveId" clId="{2704D1C1-7A4C-43B9-8791-2614C5C1E643}" dt="2021-08-19T00:25:36.443" v="283" actId="478"/>
          <ac:spMkLst>
            <pc:docMk/>
            <pc:sldMk cId="3311438800" sldId="269"/>
            <ac:spMk id="26" creationId="{5282F4AB-C7B8-4A86-9927-AA106AA27B41}"/>
          </ac:spMkLst>
        </pc:spChg>
      </pc:sldChg>
      <pc:sldChg chg="addSp delSp modSp mod">
        <pc:chgData name="Elizabeth Gray" userId="2112a60c0cddb7a4" providerId="LiveId" clId="{2704D1C1-7A4C-43B9-8791-2614C5C1E643}" dt="2021-08-19T00:20:47.977" v="42" actId="478"/>
        <pc:sldMkLst>
          <pc:docMk/>
          <pc:sldMk cId="4118466466" sldId="271"/>
        </pc:sldMkLst>
        <pc:spChg chg="mod ord">
          <ac:chgData name="Elizabeth Gray" userId="2112a60c0cddb7a4" providerId="LiveId" clId="{2704D1C1-7A4C-43B9-8791-2614C5C1E643}" dt="2021-08-19T00:19:41.882" v="37" actId="1036"/>
          <ac:spMkLst>
            <pc:docMk/>
            <pc:sldMk cId="4118466466" sldId="271"/>
            <ac:spMk id="2" creationId="{43284227-B2E9-4470-8E02-15312A2AB78C}"/>
          </ac:spMkLst>
        </pc:spChg>
        <pc:spChg chg="add del">
          <ac:chgData name="Elizabeth Gray" userId="2112a60c0cddb7a4" providerId="LiveId" clId="{2704D1C1-7A4C-43B9-8791-2614C5C1E643}" dt="2021-08-19T00:20:25.516" v="40" actId="478"/>
          <ac:spMkLst>
            <pc:docMk/>
            <pc:sldMk cId="4118466466" sldId="271"/>
            <ac:spMk id="31" creationId="{4E212B76-74CB-461F-90A3-EF4F2397A883}"/>
          </ac:spMkLst>
        </pc:spChg>
        <pc:grpChg chg="add del">
          <ac:chgData name="Elizabeth Gray" userId="2112a60c0cddb7a4" providerId="LiveId" clId="{2704D1C1-7A4C-43B9-8791-2614C5C1E643}" dt="2021-08-19T00:20:47.977" v="42" actId="478"/>
          <ac:grpSpMkLst>
            <pc:docMk/>
            <pc:sldMk cId="4118466466" sldId="271"/>
            <ac:grpSpMk id="25" creationId="{4091D54B-59AB-4A5E-8E9E-0421BD66D4FB}"/>
          </ac:grpSpMkLst>
        </pc:grpChg>
        <pc:picChg chg="ord">
          <ac:chgData name="Elizabeth Gray" userId="2112a60c0cddb7a4" providerId="LiveId" clId="{2704D1C1-7A4C-43B9-8791-2614C5C1E643}" dt="2021-08-19T00:19:42.886" v="38" actId="13244"/>
          <ac:picMkLst>
            <pc:docMk/>
            <pc:sldMk cId="4118466466" sldId="271"/>
            <ac:picMk id="23" creationId="{FCB7DE0F-042A-4925-8478-A352DD47DE11}"/>
          </ac:picMkLst>
        </pc:picChg>
      </pc:sldChg>
      <pc:sldChg chg="modSp mod">
        <pc:chgData name="Elizabeth Gray" userId="2112a60c0cddb7a4" providerId="LiveId" clId="{2704D1C1-7A4C-43B9-8791-2614C5C1E643}" dt="2021-08-19T00:25:45.301" v="285"/>
        <pc:sldMkLst>
          <pc:docMk/>
          <pc:sldMk cId="1439569466" sldId="272"/>
        </pc:sldMkLst>
        <pc:spChg chg="ord">
          <ac:chgData name="Elizabeth Gray" userId="2112a60c0cddb7a4" providerId="LiveId" clId="{2704D1C1-7A4C-43B9-8791-2614C5C1E643}" dt="2021-08-19T00:25:45.301" v="285"/>
          <ac:spMkLst>
            <pc:docMk/>
            <pc:sldMk cId="1439569466" sldId="272"/>
            <ac:spMk id="2" creationId="{98BF682A-E72F-40F6-BBFA-9E951E075480}"/>
          </ac:spMkLst>
        </pc:spChg>
      </pc:sldChg>
      <pc:sldChg chg="modSp mod">
        <pc:chgData name="Elizabeth Gray" userId="2112a60c0cddb7a4" providerId="LiveId" clId="{2704D1C1-7A4C-43B9-8791-2614C5C1E643}" dt="2021-08-19T00:26:08.081" v="290"/>
        <pc:sldMkLst>
          <pc:docMk/>
          <pc:sldMk cId="2944461529" sldId="273"/>
        </pc:sldMkLst>
        <pc:spChg chg="ord">
          <ac:chgData name="Elizabeth Gray" userId="2112a60c0cddb7a4" providerId="LiveId" clId="{2704D1C1-7A4C-43B9-8791-2614C5C1E643}" dt="2021-08-19T00:25:58.579" v="287"/>
          <ac:spMkLst>
            <pc:docMk/>
            <pc:sldMk cId="2944461529" sldId="273"/>
            <ac:spMk id="2" creationId="{5DFBE2CC-2F5F-4256-A53A-0177F17254D4}"/>
          </ac:spMkLst>
        </pc:spChg>
        <pc:picChg chg="mod">
          <ac:chgData name="Elizabeth Gray" userId="2112a60c0cddb7a4" providerId="LiveId" clId="{2704D1C1-7A4C-43B9-8791-2614C5C1E643}" dt="2021-08-19T00:26:08.081" v="290"/>
          <ac:picMkLst>
            <pc:docMk/>
            <pc:sldMk cId="2944461529" sldId="273"/>
            <ac:picMk id="2050" creationId="{4D4D14CE-D1BA-47CE-9EA1-9146DFC11DFE}"/>
          </ac:picMkLst>
        </pc:picChg>
      </pc:sldChg>
      <pc:sldChg chg="modSp mod">
        <pc:chgData name="Elizabeth Gray" userId="2112a60c0cddb7a4" providerId="LiveId" clId="{2704D1C1-7A4C-43B9-8791-2614C5C1E643}" dt="2021-08-19T00:22:55.972" v="240"/>
        <pc:sldMkLst>
          <pc:docMk/>
          <pc:sldMk cId="400091354" sldId="274"/>
        </pc:sldMkLst>
        <pc:spChg chg="ord">
          <ac:chgData name="Elizabeth Gray" userId="2112a60c0cddb7a4" providerId="LiveId" clId="{2704D1C1-7A4C-43B9-8791-2614C5C1E643}" dt="2021-08-19T00:22:55.972" v="240"/>
          <ac:spMkLst>
            <pc:docMk/>
            <pc:sldMk cId="400091354" sldId="274"/>
            <ac:spMk id="2" creationId="{43284227-B2E9-4470-8E02-15312A2AB78C}"/>
          </ac:spMkLst>
        </pc:spChg>
      </pc:sldChg>
      <pc:sldChg chg="addSp delSp modSp add del mod">
        <pc:chgData name="Elizabeth Gray" userId="2112a60c0cddb7a4" providerId="LiveId" clId="{2704D1C1-7A4C-43B9-8791-2614C5C1E643}" dt="2021-08-20T01:00:30.537" v="960" actId="2696"/>
        <pc:sldMkLst>
          <pc:docMk/>
          <pc:sldMk cId="3192118061" sldId="275"/>
        </pc:sldMkLst>
        <pc:spChg chg="mod ord">
          <ac:chgData name="Elizabeth Gray" userId="2112a60c0cddb7a4" providerId="LiveId" clId="{2704D1C1-7A4C-43B9-8791-2614C5C1E643}" dt="2021-08-19T00:24:09.217" v="255" actId="962"/>
          <ac:spMkLst>
            <pc:docMk/>
            <pc:sldMk cId="3192118061" sldId="275"/>
            <ac:spMk id="2" creationId="{350939B8-DBB9-4EC6-9888-CEC7CA1C513C}"/>
          </ac:spMkLst>
        </pc:spChg>
        <pc:spChg chg="mod ord">
          <ac:chgData name="Elizabeth Gray" userId="2112a60c0cddb7a4" providerId="LiveId" clId="{2704D1C1-7A4C-43B9-8791-2614C5C1E643}" dt="2021-08-19T01:03:41.352" v="368" actId="15"/>
          <ac:spMkLst>
            <pc:docMk/>
            <pc:sldMk cId="3192118061" sldId="275"/>
            <ac:spMk id="3" creationId="{250073E0-0F91-46F6-AA63-3E98C290AE4E}"/>
          </ac:spMkLst>
        </pc:spChg>
        <pc:spChg chg="add del mod">
          <ac:chgData name="Elizabeth Gray" userId="2112a60c0cddb7a4" providerId="LiveId" clId="{2704D1C1-7A4C-43B9-8791-2614C5C1E643}" dt="2021-08-19T00:24:10.654" v="256" actId="962"/>
          <ac:spMkLst>
            <pc:docMk/>
            <pc:sldMk cId="3192118061" sldId="275"/>
            <ac:spMk id="4" creationId="{C9938778-6E7B-4051-8043-006159331E95}"/>
          </ac:spMkLst>
        </pc:spChg>
      </pc:sldChg>
      <pc:sldChg chg="modSp del mod modNotesTx">
        <pc:chgData name="Elizabeth Gray" userId="2112a60c0cddb7a4" providerId="LiveId" clId="{2704D1C1-7A4C-43B9-8791-2614C5C1E643}" dt="2021-08-20T01:04:26.326" v="1180" actId="2696"/>
        <pc:sldMkLst>
          <pc:docMk/>
          <pc:sldMk cId="2347231140" sldId="276"/>
        </pc:sldMkLst>
        <pc:spChg chg="ord">
          <ac:chgData name="Elizabeth Gray" userId="2112a60c0cddb7a4" providerId="LiveId" clId="{2704D1C1-7A4C-43B9-8791-2614C5C1E643}" dt="2021-08-19T00:24:19.725" v="259"/>
          <ac:spMkLst>
            <pc:docMk/>
            <pc:sldMk cId="2347231140" sldId="276"/>
            <ac:spMk id="2" creationId="{350939B8-DBB9-4EC6-9888-CEC7CA1C513C}"/>
          </ac:spMkLst>
        </pc:spChg>
        <pc:spChg chg="mod ord">
          <ac:chgData name="Elizabeth Gray" userId="2112a60c0cddb7a4" providerId="LiveId" clId="{2704D1C1-7A4C-43B9-8791-2614C5C1E643}" dt="2021-08-20T01:02:39.214" v="1161" actId="21"/>
          <ac:spMkLst>
            <pc:docMk/>
            <pc:sldMk cId="2347231140" sldId="276"/>
            <ac:spMk id="3" creationId="{250073E0-0F91-46F6-AA63-3E98C290AE4E}"/>
          </ac:spMkLst>
        </pc:spChg>
      </pc:sldChg>
      <pc:sldChg chg="modSp del mod">
        <pc:chgData name="Elizabeth Gray" userId="2112a60c0cddb7a4" providerId="LiveId" clId="{2704D1C1-7A4C-43B9-8791-2614C5C1E643}" dt="2021-08-20T01:05:00.459" v="1188" actId="2696"/>
        <pc:sldMkLst>
          <pc:docMk/>
          <pc:sldMk cId="2863965151" sldId="277"/>
        </pc:sldMkLst>
        <pc:spChg chg="ord">
          <ac:chgData name="Elizabeth Gray" userId="2112a60c0cddb7a4" providerId="LiveId" clId="{2704D1C1-7A4C-43B9-8791-2614C5C1E643}" dt="2021-08-19T00:24:26.217" v="262"/>
          <ac:spMkLst>
            <pc:docMk/>
            <pc:sldMk cId="2863965151" sldId="277"/>
            <ac:spMk id="2" creationId="{350939B8-DBB9-4EC6-9888-CEC7CA1C513C}"/>
          </ac:spMkLst>
        </pc:spChg>
        <pc:spChg chg="mod ord">
          <ac:chgData name="Elizabeth Gray" userId="2112a60c0cddb7a4" providerId="LiveId" clId="{2704D1C1-7A4C-43B9-8791-2614C5C1E643}" dt="2021-08-20T01:04:31.758" v="1181" actId="21"/>
          <ac:spMkLst>
            <pc:docMk/>
            <pc:sldMk cId="2863965151" sldId="277"/>
            <ac:spMk id="3" creationId="{250073E0-0F91-46F6-AA63-3E98C290AE4E}"/>
          </ac:spMkLst>
        </pc:spChg>
      </pc:sldChg>
      <pc:sldChg chg="modSp del mod">
        <pc:chgData name="Elizabeth Gray" userId="2112a60c0cddb7a4" providerId="LiveId" clId="{2704D1C1-7A4C-43B9-8791-2614C5C1E643}" dt="2021-08-20T01:07:28.168" v="1311" actId="2696"/>
        <pc:sldMkLst>
          <pc:docMk/>
          <pc:sldMk cId="1758516202" sldId="278"/>
        </pc:sldMkLst>
        <pc:spChg chg="ord">
          <ac:chgData name="Elizabeth Gray" userId="2112a60c0cddb7a4" providerId="LiveId" clId="{2704D1C1-7A4C-43B9-8791-2614C5C1E643}" dt="2021-08-19T00:24:32.307" v="265"/>
          <ac:spMkLst>
            <pc:docMk/>
            <pc:sldMk cId="1758516202" sldId="278"/>
            <ac:spMk id="2" creationId="{350939B8-DBB9-4EC6-9888-CEC7CA1C513C}"/>
          </ac:spMkLst>
        </pc:spChg>
        <pc:spChg chg="mod ord">
          <ac:chgData name="Elizabeth Gray" userId="2112a60c0cddb7a4" providerId="LiveId" clId="{2704D1C1-7A4C-43B9-8791-2614C5C1E643}" dt="2021-08-20T01:06:50.135" v="1301" actId="21"/>
          <ac:spMkLst>
            <pc:docMk/>
            <pc:sldMk cId="1758516202" sldId="278"/>
            <ac:spMk id="3" creationId="{250073E0-0F91-46F6-AA63-3E98C290AE4E}"/>
          </ac:spMkLst>
        </pc:spChg>
      </pc:sldChg>
      <pc:sldChg chg="modSp del mod">
        <pc:chgData name="Elizabeth Gray" userId="2112a60c0cddb7a4" providerId="LiveId" clId="{2704D1C1-7A4C-43B9-8791-2614C5C1E643}" dt="2021-08-20T01:07:37.049" v="1313" actId="2696"/>
        <pc:sldMkLst>
          <pc:docMk/>
          <pc:sldMk cId="1174358079" sldId="279"/>
        </pc:sldMkLst>
        <pc:spChg chg="ord">
          <ac:chgData name="Elizabeth Gray" userId="2112a60c0cddb7a4" providerId="LiveId" clId="{2704D1C1-7A4C-43B9-8791-2614C5C1E643}" dt="2021-08-19T00:24:40.831" v="268"/>
          <ac:spMkLst>
            <pc:docMk/>
            <pc:sldMk cId="1174358079" sldId="279"/>
            <ac:spMk id="2" creationId="{350939B8-DBB9-4EC6-9888-CEC7CA1C513C}"/>
          </ac:spMkLst>
        </pc:spChg>
        <pc:spChg chg="mod ord">
          <ac:chgData name="Elizabeth Gray" userId="2112a60c0cddb7a4" providerId="LiveId" clId="{2704D1C1-7A4C-43B9-8791-2614C5C1E643}" dt="2021-08-20T01:07:32.735" v="1312" actId="21"/>
          <ac:spMkLst>
            <pc:docMk/>
            <pc:sldMk cId="1174358079" sldId="279"/>
            <ac:spMk id="3" creationId="{250073E0-0F91-46F6-AA63-3E98C290AE4E}"/>
          </ac:spMkLst>
        </pc:spChg>
      </pc:sldChg>
      <pc:sldChg chg="modSp del mod">
        <pc:chgData name="Elizabeth Gray" userId="2112a60c0cddb7a4" providerId="LiveId" clId="{2704D1C1-7A4C-43B9-8791-2614C5C1E643}" dt="2021-08-20T01:08:46.069" v="1329" actId="2696"/>
        <pc:sldMkLst>
          <pc:docMk/>
          <pc:sldMk cId="630159728" sldId="280"/>
        </pc:sldMkLst>
        <pc:spChg chg="ord">
          <ac:chgData name="Elizabeth Gray" userId="2112a60c0cddb7a4" providerId="LiveId" clId="{2704D1C1-7A4C-43B9-8791-2614C5C1E643}" dt="2021-08-19T00:24:46.768" v="271"/>
          <ac:spMkLst>
            <pc:docMk/>
            <pc:sldMk cId="630159728" sldId="280"/>
            <ac:spMk id="2" creationId="{350939B8-DBB9-4EC6-9888-CEC7CA1C513C}"/>
          </ac:spMkLst>
        </pc:spChg>
        <pc:spChg chg="mod ord">
          <ac:chgData name="Elizabeth Gray" userId="2112a60c0cddb7a4" providerId="LiveId" clId="{2704D1C1-7A4C-43B9-8791-2614C5C1E643}" dt="2021-08-20T01:08:14.928" v="1321" actId="27636"/>
          <ac:spMkLst>
            <pc:docMk/>
            <pc:sldMk cId="630159728" sldId="280"/>
            <ac:spMk id="3" creationId="{250073E0-0F91-46F6-AA63-3E98C290AE4E}"/>
          </ac:spMkLst>
        </pc:spChg>
      </pc:sldChg>
      <pc:sldChg chg="addSp delSp modSp mod modClrScheme chgLayout modNotesTx">
        <pc:chgData name="Elizabeth Gray" userId="2112a60c0cddb7a4" providerId="LiveId" clId="{2704D1C1-7A4C-43B9-8791-2614C5C1E643}" dt="2021-08-20T14:15:19.635" v="1543" actId="20577"/>
        <pc:sldMkLst>
          <pc:docMk/>
          <pc:sldMk cId="2005506207" sldId="281"/>
        </pc:sldMkLst>
        <pc:spChg chg="add del mod ord">
          <ac:chgData name="Elizabeth Gray" userId="2112a60c0cddb7a4" providerId="LiveId" clId="{2704D1C1-7A4C-43B9-8791-2614C5C1E643}" dt="2021-08-20T14:15:02.985" v="1533" actId="700"/>
          <ac:spMkLst>
            <pc:docMk/>
            <pc:sldMk cId="2005506207" sldId="281"/>
            <ac:spMk id="2" creationId="{DFA6134A-FA0F-4DF0-B8E9-7D7DC4F0964D}"/>
          </ac:spMkLst>
        </pc:spChg>
        <pc:spChg chg="add del mod ord">
          <ac:chgData name="Elizabeth Gray" userId="2112a60c0cddb7a4" providerId="LiveId" clId="{2704D1C1-7A4C-43B9-8791-2614C5C1E643}" dt="2021-08-20T14:15:02.985" v="1533" actId="700"/>
          <ac:spMkLst>
            <pc:docMk/>
            <pc:sldMk cId="2005506207" sldId="281"/>
            <ac:spMk id="3" creationId="{88EA7768-A66D-4F3C-A468-4878F50567B6}"/>
          </ac:spMkLst>
        </pc:spChg>
        <pc:spChg chg="mod">
          <ac:chgData name="Elizabeth Gray" userId="2112a60c0cddb7a4" providerId="LiveId" clId="{2704D1C1-7A4C-43B9-8791-2614C5C1E643}" dt="2021-08-20T14:15:19.635" v="1543" actId="20577"/>
          <ac:spMkLst>
            <pc:docMk/>
            <pc:sldMk cId="2005506207" sldId="281"/>
            <ac:spMk id="9" creationId="{6205F91E-3987-4F0E-9C36-D22C1FC29436}"/>
          </ac:spMkLst>
        </pc:spChg>
      </pc:sldChg>
      <pc:sldChg chg="modSp add mod ord">
        <pc:chgData name="Elizabeth Gray" userId="2112a60c0cddb7a4" providerId="LiveId" clId="{2704D1C1-7A4C-43B9-8791-2614C5C1E643}" dt="2021-08-20T01:40:39.197" v="1436"/>
        <pc:sldMkLst>
          <pc:docMk/>
          <pc:sldMk cId="3836651377" sldId="282"/>
        </pc:sldMkLst>
        <pc:spChg chg="mod">
          <ac:chgData name="Elizabeth Gray" userId="2112a60c0cddb7a4" providerId="LiveId" clId="{2704D1C1-7A4C-43B9-8791-2614C5C1E643}" dt="2021-08-20T01:26:25.743" v="1427" actId="122"/>
          <ac:spMkLst>
            <pc:docMk/>
            <pc:sldMk cId="3836651377" sldId="282"/>
            <ac:spMk id="9" creationId="{6205F91E-3987-4F0E-9C36-D22C1FC29436}"/>
          </ac:spMkLst>
        </pc:spChg>
        <pc:picChg chg="mod">
          <ac:chgData name="Elizabeth Gray" userId="2112a60c0cddb7a4" providerId="LiveId" clId="{2704D1C1-7A4C-43B9-8791-2614C5C1E643}" dt="2021-08-20T01:29:08.152" v="1434" actId="1440"/>
          <ac:picMkLst>
            <pc:docMk/>
            <pc:sldMk cId="3836651377" sldId="282"/>
            <ac:picMk id="6" creationId="{EE0ECB0A-E02A-4A06-A8E2-C4FAA43902C4}"/>
          </ac:picMkLst>
        </pc:pic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F8448-197E-4F8B-8AF3-73FE291C0C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B3D104-867E-4011-B536-8BEC3DDE4407}">
      <dgm:prSet/>
      <dgm:spPr/>
      <dgm:t>
        <a:bodyPr/>
        <a:lstStyle/>
        <a:p>
          <a:r>
            <a:rPr lang="en-US" b="1" i="0"/>
            <a:t>Accessibility</a:t>
          </a:r>
          <a:r>
            <a:rPr lang="en-US" b="0" i="0"/>
            <a:t> – Accessibility is defined as a "word used to describe whether a product can be used by people of all abilities." - </a:t>
          </a:r>
          <a:r>
            <a:rPr lang="en-US" b="0" i="1"/>
            <a:t>Microsoft Accessibility Fundamentals</a:t>
          </a:r>
          <a:endParaRPr lang="en-US" i="1"/>
        </a:p>
      </dgm:t>
    </dgm:pt>
    <dgm:pt modelId="{51DEFE58-EB63-4752-88FF-73D315E04C9C}" type="parTrans" cxnId="{ED17A98B-416E-4C40-8079-65C3414D71E9}">
      <dgm:prSet/>
      <dgm:spPr/>
      <dgm:t>
        <a:bodyPr/>
        <a:lstStyle/>
        <a:p>
          <a:endParaRPr lang="en-US"/>
        </a:p>
      </dgm:t>
    </dgm:pt>
    <dgm:pt modelId="{F76CB78A-9778-4C96-B6B2-35E8A110A7E6}" type="sibTrans" cxnId="{ED17A98B-416E-4C40-8079-65C3414D71E9}">
      <dgm:prSet/>
      <dgm:spPr/>
      <dgm:t>
        <a:bodyPr/>
        <a:lstStyle/>
        <a:p>
          <a:endParaRPr lang="en-US"/>
        </a:p>
      </dgm:t>
    </dgm:pt>
    <dgm:pt modelId="{7398E022-4017-42F8-BDBF-AA9AC7DCB515}">
      <dgm:prSet/>
      <dgm:spPr/>
      <dgm:t>
        <a:bodyPr/>
        <a:lstStyle/>
        <a:p>
          <a:r>
            <a:rPr lang="en-US" b="1" i="0"/>
            <a:t>Disability</a:t>
          </a:r>
          <a:r>
            <a:rPr lang="en-US" b="0" i="0"/>
            <a:t> – </a:t>
          </a:r>
          <a:r>
            <a:rPr lang="en-US" b="0" i="0">
              <a:effectLst/>
              <a:latin typeface="+mn-lt"/>
              <a:ea typeface="+mn-ea"/>
              <a:cs typeface="+mn-cs"/>
            </a:rPr>
            <a:t>Disability is defined as "a mismatch in interaction between the features of a person's body and the features of the environment in which they live.“</a:t>
          </a:r>
          <a:r>
            <a:rPr lang="en-US" b="0" i="0"/>
            <a:t>- </a:t>
          </a:r>
          <a:r>
            <a:rPr lang="en-US" b="0" i="1"/>
            <a:t>Microsoft Accessibility Fundamentals</a:t>
          </a:r>
          <a:endParaRPr lang="en-US" i="1"/>
        </a:p>
      </dgm:t>
    </dgm:pt>
    <dgm:pt modelId="{A24440D3-2C50-4DC7-8C67-2611219EB17F}" type="parTrans" cxnId="{C30C18F9-8D3C-4260-8C5B-B50F0038B6FB}">
      <dgm:prSet/>
      <dgm:spPr/>
      <dgm:t>
        <a:bodyPr/>
        <a:lstStyle/>
        <a:p>
          <a:endParaRPr lang="en-US"/>
        </a:p>
      </dgm:t>
    </dgm:pt>
    <dgm:pt modelId="{EEC1C898-9360-424A-A07B-9D4AA4AD4AE6}" type="sibTrans" cxnId="{C30C18F9-8D3C-4260-8C5B-B50F0038B6FB}">
      <dgm:prSet/>
      <dgm:spPr/>
      <dgm:t>
        <a:bodyPr/>
        <a:lstStyle/>
        <a:p>
          <a:endParaRPr lang="en-US"/>
        </a:p>
      </dgm:t>
    </dgm:pt>
    <dgm:pt modelId="{C1738478-F01D-47F8-A5BF-62E202ACE2D2}">
      <dgm:prSet/>
      <dgm:spPr/>
      <dgm:t>
        <a:bodyPr/>
        <a:lstStyle/>
        <a:p>
          <a:r>
            <a:rPr lang="en-US" b="1"/>
            <a:t>Assistive Technology </a:t>
          </a:r>
          <a:r>
            <a:rPr lang="en-US"/>
            <a:t>– “…any item, piece of equipment, software program, or product that is used to increase, maintain, or improve the functional capabilities of people with disabilities.” – </a:t>
          </a:r>
          <a:r>
            <a:rPr lang="en-US" i="1"/>
            <a:t>Assistive Technology Industry Association (ATIA)</a:t>
          </a:r>
        </a:p>
      </dgm:t>
    </dgm:pt>
    <dgm:pt modelId="{329AC7A9-23B1-47F3-A468-AD9A5D86A5F0}" type="parTrans" cxnId="{53608EF5-55D3-4D3E-AE21-0C8AB40D4E1A}">
      <dgm:prSet/>
      <dgm:spPr/>
      <dgm:t>
        <a:bodyPr/>
        <a:lstStyle/>
        <a:p>
          <a:endParaRPr lang="en-US"/>
        </a:p>
      </dgm:t>
    </dgm:pt>
    <dgm:pt modelId="{2FC705B2-B584-4311-8308-80EFA3CDCBCC}" type="sibTrans" cxnId="{53608EF5-55D3-4D3E-AE21-0C8AB40D4E1A}">
      <dgm:prSet/>
      <dgm:spPr/>
      <dgm:t>
        <a:bodyPr/>
        <a:lstStyle/>
        <a:p>
          <a:endParaRPr lang="en-US"/>
        </a:p>
      </dgm:t>
    </dgm:pt>
    <dgm:pt modelId="{F3212F34-9FB4-495C-9A6E-23183DF9F83C}" type="pres">
      <dgm:prSet presAssocID="{C7AF8448-197E-4F8B-8AF3-73FE291C0C42}" presName="linear" presStyleCnt="0">
        <dgm:presLayoutVars>
          <dgm:animLvl val="lvl"/>
          <dgm:resizeHandles val="exact"/>
        </dgm:presLayoutVars>
      </dgm:prSet>
      <dgm:spPr/>
    </dgm:pt>
    <dgm:pt modelId="{7337A7E3-3B38-4A8A-9804-E1798482A6A6}" type="pres">
      <dgm:prSet presAssocID="{14B3D104-867E-4011-B536-8BEC3DDE4407}" presName="parentText" presStyleLbl="node1" presStyleIdx="0" presStyleCnt="3">
        <dgm:presLayoutVars>
          <dgm:chMax val="0"/>
          <dgm:bulletEnabled val="1"/>
        </dgm:presLayoutVars>
      </dgm:prSet>
      <dgm:spPr/>
    </dgm:pt>
    <dgm:pt modelId="{C3D324B7-7603-4315-8D98-C472435F4A20}" type="pres">
      <dgm:prSet presAssocID="{F76CB78A-9778-4C96-B6B2-35E8A110A7E6}" presName="spacer" presStyleCnt="0"/>
      <dgm:spPr/>
    </dgm:pt>
    <dgm:pt modelId="{B615C713-C475-4C9C-A2E7-3DF3599F9071}" type="pres">
      <dgm:prSet presAssocID="{7398E022-4017-42F8-BDBF-AA9AC7DCB515}" presName="parentText" presStyleLbl="node1" presStyleIdx="1" presStyleCnt="3" custLinFactNeighborX="-219" custLinFactNeighborY="-4354">
        <dgm:presLayoutVars>
          <dgm:chMax val="0"/>
          <dgm:bulletEnabled val="1"/>
        </dgm:presLayoutVars>
      </dgm:prSet>
      <dgm:spPr/>
    </dgm:pt>
    <dgm:pt modelId="{024225F2-B9C9-4F69-9056-E1B5A7411D39}" type="pres">
      <dgm:prSet presAssocID="{EEC1C898-9360-424A-A07B-9D4AA4AD4AE6}" presName="spacer" presStyleCnt="0"/>
      <dgm:spPr/>
    </dgm:pt>
    <dgm:pt modelId="{20001F6A-741C-4925-8050-A257B763B79F}" type="pres">
      <dgm:prSet presAssocID="{C1738478-F01D-47F8-A5BF-62E202ACE2D2}" presName="parentText" presStyleLbl="node1" presStyleIdx="2" presStyleCnt="3">
        <dgm:presLayoutVars>
          <dgm:chMax val="0"/>
          <dgm:bulletEnabled val="1"/>
        </dgm:presLayoutVars>
      </dgm:prSet>
      <dgm:spPr/>
    </dgm:pt>
  </dgm:ptLst>
  <dgm:cxnLst>
    <dgm:cxn modelId="{8A033A70-9EE8-42CB-A910-08AB802303AC}" type="presOf" srcId="{C1738478-F01D-47F8-A5BF-62E202ACE2D2}" destId="{20001F6A-741C-4925-8050-A257B763B79F}" srcOrd="0" destOrd="0" presId="urn:microsoft.com/office/officeart/2005/8/layout/vList2"/>
    <dgm:cxn modelId="{ED17A98B-416E-4C40-8079-65C3414D71E9}" srcId="{C7AF8448-197E-4F8B-8AF3-73FE291C0C42}" destId="{14B3D104-867E-4011-B536-8BEC3DDE4407}" srcOrd="0" destOrd="0" parTransId="{51DEFE58-EB63-4752-88FF-73D315E04C9C}" sibTransId="{F76CB78A-9778-4C96-B6B2-35E8A110A7E6}"/>
    <dgm:cxn modelId="{50A0D8A8-D0BE-4AAA-B02E-8D1CA5A59BA1}" type="presOf" srcId="{C7AF8448-197E-4F8B-8AF3-73FE291C0C42}" destId="{F3212F34-9FB4-495C-9A6E-23183DF9F83C}" srcOrd="0" destOrd="0" presId="urn:microsoft.com/office/officeart/2005/8/layout/vList2"/>
    <dgm:cxn modelId="{DD5A5BF0-1306-42B4-8319-D859218F4A63}" type="presOf" srcId="{14B3D104-867E-4011-B536-8BEC3DDE4407}" destId="{7337A7E3-3B38-4A8A-9804-E1798482A6A6}" srcOrd="0" destOrd="0" presId="urn:microsoft.com/office/officeart/2005/8/layout/vList2"/>
    <dgm:cxn modelId="{53608EF5-55D3-4D3E-AE21-0C8AB40D4E1A}" srcId="{C7AF8448-197E-4F8B-8AF3-73FE291C0C42}" destId="{C1738478-F01D-47F8-A5BF-62E202ACE2D2}" srcOrd="2" destOrd="0" parTransId="{329AC7A9-23B1-47F3-A468-AD9A5D86A5F0}" sibTransId="{2FC705B2-B584-4311-8308-80EFA3CDCBCC}"/>
    <dgm:cxn modelId="{C30C18F9-8D3C-4260-8C5B-B50F0038B6FB}" srcId="{C7AF8448-197E-4F8B-8AF3-73FE291C0C42}" destId="{7398E022-4017-42F8-BDBF-AA9AC7DCB515}" srcOrd="1" destOrd="0" parTransId="{A24440D3-2C50-4DC7-8C67-2611219EB17F}" sibTransId="{EEC1C898-9360-424A-A07B-9D4AA4AD4AE6}"/>
    <dgm:cxn modelId="{81CB71FD-AF89-4863-8D7F-D655A5C77AFC}" type="presOf" srcId="{7398E022-4017-42F8-BDBF-AA9AC7DCB515}" destId="{B615C713-C475-4C9C-A2E7-3DF3599F9071}" srcOrd="0" destOrd="0" presId="urn:microsoft.com/office/officeart/2005/8/layout/vList2"/>
    <dgm:cxn modelId="{76ECB83A-396F-4E95-B995-B86B64B33DB9}" type="presParOf" srcId="{F3212F34-9FB4-495C-9A6E-23183DF9F83C}" destId="{7337A7E3-3B38-4A8A-9804-E1798482A6A6}" srcOrd="0" destOrd="0" presId="urn:microsoft.com/office/officeart/2005/8/layout/vList2"/>
    <dgm:cxn modelId="{5EBCC06F-FC07-4983-B786-5357D0B505BB}" type="presParOf" srcId="{F3212F34-9FB4-495C-9A6E-23183DF9F83C}" destId="{C3D324B7-7603-4315-8D98-C472435F4A20}" srcOrd="1" destOrd="0" presId="urn:microsoft.com/office/officeart/2005/8/layout/vList2"/>
    <dgm:cxn modelId="{3392BC6A-3100-4E4A-97DF-AE6145601CC4}" type="presParOf" srcId="{F3212F34-9FB4-495C-9A6E-23183DF9F83C}" destId="{B615C713-C475-4C9C-A2E7-3DF3599F9071}" srcOrd="2" destOrd="0" presId="urn:microsoft.com/office/officeart/2005/8/layout/vList2"/>
    <dgm:cxn modelId="{8FA8BABD-0D5B-4BA5-984C-13DEC88F0A6A}" type="presParOf" srcId="{F3212F34-9FB4-495C-9A6E-23183DF9F83C}" destId="{024225F2-B9C9-4F69-9056-E1B5A7411D39}" srcOrd="3" destOrd="0" presId="urn:microsoft.com/office/officeart/2005/8/layout/vList2"/>
    <dgm:cxn modelId="{06B9979E-8FA4-4B65-A763-5EF37FA3B22A}" type="presParOf" srcId="{F3212F34-9FB4-495C-9A6E-23183DF9F83C}" destId="{20001F6A-741C-4925-8050-A257B763B7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5B73C-A7EB-43DA-B763-35C48A54D6F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752656D-FC9F-4BEE-AB52-CE47EE92702F}">
      <dgm:prSet/>
      <dgm:spPr/>
      <dgm:t>
        <a:bodyPr/>
        <a:lstStyle/>
        <a:p>
          <a:pPr>
            <a:defRPr b="1"/>
          </a:pPr>
          <a:r>
            <a:rPr lang="en-US" b="0" i="0" dirty="0"/>
            <a:t>It’s for everyone</a:t>
          </a:r>
          <a:endParaRPr lang="en-US" dirty="0"/>
        </a:p>
      </dgm:t>
    </dgm:pt>
    <dgm:pt modelId="{2A2164A9-2A17-426E-8D1F-7BB10226F7DD}" type="sibTrans" cxnId="{1BABFCDF-DA11-4D5A-A9F1-1B1F99A74A1A}">
      <dgm:prSet/>
      <dgm:spPr/>
      <dgm:t>
        <a:bodyPr/>
        <a:lstStyle/>
        <a:p>
          <a:endParaRPr lang="en-US"/>
        </a:p>
      </dgm:t>
    </dgm:pt>
    <dgm:pt modelId="{E3A83977-729C-42E8-941E-E159E106A75D}" type="parTrans" cxnId="{1BABFCDF-DA11-4D5A-A9F1-1B1F99A74A1A}">
      <dgm:prSet/>
      <dgm:spPr/>
      <dgm:t>
        <a:bodyPr/>
        <a:lstStyle/>
        <a:p>
          <a:endParaRPr lang="en-US"/>
        </a:p>
      </dgm:t>
    </dgm:pt>
    <dgm:pt modelId="{32C062A5-6745-41D0-A2BD-AE691DB0DF6F}">
      <dgm:prSet/>
      <dgm:spPr/>
      <dgm:t>
        <a:bodyPr/>
        <a:lstStyle/>
        <a:p>
          <a:pPr>
            <a:defRPr b="1"/>
          </a:pPr>
          <a:r>
            <a:rPr lang="en-US" b="0" i="0" dirty="0"/>
            <a:t>Attract / Keep diverse customers &amp; employees</a:t>
          </a:r>
          <a:endParaRPr lang="en-US" dirty="0"/>
        </a:p>
      </dgm:t>
    </dgm:pt>
    <dgm:pt modelId="{9AFE8445-0832-418C-A451-2C5A6ADCE7DA}" type="sibTrans" cxnId="{962D8D09-639C-4CA3-9855-AC4D58A567EC}">
      <dgm:prSet/>
      <dgm:spPr/>
      <dgm:t>
        <a:bodyPr/>
        <a:lstStyle/>
        <a:p>
          <a:endParaRPr lang="en-US"/>
        </a:p>
      </dgm:t>
    </dgm:pt>
    <dgm:pt modelId="{64A94960-1464-4B4E-980D-80B294639CB4}" type="parTrans" cxnId="{962D8D09-639C-4CA3-9855-AC4D58A567EC}">
      <dgm:prSet/>
      <dgm:spPr/>
      <dgm:t>
        <a:bodyPr/>
        <a:lstStyle/>
        <a:p>
          <a:endParaRPr lang="en-US"/>
        </a:p>
      </dgm:t>
    </dgm:pt>
    <dgm:pt modelId="{B6F0EE07-1751-45D3-9431-A2F98C34175B}">
      <dgm:prSet/>
      <dgm:spPr/>
      <dgm:t>
        <a:bodyPr/>
        <a:lstStyle/>
        <a:p>
          <a:pPr>
            <a:defRPr b="1"/>
          </a:pPr>
          <a:r>
            <a:rPr lang="en-US" b="0" i="0" dirty="0"/>
            <a:t>Possible lawsuits</a:t>
          </a:r>
          <a:endParaRPr lang="en-US" dirty="0"/>
        </a:p>
      </dgm:t>
    </dgm:pt>
    <dgm:pt modelId="{DF918D4A-E8F7-4503-A760-4EAE91D65965}" type="sibTrans" cxnId="{B9B08F76-0D4C-4C79-9CFB-3F44D8F0E4FB}">
      <dgm:prSet/>
      <dgm:spPr/>
      <dgm:t>
        <a:bodyPr/>
        <a:lstStyle/>
        <a:p>
          <a:endParaRPr lang="en-US"/>
        </a:p>
      </dgm:t>
    </dgm:pt>
    <dgm:pt modelId="{A8BC9F0D-7D7B-4BCA-9E81-4CEE4956DEB7}" type="parTrans" cxnId="{B9B08F76-0D4C-4C79-9CFB-3F44D8F0E4FB}">
      <dgm:prSet/>
      <dgm:spPr/>
      <dgm:t>
        <a:bodyPr/>
        <a:lstStyle/>
        <a:p>
          <a:endParaRPr lang="en-US"/>
        </a:p>
      </dgm:t>
    </dgm:pt>
    <dgm:pt modelId="{230C7E23-45A5-419B-B0A8-A213031BDDB6}">
      <dgm:prSet/>
      <dgm:spPr/>
      <dgm:t>
        <a:bodyPr/>
        <a:lstStyle/>
        <a:p>
          <a:pPr>
            <a:defRPr b="1"/>
          </a:pPr>
          <a:r>
            <a:rPr lang="en-US" b="0" i="0" dirty="0"/>
            <a:t>Because it is the right thing to do</a:t>
          </a:r>
          <a:endParaRPr lang="en-US" dirty="0"/>
        </a:p>
      </dgm:t>
    </dgm:pt>
    <dgm:pt modelId="{ED09BABD-9D2E-4910-AA3C-F483256956B6}" type="sibTrans" cxnId="{C02E2A51-A6E3-4BF7-9940-2727636DBD2D}">
      <dgm:prSet/>
      <dgm:spPr/>
      <dgm:t>
        <a:bodyPr/>
        <a:lstStyle/>
        <a:p>
          <a:endParaRPr lang="en-US"/>
        </a:p>
      </dgm:t>
    </dgm:pt>
    <dgm:pt modelId="{C00C3F53-8DD7-47F1-9745-4EEE388B5A8D}" type="parTrans" cxnId="{C02E2A51-A6E3-4BF7-9940-2727636DBD2D}">
      <dgm:prSet/>
      <dgm:spPr/>
      <dgm:t>
        <a:bodyPr/>
        <a:lstStyle/>
        <a:p>
          <a:endParaRPr lang="en-US"/>
        </a:p>
      </dgm:t>
    </dgm:pt>
    <dgm:pt modelId="{95E3756B-4CC9-47CC-9464-467CD6743256}">
      <dgm:prSet/>
      <dgm:spPr/>
      <dgm:t>
        <a:bodyPr/>
        <a:lstStyle/>
        <a:p>
          <a:r>
            <a:rPr lang="en-US" b="0" i="0"/>
            <a:t>Many Accessibility improvements end up helping a wider audience than they were originally designed for.</a:t>
          </a:r>
          <a:endParaRPr lang="en-US"/>
        </a:p>
      </dgm:t>
    </dgm:pt>
    <dgm:pt modelId="{0AB8AB8F-7107-4049-850B-6961F4F47918}" type="parTrans" cxnId="{493D3890-1846-4E7C-8502-B61A5D3BE595}">
      <dgm:prSet/>
      <dgm:spPr/>
      <dgm:t>
        <a:bodyPr/>
        <a:lstStyle/>
        <a:p>
          <a:endParaRPr lang="en-US"/>
        </a:p>
      </dgm:t>
    </dgm:pt>
    <dgm:pt modelId="{B1B0EE7F-A21A-4405-B909-07234EB2E8CC}" type="sibTrans" cxnId="{493D3890-1846-4E7C-8502-B61A5D3BE595}">
      <dgm:prSet/>
      <dgm:spPr/>
      <dgm:t>
        <a:bodyPr/>
        <a:lstStyle/>
        <a:p>
          <a:endParaRPr lang="en-US"/>
        </a:p>
      </dgm:t>
    </dgm:pt>
    <dgm:pt modelId="{81E85D2A-678B-4B40-8382-7EEE5275F2CE}">
      <dgm:prSet/>
      <dgm:spPr/>
      <dgm:t>
        <a:bodyPr/>
        <a:lstStyle/>
        <a:p>
          <a:r>
            <a:rPr lang="en-US" b="0" i="0"/>
            <a:t>Curb cut effect is a great example.</a:t>
          </a:r>
          <a:endParaRPr lang="en-US"/>
        </a:p>
      </dgm:t>
    </dgm:pt>
    <dgm:pt modelId="{B43C5812-4FB1-4E25-A961-FAB273DFBBC9}" type="parTrans" cxnId="{1C3C94C7-47B8-47C6-8B9B-64028D65C167}">
      <dgm:prSet/>
      <dgm:spPr/>
      <dgm:t>
        <a:bodyPr/>
        <a:lstStyle/>
        <a:p>
          <a:endParaRPr lang="en-US"/>
        </a:p>
      </dgm:t>
    </dgm:pt>
    <dgm:pt modelId="{DE06B2C8-AD1D-420D-B0BB-C753CA240AD7}" type="sibTrans" cxnId="{1C3C94C7-47B8-47C6-8B9B-64028D65C167}">
      <dgm:prSet/>
      <dgm:spPr/>
      <dgm:t>
        <a:bodyPr/>
        <a:lstStyle/>
        <a:p>
          <a:endParaRPr lang="en-US"/>
        </a:p>
      </dgm:t>
    </dgm:pt>
    <dgm:pt modelId="{8ABFB689-8D88-4271-ABFC-11B542EC12F9}">
      <dgm:prSet/>
      <dgm:spPr/>
      <dgm:t>
        <a:bodyPr/>
        <a:lstStyle/>
        <a:p>
          <a:r>
            <a:rPr lang="en-US" dirty="0"/>
            <a:t>Improve people’s ability to be active participants in society and improve their quality of life.</a:t>
          </a:r>
        </a:p>
      </dgm:t>
    </dgm:pt>
    <dgm:pt modelId="{C60D3251-6857-41BE-8850-C41CC54BCEE7}" type="parTrans" cxnId="{20F6140A-E8B6-4C49-82B4-38FDE013F63A}">
      <dgm:prSet/>
      <dgm:spPr/>
      <dgm:t>
        <a:bodyPr/>
        <a:lstStyle/>
        <a:p>
          <a:endParaRPr lang="en-US"/>
        </a:p>
      </dgm:t>
    </dgm:pt>
    <dgm:pt modelId="{89439894-3E4C-4A04-96D7-25A00253B2F1}" type="sibTrans" cxnId="{20F6140A-E8B6-4C49-82B4-38FDE013F63A}">
      <dgm:prSet/>
      <dgm:spPr/>
      <dgm:t>
        <a:bodyPr/>
        <a:lstStyle/>
        <a:p>
          <a:endParaRPr lang="en-US"/>
        </a:p>
      </dgm:t>
    </dgm:pt>
    <dgm:pt modelId="{4A6AD588-0C6B-48D4-82C6-0075947610B8}">
      <dgm:prSet/>
      <dgm:spPr/>
      <dgm:t>
        <a:bodyPr/>
        <a:lstStyle/>
        <a:p>
          <a:r>
            <a:rPr lang="en-US" b="0" i="0" dirty="0"/>
            <a:t>According to the </a:t>
          </a:r>
          <a:r>
            <a:rPr lang="en-US" b="1" i="0" dirty="0">
              <a:hlinkClick xmlns:r="http://schemas.openxmlformats.org/officeDocument/2006/relationships" r:id="rId1">
                <a:extLst>
                  <a:ext uri="{A12FA001-AC4F-418D-AE19-62706E023703}">
                    <ahyp:hlinkClr xmlns:ahyp="http://schemas.microsoft.com/office/drawing/2018/hyperlinkcolor" val="tx"/>
                  </a:ext>
                </a:extLst>
              </a:hlinkClick>
            </a:rPr>
            <a:t>CDC</a:t>
          </a:r>
          <a:r>
            <a:rPr lang="en-US" b="0" i="0" dirty="0"/>
            <a:t>, 1 in 4 Americans have some type of disability.</a:t>
          </a:r>
          <a:endParaRPr lang="en-US" dirty="0"/>
        </a:p>
      </dgm:t>
    </dgm:pt>
    <dgm:pt modelId="{71F63FFF-DDEF-40D2-860D-72C8C4049AC6}" type="parTrans" cxnId="{49BB648B-9B0A-4E1C-B4AC-BEFC756E75EF}">
      <dgm:prSet/>
      <dgm:spPr/>
      <dgm:t>
        <a:bodyPr/>
        <a:lstStyle/>
        <a:p>
          <a:endParaRPr lang="en-US"/>
        </a:p>
      </dgm:t>
    </dgm:pt>
    <dgm:pt modelId="{1D4F4921-2EE4-418A-9375-E8C497419556}" type="sibTrans" cxnId="{49BB648B-9B0A-4E1C-B4AC-BEFC756E75EF}">
      <dgm:prSet/>
      <dgm:spPr/>
      <dgm:t>
        <a:bodyPr/>
        <a:lstStyle/>
        <a:p>
          <a:endParaRPr lang="en-US"/>
        </a:p>
      </dgm:t>
    </dgm:pt>
    <dgm:pt modelId="{884202E7-8061-44C2-92B7-5D587C6F2272}">
      <dgm:prSet/>
      <dgm:spPr/>
      <dgm:t>
        <a:bodyPr/>
        <a:lstStyle/>
        <a:p>
          <a:r>
            <a:rPr lang="en-US" b="0" i="0" dirty="0"/>
            <a:t>According to </a:t>
          </a:r>
          <a:r>
            <a:rPr lang="en-US" b="1" i="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b="0" i="0" dirty="0"/>
            <a:t>, Accessibility lawsuits increased by 181% between 2017 and 2018 alone.</a:t>
          </a:r>
        </a:p>
      </dgm:t>
    </dgm:pt>
    <dgm:pt modelId="{B43D36E8-08E6-44C7-853E-71A17CAEF5A3}" type="parTrans" cxnId="{05BD54E2-FC8D-4406-8FC6-89312A86E50D}">
      <dgm:prSet/>
      <dgm:spPr/>
      <dgm:t>
        <a:bodyPr/>
        <a:lstStyle/>
        <a:p>
          <a:endParaRPr lang="en-US"/>
        </a:p>
      </dgm:t>
    </dgm:pt>
    <dgm:pt modelId="{976F98CB-37F0-4F09-B564-C448C49E91D0}" type="sibTrans" cxnId="{05BD54E2-FC8D-4406-8FC6-89312A86E50D}">
      <dgm:prSet/>
      <dgm:spPr/>
      <dgm:t>
        <a:bodyPr/>
        <a:lstStyle/>
        <a:p>
          <a:endParaRPr lang="en-US"/>
        </a:p>
      </dgm:t>
    </dgm:pt>
    <dgm:pt modelId="{F7C9875A-7E67-4062-808C-B67D754DE4A0}">
      <dgm:prSet/>
      <dgm:spPr/>
      <dgm:t>
        <a:bodyPr/>
        <a:lstStyle/>
        <a:p>
          <a:pPr>
            <a:defRPr b="1"/>
          </a:pPr>
          <a:r>
            <a:rPr lang="en-US" b="0"/>
            <a:t>Not doing so:</a:t>
          </a:r>
        </a:p>
      </dgm:t>
    </dgm:pt>
    <dgm:pt modelId="{F8F06C5C-F3F0-4F22-AF37-4117658F9736}" type="parTrans" cxnId="{7FF52762-B7B9-4A23-A844-4E1EFD9560FA}">
      <dgm:prSet/>
      <dgm:spPr/>
      <dgm:t>
        <a:bodyPr/>
        <a:lstStyle/>
        <a:p>
          <a:endParaRPr lang="en-US"/>
        </a:p>
      </dgm:t>
    </dgm:pt>
    <dgm:pt modelId="{15801C8D-BD13-4440-B1B8-1BD7E1E01FBA}" type="sibTrans" cxnId="{7FF52762-B7B9-4A23-A844-4E1EFD9560FA}">
      <dgm:prSet/>
      <dgm:spPr/>
      <dgm:t>
        <a:bodyPr/>
        <a:lstStyle/>
        <a:p>
          <a:endParaRPr lang="en-US"/>
        </a:p>
      </dgm:t>
    </dgm:pt>
    <dgm:pt modelId="{21A9D935-6C46-4D29-BE07-F61255435642}">
      <dgm:prSet/>
      <dgm:spPr/>
      <dgm:t>
        <a:bodyPr/>
        <a:lstStyle/>
        <a:p>
          <a:pPr>
            <a:defRPr b="1"/>
          </a:pPr>
          <a:r>
            <a:rPr lang="en-US" b="0"/>
            <a:t>Is discrimination</a:t>
          </a:r>
        </a:p>
      </dgm:t>
    </dgm:pt>
    <dgm:pt modelId="{D20D39CD-68DB-4A8E-BAD4-FA21E3368BCC}" type="parTrans" cxnId="{E888F9F8-0AB1-4A2D-98FA-31FCE5119D45}">
      <dgm:prSet/>
      <dgm:spPr/>
      <dgm:t>
        <a:bodyPr/>
        <a:lstStyle/>
        <a:p>
          <a:endParaRPr lang="en-US"/>
        </a:p>
      </dgm:t>
    </dgm:pt>
    <dgm:pt modelId="{665D0079-57D7-4277-A839-135ACD597B69}" type="sibTrans" cxnId="{E888F9F8-0AB1-4A2D-98FA-31FCE5119D45}">
      <dgm:prSet/>
      <dgm:spPr/>
      <dgm:t>
        <a:bodyPr/>
        <a:lstStyle/>
        <a:p>
          <a:endParaRPr lang="en-US"/>
        </a:p>
      </dgm:t>
    </dgm:pt>
    <dgm:pt modelId="{2451FD15-25C9-4F8F-AEF9-1DBD730792C2}">
      <dgm:prSet/>
      <dgm:spPr/>
      <dgm:t>
        <a:bodyPr/>
        <a:lstStyle/>
        <a:p>
          <a:pPr>
            <a:defRPr b="1"/>
          </a:pPr>
          <a:r>
            <a:rPr lang="en-US" b="0"/>
            <a:t>Pushes people into poverty</a:t>
          </a:r>
        </a:p>
      </dgm:t>
    </dgm:pt>
    <dgm:pt modelId="{75BCFC4F-A1B9-4E84-8F39-578EDA790E59}" type="parTrans" cxnId="{9D2018BD-9779-41A7-99E6-90894F2150CB}">
      <dgm:prSet/>
      <dgm:spPr/>
      <dgm:t>
        <a:bodyPr/>
        <a:lstStyle/>
        <a:p>
          <a:endParaRPr lang="en-US"/>
        </a:p>
      </dgm:t>
    </dgm:pt>
    <dgm:pt modelId="{DD3E5D30-94E9-46B9-BA1C-3545D3FF1BEC}" type="sibTrans" cxnId="{9D2018BD-9779-41A7-99E6-90894F2150CB}">
      <dgm:prSet/>
      <dgm:spPr/>
      <dgm:t>
        <a:bodyPr/>
        <a:lstStyle/>
        <a:p>
          <a:endParaRPr lang="en-US"/>
        </a:p>
      </dgm:t>
    </dgm:pt>
    <dgm:pt modelId="{8BD6479D-8FD5-45CF-B88D-8192F63C1AB7}">
      <dgm:prSet/>
      <dgm:spPr/>
      <dgm:t>
        <a:bodyPr/>
        <a:lstStyle/>
        <a:p>
          <a:pPr>
            <a:defRPr b="1"/>
          </a:pPr>
          <a:r>
            <a:rPr lang="en-US" b="0" dirty="0"/>
            <a:t>Causes the spread of misinformation</a:t>
          </a:r>
        </a:p>
      </dgm:t>
    </dgm:pt>
    <dgm:pt modelId="{349E26BF-6E1C-4ADA-8914-2C6ACE524FE9}" type="parTrans" cxnId="{7EA5531D-FB48-4CE8-B683-3553525884B0}">
      <dgm:prSet/>
      <dgm:spPr/>
      <dgm:t>
        <a:bodyPr/>
        <a:lstStyle/>
        <a:p>
          <a:endParaRPr lang="en-US"/>
        </a:p>
      </dgm:t>
    </dgm:pt>
    <dgm:pt modelId="{972C036E-ADC8-4357-8C5C-CB409B7D7FFD}" type="sibTrans" cxnId="{7EA5531D-FB48-4CE8-B683-3553525884B0}">
      <dgm:prSet/>
      <dgm:spPr/>
      <dgm:t>
        <a:bodyPr/>
        <a:lstStyle/>
        <a:p>
          <a:endParaRPr lang="en-US"/>
        </a:p>
      </dgm:t>
    </dgm:pt>
    <dgm:pt modelId="{0AECD8BA-2D38-4948-B172-91290D58DADE}">
      <dgm:prSet/>
      <dgm:spPr/>
      <dgm:t>
        <a:bodyPr/>
        <a:lstStyle/>
        <a:p>
          <a:pPr>
            <a:defRPr b="1"/>
          </a:pPr>
          <a:r>
            <a:rPr lang="en-US" b="0" dirty="0"/>
            <a:t>Kills people</a:t>
          </a:r>
        </a:p>
      </dgm:t>
    </dgm:pt>
    <dgm:pt modelId="{8EEBBED0-6C07-47CD-9DDF-848475052C4B}" type="parTrans" cxnId="{81FAEC33-4457-4E95-9062-F7951F908B38}">
      <dgm:prSet/>
      <dgm:spPr/>
      <dgm:t>
        <a:bodyPr/>
        <a:lstStyle/>
        <a:p>
          <a:endParaRPr lang="en-US"/>
        </a:p>
      </dgm:t>
    </dgm:pt>
    <dgm:pt modelId="{06A67F66-4F39-4FA3-A450-9C2018F77ACD}" type="sibTrans" cxnId="{81FAEC33-4457-4E95-9062-F7951F908B38}">
      <dgm:prSet/>
      <dgm:spPr/>
      <dgm:t>
        <a:bodyPr/>
        <a:lstStyle/>
        <a:p>
          <a:endParaRPr lang="en-US"/>
        </a:p>
      </dgm:t>
    </dgm:pt>
    <dgm:pt modelId="{F6707C1C-9BF5-452F-97D3-F4E10C936458}">
      <dgm:prSet/>
      <dgm:spPr/>
      <dgm:t>
        <a:bodyPr/>
        <a:lstStyle/>
        <a:p>
          <a:pPr>
            <a:defRPr b="1"/>
          </a:pPr>
          <a:r>
            <a:rPr lang="en-US" b="0" dirty="0"/>
            <a:t>Blocks information access</a:t>
          </a:r>
        </a:p>
      </dgm:t>
    </dgm:pt>
    <dgm:pt modelId="{8036408F-0C52-4B83-92A6-5152EFC45C53}" type="parTrans" cxnId="{F491D353-89F5-4595-BCFB-9A5BAC18E8F7}">
      <dgm:prSet/>
      <dgm:spPr/>
      <dgm:t>
        <a:bodyPr/>
        <a:lstStyle/>
        <a:p>
          <a:endParaRPr lang="en-US"/>
        </a:p>
      </dgm:t>
    </dgm:pt>
    <dgm:pt modelId="{1DBA0C6D-49F9-4C82-A98B-BC655BE4111C}" type="sibTrans" cxnId="{F491D353-89F5-4595-BCFB-9A5BAC18E8F7}">
      <dgm:prSet/>
      <dgm:spPr/>
      <dgm:t>
        <a:bodyPr/>
        <a:lstStyle/>
        <a:p>
          <a:endParaRPr lang="en-US"/>
        </a:p>
      </dgm:t>
    </dgm:pt>
    <dgm:pt modelId="{8D108CAF-BF8F-4B8A-AECE-635C1EFB0B59}">
      <dgm:prSet/>
      <dgm:spPr/>
      <dgm:t>
        <a:bodyPr/>
        <a:lstStyle/>
        <a:p>
          <a:r>
            <a:rPr lang="en-US" b="0" i="0" dirty="0"/>
            <a:t>The costs of the lawsuits can be staggering, both in terms of financial cost and public image.</a:t>
          </a:r>
        </a:p>
      </dgm:t>
    </dgm:pt>
    <dgm:pt modelId="{362617FF-7B23-4ED4-BCD0-4655037A4106}" type="parTrans" cxnId="{7801696C-69E7-4E85-8DBA-7A96C1129B00}">
      <dgm:prSet/>
      <dgm:spPr/>
      <dgm:t>
        <a:bodyPr/>
        <a:lstStyle/>
        <a:p>
          <a:endParaRPr lang="en-US"/>
        </a:p>
      </dgm:t>
    </dgm:pt>
    <dgm:pt modelId="{18F86D1C-C747-4153-AB41-B70C0C3C582F}" type="sibTrans" cxnId="{7801696C-69E7-4E85-8DBA-7A96C1129B00}">
      <dgm:prSet/>
      <dgm:spPr/>
      <dgm:t>
        <a:bodyPr/>
        <a:lstStyle/>
        <a:p>
          <a:endParaRPr lang="en-US"/>
        </a:p>
      </dgm:t>
    </dgm:pt>
    <dgm:pt modelId="{4263BAFA-CFAA-4E59-83DB-62BE78305D06}">
      <dgm:prSet/>
      <dgm:spPr/>
      <dgm:t>
        <a:bodyPr/>
        <a:lstStyle/>
        <a:p>
          <a:r>
            <a:rPr lang="en-US" dirty="0"/>
            <a:t>Customers and employees are drawn to places where they feel represented and respected.</a:t>
          </a:r>
        </a:p>
      </dgm:t>
    </dgm:pt>
    <dgm:pt modelId="{052C5352-2111-417B-9E38-C45A5DF13CBE}" type="parTrans" cxnId="{3941FCE7-E9A3-4BAD-9B81-67AC43EFA343}">
      <dgm:prSet/>
      <dgm:spPr/>
      <dgm:t>
        <a:bodyPr/>
        <a:lstStyle/>
        <a:p>
          <a:endParaRPr lang="en-US"/>
        </a:p>
      </dgm:t>
    </dgm:pt>
    <dgm:pt modelId="{05A5E2A8-0493-45D5-AB7C-A5FA3D3CBDFC}" type="sibTrans" cxnId="{3941FCE7-E9A3-4BAD-9B81-67AC43EFA343}">
      <dgm:prSet/>
      <dgm:spPr/>
      <dgm:t>
        <a:bodyPr/>
        <a:lstStyle/>
        <a:p>
          <a:endParaRPr lang="en-US"/>
        </a:p>
      </dgm:t>
    </dgm:pt>
    <dgm:pt modelId="{1968ECA1-CC51-4720-991D-7AE70E7C124A}" type="pres">
      <dgm:prSet presAssocID="{D925B73C-A7EB-43DA-B763-35C48A54D6FB}" presName="linear" presStyleCnt="0">
        <dgm:presLayoutVars>
          <dgm:dir/>
          <dgm:animLvl val="lvl"/>
          <dgm:resizeHandles val="exact"/>
        </dgm:presLayoutVars>
      </dgm:prSet>
      <dgm:spPr/>
    </dgm:pt>
    <dgm:pt modelId="{33EDE569-906F-4956-A3FE-D203E4D7C92C}" type="pres">
      <dgm:prSet presAssocID="{B752656D-FC9F-4BEE-AB52-CE47EE92702F}" presName="parentLin" presStyleCnt="0"/>
      <dgm:spPr/>
    </dgm:pt>
    <dgm:pt modelId="{59EA9A27-F880-437B-88F2-0E89116463DF}" type="pres">
      <dgm:prSet presAssocID="{B752656D-FC9F-4BEE-AB52-CE47EE92702F}" presName="parentLeftMargin" presStyleLbl="node1" presStyleIdx="0" presStyleCnt="4"/>
      <dgm:spPr/>
    </dgm:pt>
    <dgm:pt modelId="{EE50A23B-12BC-4BB6-ACCD-1C1EE7B8EEAD}" type="pres">
      <dgm:prSet presAssocID="{B752656D-FC9F-4BEE-AB52-CE47EE92702F}" presName="parentText" presStyleLbl="node1" presStyleIdx="0" presStyleCnt="4">
        <dgm:presLayoutVars>
          <dgm:chMax val="0"/>
          <dgm:bulletEnabled val="1"/>
        </dgm:presLayoutVars>
      </dgm:prSet>
      <dgm:spPr/>
    </dgm:pt>
    <dgm:pt modelId="{12BCC8C7-896B-4628-896C-7CBB826E4E13}" type="pres">
      <dgm:prSet presAssocID="{B752656D-FC9F-4BEE-AB52-CE47EE92702F}" presName="negativeSpace" presStyleCnt="0"/>
      <dgm:spPr/>
    </dgm:pt>
    <dgm:pt modelId="{3C2F7FB6-106D-43CA-AAE0-2162AE7D87B9}" type="pres">
      <dgm:prSet presAssocID="{B752656D-FC9F-4BEE-AB52-CE47EE92702F}" presName="childText" presStyleLbl="conFgAcc1" presStyleIdx="0" presStyleCnt="4">
        <dgm:presLayoutVars>
          <dgm:bulletEnabled val="1"/>
        </dgm:presLayoutVars>
      </dgm:prSet>
      <dgm:spPr/>
    </dgm:pt>
    <dgm:pt modelId="{E913359C-CC6C-4B01-B813-8539B748CE06}" type="pres">
      <dgm:prSet presAssocID="{2A2164A9-2A17-426E-8D1F-7BB10226F7DD}" presName="spaceBetweenRectangles" presStyleCnt="0"/>
      <dgm:spPr/>
    </dgm:pt>
    <dgm:pt modelId="{207BF58F-EFE2-4E14-8975-AB4DF44FB41B}" type="pres">
      <dgm:prSet presAssocID="{32C062A5-6745-41D0-A2BD-AE691DB0DF6F}" presName="parentLin" presStyleCnt="0"/>
      <dgm:spPr/>
    </dgm:pt>
    <dgm:pt modelId="{08106594-DFB3-4ACF-AB09-3ACFBDD83716}" type="pres">
      <dgm:prSet presAssocID="{32C062A5-6745-41D0-A2BD-AE691DB0DF6F}" presName="parentLeftMargin" presStyleLbl="node1" presStyleIdx="0" presStyleCnt="4"/>
      <dgm:spPr/>
    </dgm:pt>
    <dgm:pt modelId="{BCE3C8F6-62D2-451B-85EE-22646F54173D}" type="pres">
      <dgm:prSet presAssocID="{32C062A5-6745-41D0-A2BD-AE691DB0DF6F}" presName="parentText" presStyleLbl="node1" presStyleIdx="1" presStyleCnt="4">
        <dgm:presLayoutVars>
          <dgm:chMax val="0"/>
          <dgm:bulletEnabled val="1"/>
        </dgm:presLayoutVars>
      </dgm:prSet>
      <dgm:spPr/>
    </dgm:pt>
    <dgm:pt modelId="{9AB19A02-03FC-4BB0-9294-8262434A3CE3}" type="pres">
      <dgm:prSet presAssocID="{32C062A5-6745-41D0-A2BD-AE691DB0DF6F}" presName="negativeSpace" presStyleCnt="0"/>
      <dgm:spPr/>
    </dgm:pt>
    <dgm:pt modelId="{A7C62055-3F29-4F6F-8B87-02AE7F57BCB3}" type="pres">
      <dgm:prSet presAssocID="{32C062A5-6745-41D0-A2BD-AE691DB0DF6F}" presName="childText" presStyleLbl="conFgAcc1" presStyleIdx="1" presStyleCnt="4">
        <dgm:presLayoutVars>
          <dgm:bulletEnabled val="1"/>
        </dgm:presLayoutVars>
      </dgm:prSet>
      <dgm:spPr/>
    </dgm:pt>
    <dgm:pt modelId="{A42E7758-F003-4EDE-9C02-02037CA6CDE3}" type="pres">
      <dgm:prSet presAssocID="{9AFE8445-0832-418C-A451-2C5A6ADCE7DA}" presName="spaceBetweenRectangles" presStyleCnt="0"/>
      <dgm:spPr/>
    </dgm:pt>
    <dgm:pt modelId="{FF98551E-DC1A-4D22-AF87-C70BE2FF9145}" type="pres">
      <dgm:prSet presAssocID="{B6F0EE07-1751-45D3-9431-A2F98C34175B}" presName="parentLin" presStyleCnt="0"/>
      <dgm:spPr/>
    </dgm:pt>
    <dgm:pt modelId="{5E41ADCB-83A4-43E1-84A7-63CC736F0027}" type="pres">
      <dgm:prSet presAssocID="{B6F0EE07-1751-45D3-9431-A2F98C34175B}" presName="parentLeftMargin" presStyleLbl="node1" presStyleIdx="1" presStyleCnt="4"/>
      <dgm:spPr/>
    </dgm:pt>
    <dgm:pt modelId="{A4C6F365-E01F-4C8D-BB75-4325419D21AD}" type="pres">
      <dgm:prSet presAssocID="{B6F0EE07-1751-45D3-9431-A2F98C34175B}" presName="parentText" presStyleLbl="node1" presStyleIdx="2" presStyleCnt="4">
        <dgm:presLayoutVars>
          <dgm:chMax val="0"/>
          <dgm:bulletEnabled val="1"/>
        </dgm:presLayoutVars>
      </dgm:prSet>
      <dgm:spPr/>
    </dgm:pt>
    <dgm:pt modelId="{C0C5CF36-45A7-40EE-8F51-DACFC5E55AFA}" type="pres">
      <dgm:prSet presAssocID="{B6F0EE07-1751-45D3-9431-A2F98C34175B}" presName="negativeSpace" presStyleCnt="0"/>
      <dgm:spPr/>
    </dgm:pt>
    <dgm:pt modelId="{786C2888-DDCA-495B-B05E-F1C8DF8DE520}" type="pres">
      <dgm:prSet presAssocID="{B6F0EE07-1751-45D3-9431-A2F98C34175B}" presName="childText" presStyleLbl="conFgAcc1" presStyleIdx="2" presStyleCnt="4">
        <dgm:presLayoutVars>
          <dgm:bulletEnabled val="1"/>
        </dgm:presLayoutVars>
      </dgm:prSet>
      <dgm:spPr/>
    </dgm:pt>
    <dgm:pt modelId="{5E52FF69-B2FF-4E29-AC28-E708E66153D7}" type="pres">
      <dgm:prSet presAssocID="{DF918D4A-E8F7-4503-A760-4EAE91D65965}" presName="spaceBetweenRectangles" presStyleCnt="0"/>
      <dgm:spPr/>
    </dgm:pt>
    <dgm:pt modelId="{46F60BB9-AEA6-455A-B1CE-3A44D7C02344}" type="pres">
      <dgm:prSet presAssocID="{230C7E23-45A5-419B-B0A8-A213031BDDB6}" presName="parentLin" presStyleCnt="0"/>
      <dgm:spPr/>
    </dgm:pt>
    <dgm:pt modelId="{535F91FC-EC8A-4F8C-83ED-5B3CB4138E4A}" type="pres">
      <dgm:prSet presAssocID="{230C7E23-45A5-419B-B0A8-A213031BDDB6}" presName="parentLeftMargin" presStyleLbl="node1" presStyleIdx="2" presStyleCnt="4"/>
      <dgm:spPr/>
    </dgm:pt>
    <dgm:pt modelId="{EE4E1B88-C851-4CD6-A1CB-A232D96D49B6}" type="pres">
      <dgm:prSet presAssocID="{230C7E23-45A5-419B-B0A8-A213031BDDB6}" presName="parentText" presStyleLbl="node1" presStyleIdx="3" presStyleCnt="4">
        <dgm:presLayoutVars>
          <dgm:chMax val="0"/>
          <dgm:bulletEnabled val="1"/>
        </dgm:presLayoutVars>
      </dgm:prSet>
      <dgm:spPr/>
    </dgm:pt>
    <dgm:pt modelId="{3DCDDF23-4326-49BF-A723-74C62FB26CA8}" type="pres">
      <dgm:prSet presAssocID="{230C7E23-45A5-419B-B0A8-A213031BDDB6}" presName="negativeSpace" presStyleCnt="0"/>
      <dgm:spPr/>
    </dgm:pt>
    <dgm:pt modelId="{8E18B898-8D51-4AEA-9B22-1846FC83BF26}" type="pres">
      <dgm:prSet presAssocID="{230C7E23-45A5-419B-B0A8-A213031BDDB6}" presName="childText" presStyleLbl="conFgAcc1" presStyleIdx="3" presStyleCnt="4">
        <dgm:presLayoutVars>
          <dgm:bulletEnabled val="1"/>
        </dgm:presLayoutVars>
      </dgm:prSet>
      <dgm:spPr/>
    </dgm:pt>
  </dgm:ptLst>
  <dgm:cxnLst>
    <dgm:cxn modelId="{962D8D09-639C-4CA3-9855-AC4D58A567EC}" srcId="{D925B73C-A7EB-43DA-B763-35C48A54D6FB}" destId="{32C062A5-6745-41D0-A2BD-AE691DB0DF6F}" srcOrd="1" destOrd="0" parTransId="{64A94960-1464-4B4E-980D-80B294639CB4}" sibTransId="{9AFE8445-0832-418C-A451-2C5A6ADCE7DA}"/>
    <dgm:cxn modelId="{20F6140A-E8B6-4C49-82B4-38FDE013F63A}" srcId="{B752656D-FC9F-4BEE-AB52-CE47EE92702F}" destId="{8ABFB689-8D88-4271-ABFC-11B542EC12F9}" srcOrd="1" destOrd="0" parTransId="{C60D3251-6857-41BE-8850-C41CC54BCEE7}" sibTransId="{89439894-3E4C-4A04-96D7-25A00253B2F1}"/>
    <dgm:cxn modelId="{0910DE12-AF0C-4AFB-82B1-DDEA3E0130CB}" type="presOf" srcId="{4A6AD588-0C6B-48D4-82C6-0075947610B8}" destId="{A7C62055-3F29-4F6F-8B87-02AE7F57BCB3}" srcOrd="0" destOrd="0" presId="urn:microsoft.com/office/officeart/2005/8/layout/list1"/>
    <dgm:cxn modelId="{7EA5531D-FB48-4CE8-B683-3553525884B0}" srcId="{F7C9875A-7E67-4062-808C-B67D754DE4A0}" destId="{8BD6479D-8FD5-45CF-B88D-8192F63C1AB7}" srcOrd="2" destOrd="0" parTransId="{349E26BF-6E1C-4ADA-8914-2C6ACE524FE9}" sibTransId="{972C036E-ADC8-4357-8C5C-CB409B7D7FFD}"/>
    <dgm:cxn modelId="{00CE7F33-8149-451D-804D-5CEFF076CA70}" type="presOf" srcId="{4263BAFA-CFAA-4E59-83DB-62BE78305D06}" destId="{A7C62055-3F29-4F6F-8B87-02AE7F57BCB3}" srcOrd="0" destOrd="1" presId="urn:microsoft.com/office/officeart/2005/8/layout/list1"/>
    <dgm:cxn modelId="{81FAEC33-4457-4E95-9062-F7951F908B38}" srcId="{F7C9875A-7E67-4062-808C-B67D754DE4A0}" destId="{0AECD8BA-2D38-4948-B172-91290D58DADE}" srcOrd="4" destOrd="0" parTransId="{8EEBBED0-6C07-47CD-9DDF-848475052C4B}" sibTransId="{06A67F66-4F39-4FA3-A450-9C2018F77ACD}"/>
    <dgm:cxn modelId="{30283F38-61B0-4D0C-8E01-01811A3DB643}" type="presOf" srcId="{0AECD8BA-2D38-4948-B172-91290D58DADE}" destId="{8E18B898-8D51-4AEA-9B22-1846FC83BF26}" srcOrd="0" destOrd="5" presId="urn:microsoft.com/office/officeart/2005/8/layout/list1"/>
    <dgm:cxn modelId="{1EFE7D38-F0FE-4ECD-A50D-94C0FFDC00EE}" type="presOf" srcId="{B752656D-FC9F-4BEE-AB52-CE47EE92702F}" destId="{59EA9A27-F880-437B-88F2-0E89116463DF}" srcOrd="0" destOrd="0" presId="urn:microsoft.com/office/officeart/2005/8/layout/list1"/>
    <dgm:cxn modelId="{7FF52762-B7B9-4A23-A844-4E1EFD9560FA}" srcId="{230C7E23-45A5-419B-B0A8-A213031BDDB6}" destId="{F7C9875A-7E67-4062-808C-B67D754DE4A0}" srcOrd="0" destOrd="0" parTransId="{F8F06C5C-F3F0-4F22-AF37-4117658F9736}" sibTransId="{15801C8D-BD13-4440-B1B8-1BD7E1E01FBA}"/>
    <dgm:cxn modelId="{B6A7EA42-65A2-4CEF-BD82-757A4636EBA9}" type="presOf" srcId="{8BD6479D-8FD5-45CF-B88D-8192F63C1AB7}" destId="{8E18B898-8D51-4AEA-9B22-1846FC83BF26}" srcOrd="0" destOrd="3" presId="urn:microsoft.com/office/officeart/2005/8/layout/list1"/>
    <dgm:cxn modelId="{CD9D7A43-DE94-4E83-97B4-C9C5A2F4E024}" type="presOf" srcId="{21A9D935-6C46-4D29-BE07-F61255435642}" destId="{8E18B898-8D51-4AEA-9B22-1846FC83BF26}" srcOrd="0" destOrd="1" presId="urn:microsoft.com/office/officeart/2005/8/layout/list1"/>
    <dgm:cxn modelId="{71E14848-B00F-4C11-86B2-8A566464D864}" type="presOf" srcId="{95E3756B-4CC9-47CC-9464-467CD6743256}" destId="{3C2F7FB6-106D-43CA-AAE0-2162AE7D87B9}" srcOrd="0" destOrd="0" presId="urn:microsoft.com/office/officeart/2005/8/layout/list1"/>
    <dgm:cxn modelId="{7801696C-69E7-4E85-8DBA-7A96C1129B00}" srcId="{B6F0EE07-1751-45D3-9431-A2F98C34175B}" destId="{8D108CAF-BF8F-4B8A-AECE-635C1EFB0B59}" srcOrd="1" destOrd="0" parTransId="{362617FF-7B23-4ED4-BCD0-4655037A4106}" sibTransId="{18F86D1C-C747-4153-AB41-B70C0C3C582F}"/>
    <dgm:cxn modelId="{C02E2A51-A6E3-4BF7-9940-2727636DBD2D}" srcId="{D925B73C-A7EB-43DA-B763-35C48A54D6FB}" destId="{230C7E23-45A5-419B-B0A8-A213031BDDB6}" srcOrd="3" destOrd="0" parTransId="{C00C3F53-8DD7-47F1-9745-4EEE388B5A8D}" sibTransId="{ED09BABD-9D2E-4910-AA3C-F483256956B6}"/>
    <dgm:cxn modelId="{F491D353-89F5-4595-BCFB-9A5BAC18E8F7}" srcId="{F7C9875A-7E67-4062-808C-B67D754DE4A0}" destId="{F6707C1C-9BF5-452F-97D3-F4E10C936458}" srcOrd="3" destOrd="0" parTransId="{8036408F-0C52-4B83-92A6-5152EFC45C53}" sibTransId="{1DBA0C6D-49F9-4C82-A98B-BC655BE4111C}"/>
    <dgm:cxn modelId="{B9B08F76-0D4C-4C79-9CFB-3F44D8F0E4FB}" srcId="{D925B73C-A7EB-43DA-B763-35C48A54D6FB}" destId="{B6F0EE07-1751-45D3-9431-A2F98C34175B}" srcOrd="2" destOrd="0" parTransId="{A8BC9F0D-7D7B-4BCA-9E81-4CEE4956DEB7}" sibTransId="{DF918D4A-E8F7-4503-A760-4EAE91D65965}"/>
    <dgm:cxn modelId="{0FDA6A77-5034-4B96-991C-F25FC38DE489}" type="presOf" srcId="{2451FD15-25C9-4F8F-AEF9-1DBD730792C2}" destId="{8E18B898-8D51-4AEA-9B22-1846FC83BF26}" srcOrd="0" destOrd="2" presId="urn:microsoft.com/office/officeart/2005/8/layout/list1"/>
    <dgm:cxn modelId="{8E309457-326F-4542-9B37-CEEA14AB6356}" type="presOf" srcId="{8D108CAF-BF8F-4B8A-AECE-635C1EFB0B59}" destId="{786C2888-DDCA-495B-B05E-F1C8DF8DE520}" srcOrd="0" destOrd="1" presId="urn:microsoft.com/office/officeart/2005/8/layout/list1"/>
    <dgm:cxn modelId="{A9856387-70DC-4083-A502-FE2AE8EB2026}" type="presOf" srcId="{230C7E23-45A5-419B-B0A8-A213031BDDB6}" destId="{EE4E1B88-C851-4CD6-A1CB-A232D96D49B6}" srcOrd="1" destOrd="0" presId="urn:microsoft.com/office/officeart/2005/8/layout/list1"/>
    <dgm:cxn modelId="{49BB648B-9B0A-4E1C-B4AC-BEFC756E75EF}" srcId="{32C062A5-6745-41D0-A2BD-AE691DB0DF6F}" destId="{4A6AD588-0C6B-48D4-82C6-0075947610B8}" srcOrd="0" destOrd="0" parTransId="{71F63FFF-DDEF-40D2-860D-72C8C4049AC6}" sibTransId="{1D4F4921-2EE4-418A-9375-E8C497419556}"/>
    <dgm:cxn modelId="{8E94A08D-A04D-499B-8BE5-A96067D0DB26}" type="presOf" srcId="{81E85D2A-678B-4B40-8382-7EEE5275F2CE}" destId="{3C2F7FB6-106D-43CA-AAE0-2162AE7D87B9}" srcOrd="0" destOrd="1" presId="urn:microsoft.com/office/officeart/2005/8/layout/list1"/>
    <dgm:cxn modelId="{493D3890-1846-4E7C-8502-B61A5D3BE595}" srcId="{B752656D-FC9F-4BEE-AB52-CE47EE92702F}" destId="{95E3756B-4CC9-47CC-9464-467CD6743256}" srcOrd="0" destOrd="0" parTransId="{0AB8AB8F-7107-4049-850B-6961F4F47918}" sibTransId="{B1B0EE7F-A21A-4405-B909-07234EB2E8CC}"/>
    <dgm:cxn modelId="{97E0B290-E3A9-4BBB-BCE8-1586AC86C27F}" type="presOf" srcId="{32C062A5-6745-41D0-A2BD-AE691DB0DF6F}" destId="{08106594-DFB3-4ACF-AB09-3ACFBDD83716}" srcOrd="0" destOrd="0" presId="urn:microsoft.com/office/officeart/2005/8/layout/list1"/>
    <dgm:cxn modelId="{003E6295-D904-4A23-B4FD-940B7AC6D620}" type="presOf" srcId="{D925B73C-A7EB-43DA-B763-35C48A54D6FB}" destId="{1968ECA1-CC51-4720-991D-7AE70E7C124A}" srcOrd="0" destOrd="0" presId="urn:microsoft.com/office/officeart/2005/8/layout/list1"/>
    <dgm:cxn modelId="{70ADF196-777E-4FFA-8EF3-453D150614E7}" type="presOf" srcId="{B752656D-FC9F-4BEE-AB52-CE47EE92702F}" destId="{EE50A23B-12BC-4BB6-ACCD-1C1EE7B8EEAD}" srcOrd="1" destOrd="0" presId="urn:microsoft.com/office/officeart/2005/8/layout/list1"/>
    <dgm:cxn modelId="{6DBCCCA3-E6BA-4305-B9ED-755939FF9059}" type="presOf" srcId="{B6F0EE07-1751-45D3-9431-A2F98C34175B}" destId="{A4C6F365-E01F-4C8D-BB75-4325419D21AD}" srcOrd="1" destOrd="0" presId="urn:microsoft.com/office/officeart/2005/8/layout/list1"/>
    <dgm:cxn modelId="{0C3D12B1-960F-48E8-BC5E-8D3B02499C91}" type="presOf" srcId="{F6707C1C-9BF5-452F-97D3-F4E10C936458}" destId="{8E18B898-8D51-4AEA-9B22-1846FC83BF26}" srcOrd="0" destOrd="4" presId="urn:microsoft.com/office/officeart/2005/8/layout/list1"/>
    <dgm:cxn modelId="{7BD10BB4-DB70-4F86-9A2A-85F2F82D0B70}" type="presOf" srcId="{B6F0EE07-1751-45D3-9431-A2F98C34175B}" destId="{5E41ADCB-83A4-43E1-84A7-63CC736F0027}" srcOrd="0" destOrd="0" presId="urn:microsoft.com/office/officeart/2005/8/layout/list1"/>
    <dgm:cxn modelId="{A214AEB5-AAF5-4B11-B4FF-FA34757E0C20}" type="presOf" srcId="{230C7E23-45A5-419B-B0A8-A213031BDDB6}" destId="{535F91FC-EC8A-4F8C-83ED-5B3CB4138E4A}" srcOrd="0" destOrd="0" presId="urn:microsoft.com/office/officeart/2005/8/layout/list1"/>
    <dgm:cxn modelId="{9D2018BD-9779-41A7-99E6-90894F2150CB}" srcId="{F7C9875A-7E67-4062-808C-B67D754DE4A0}" destId="{2451FD15-25C9-4F8F-AEF9-1DBD730792C2}" srcOrd="1" destOrd="0" parTransId="{75BCFC4F-A1B9-4E84-8F39-578EDA790E59}" sibTransId="{DD3E5D30-94E9-46B9-BA1C-3545D3FF1BEC}"/>
    <dgm:cxn modelId="{1C3C94C7-47B8-47C6-8B9B-64028D65C167}" srcId="{95E3756B-4CC9-47CC-9464-467CD6743256}" destId="{81E85D2A-678B-4B40-8382-7EEE5275F2CE}" srcOrd="0" destOrd="0" parTransId="{B43C5812-4FB1-4E25-A961-FAB273DFBBC9}" sibTransId="{DE06B2C8-AD1D-420D-B0BB-C753CA240AD7}"/>
    <dgm:cxn modelId="{BB5D57CE-34FE-426C-BF11-ECB610BE1C40}" type="presOf" srcId="{8ABFB689-8D88-4271-ABFC-11B542EC12F9}" destId="{3C2F7FB6-106D-43CA-AAE0-2162AE7D87B9}" srcOrd="0" destOrd="2" presId="urn:microsoft.com/office/officeart/2005/8/layout/list1"/>
    <dgm:cxn modelId="{75144FDC-1EFC-4963-82DF-F77F40149A76}" type="presOf" srcId="{32C062A5-6745-41D0-A2BD-AE691DB0DF6F}" destId="{BCE3C8F6-62D2-451B-85EE-22646F54173D}" srcOrd="1" destOrd="0" presId="urn:microsoft.com/office/officeart/2005/8/layout/list1"/>
    <dgm:cxn modelId="{1BABFCDF-DA11-4D5A-A9F1-1B1F99A74A1A}" srcId="{D925B73C-A7EB-43DA-B763-35C48A54D6FB}" destId="{B752656D-FC9F-4BEE-AB52-CE47EE92702F}" srcOrd="0" destOrd="0" parTransId="{E3A83977-729C-42E8-941E-E159E106A75D}" sibTransId="{2A2164A9-2A17-426E-8D1F-7BB10226F7DD}"/>
    <dgm:cxn modelId="{05BD54E2-FC8D-4406-8FC6-89312A86E50D}" srcId="{B6F0EE07-1751-45D3-9431-A2F98C34175B}" destId="{884202E7-8061-44C2-92B7-5D587C6F2272}" srcOrd="0" destOrd="0" parTransId="{B43D36E8-08E6-44C7-853E-71A17CAEF5A3}" sibTransId="{976F98CB-37F0-4F09-B564-C448C49E91D0}"/>
    <dgm:cxn modelId="{E12B6CE7-4657-4D83-BBDB-264DE54DBA45}" type="presOf" srcId="{884202E7-8061-44C2-92B7-5D587C6F2272}" destId="{786C2888-DDCA-495B-B05E-F1C8DF8DE520}" srcOrd="0" destOrd="0" presId="urn:microsoft.com/office/officeart/2005/8/layout/list1"/>
    <dgm:cxn modelId="{3941FCE7-E9A3-4BAD-9B81-67AC43EFA343}" srcId="{32C062A5-6745-41D0-A2BD-AE691DB0DF6F}" destId="{4263BAFA-CFAA-4E59-83DB-62BE78305D06}" srcOrd="1" destOrd="0" parTransId="{052C5352-2111-417B-9E38-C45A5DF13CBE}" sibTransId="{05A5E2A8-0493-45D5-AB7C-A5FA3D3CBDFC}"/>
    <dgm:cxn modelId="{E888F9F8-0AB1-4A2D-98FA-31FCE5119D45}" srcId="{F7C9875A-7E67-4062-808C-B67D754DE4A0}" destId="{21A9D935-6C46-4D29-BE07-F61255435642}" srcOrd="0" destOrd="0" parTransId="{D20D39CD-68DB-4A8E-BAD4-FA21E3368BCC}" sibTransId="{665D0079-57D7-4277-A839-135ACD597B69}"/>
    <dgm:cxn modelId="{E60B9DFC-6C0C-4A17-86ED-01E5F956443D}" type="presOf" srcId="{F7C9875A-7E67-4062-808C-B67D754DE4A0}" destId="{8E18B898-8D51-4AEA-9B22-1846FC83BF26}" srcOrd="0" destOrd="0" presId="urn:microsoft.com/office/officeart/2005/8/layout/list1"/>
    <dgm:cxn modelId="{E61B9B0A-0F5A-47E1-BFCD-524A1DA6B3CF}" type="presParOf" srcId="{1968ECA1-CC51-4720-991D-7AE70E7C124A}" destId="{33EDE569-906F-4956-A3FE-D203E4D7C92C}" srcOrd="0" destOrd="0" presId="urn:microsoft.com/office/officeart/2005/8/layout/list1"/>
    <dgm:cxn modelId="{126044AF-4EB4-470B-9DBC-318451629EB8}" type="presParOf" srcId="{33EDE569-906F-4956-A3FE-D203E4D7C92C}" destId="{59EA9A27-F880-437B-88F2-0E89116463DF}" srcOrd="0" destOrd="0" presId="urn:microsoft.com/office/officeart/2005/8/layout/list1"/>
    <dgm:cxn modelId="{575B4F15-9498-47CD-9901-728BFE74D845}" type="presParOf" srcId="{33EDE569-906F-4956-A3FE-D203E4D7C92C}" destId="{EE50A23B-12BC-4BB6-ACCD-1C1EE7B8EEAD}" srcOrd="1" destOrd="0" presId="urn:microsoft.com/office/officeart/2005/8/layout/list1"/>
    <dgm:cxn modelId="{A4D46C5F-10E9-4DBA-B628-DB9122A1F38C}" type="presParOf" srcId="{1968ECA1-CC51-4720-991D-7AE70E7C124A}" destId="{12BCC8C7-896B-4628-896C-7CBB826E4E13}" srcOrd="1" destOrd="0" presId="urn:microsoft.com/office/officeart/2005/8/layout/list1"/>
    <dgm:cxn modelId="{9D05D30B-0188-422D-9BD4-965596884318}" type="presParOf" srcId="{1968ECA1-CC51-4720-991D-7AE70E7C124A}" destId="{3C2F7FB6-106D-43CA-AAE0-2162AE7D87B9}" srcOrd="2" destOrd="0" presId="urn:microsoft.com/office/officeart/2005/8/layout/list1"/>
    <dgm:cxn modelId="{74A4192E-8173-40CB-BCD6-D78D975151A2}" type="presParOf" srcId="{1968ECA1-CC51-4720-991D-7AE70E7C124A}" destId="{E913359C-CC6C-4B01-B813-8539B748CE06}" srcOrd="3" destOrd="0" presId="urn:microsoft.com/office/officeart/2005/8/layout/list1"/>
    <dgm:cxn modelId="{8EF41523-8ADF-4A12-AC32-FA0EEC1238AF}" type="presParOf" srcId="{1968ECA1-CC51-4720-991D-7AE70E7C124A}" destId="{207BF58F-EFE2-4E14-8975-AB4DF44FB41B}" srcOrd="4" destOrd="0" presId="urn:microsoft.com/office/officeart/2005/8/layout/list1"/>
    <dgm:cxn modelId="{21EF90AF-3370-4B87-8F17-AC9907661DDB}" type="presParOf" srcId="{207BF58F-EFE2-4E14-8975-AB4DF44FB41B}" destId="{08106594-DFB3-4ACF-AB09-3ACFBDD83716}" srcOrd="0" destOrd="0" presId="urn:microsoft.com/office/officeart/2005/8/layout/list1"/>
    <dgm:cxn modelId="{70A14747-F177-48CB-B124-198F23B07640}" type="presParOf" srcId="{207BF58F-EFE2-4E14-8975-AB4DF44FB41B}" destId="{BCE3C8F6-62D2-451B-85EE-22646F54173D}" srcOrd="1" destOrd="0" presId="urn:microsoft.com/office/officeart/2005/8/layout/list1"/>
    <dgm:cxn modelId="{71A20BF3-10A9-43E4-9C08-1509672FC8E5}" type="presParOf" srcId="{1968ECA1-CC51-4720-991D-7AE70E7C124A}" destId="{9AB19A02-03FC-4BB0-9294-8262434A3CE3}" srcOrd="5" destOrd="0" presId="urn:microsoft.com/office/officeart/2005/8/layout/list1"/>
    <dgm:cxn modelId="{540E2B88-4B94-4EE7-BBA4-57F6511F0A4D}" type="presParOf" srcId="{1968ECA1-CC51-4720-991D-7AE70E7C124A}" destId="{A7C62055-3F29-4F6F-8B87-02AE7F57BCB3}" srcOrd="6" destOrd="0" presId="urn:microsoft.com/office/officeart/2005/8/layout/list1"/>
    <dgm:cxn modelId="{22626347-4AAB-4572-ADE9-D043081EA694}" type="presParOf" srcId="{1968ECA1-CC51-4720-991D-7AE70E7C124A}" destId="{A42E7758-F003-4EDE-9C02-02037CA6CDE3}" srcOrd="7" destOrd="0" presId="urn:microsoft.com/office/officeart/2005/8/layout/list1"/>
    <dgm:cxn modelId="{B834A7DE-DAAF-4E51-9FDD-B1305E9FC7E6}" type="presParOf" srcId="{1968ECA1-CC51-4720-991D-7AE70E7C124A}" destId="{FF98551E-DC1A-4D22-AF87-C70BE2FF9145}" srcOrd="8" destOrd="0" presId="urn:microsoft.com/office/officeart/2005/8/layout/list1"/>
    <dgm:cxn modelId="{A2F74951-78E3-4628-84FF-14B4AD66BC1B}" type="presParOf" srcId="{FF98551E-DC1A-4D22-AF87-C70BE2FF9145}" destId="{5E41ADCB-83A4-43E1-84A7-63CC736F0027}" srcOrd="0" destOrd="0" presId="urn:microsoft.com/office/officeart/2005/8/layout/list1"/>
    <dgm:cxn modelId="{3251B939-9281-4018-B183-DB2DB5447712}" type="presParOf" srcId="{FF98551E-DC1A-4D22-AF87-C70BE2FF9145}" destId="{A4C6F365-E01F-4C8D-BB75-4325419D21AD}" srcOrd="1" destOrd="0" presId="urn:microsoft.com/office/officeart/2005/8/layout/list1"/>
    <dgm:cxn modelId="{C54C194F-4AEC-4FE8-AEEF-A78063D1CDB2}" type="presParOf" srcId="{1968ECA1-CC51-4720-991D-7AE70E7C124A}" destId="{C0C5CF36-45A7-40EE-8F51-DACFC5E55AFA}" srcOrd="9" destOrd="0" presId="urn:microsoft.com/office/officeart/2005/8/layout/list1"/>
    <dgm:cxn modelId="{468047B7-2946-4C2A-A669-ADB94C185703}" type="presParOf" srcId="{1968ECA1-CC51-4720-991D-7AE70E7C124A}" destId="{786C2888-DDCA-495B-B05E-F1C8DF8DE520}" srcOrd="10" destOrd="0" presId="urn:microsoft.com/office/officeart/2005/8/layout/list1"/>
    <dgm:cxn modelId="{8D0D94AA-6A37-4540-B4DF-380CCA1C618D}" type="presParOf" srcId="{1968ECA1-CC51-4720-991D-7AE70E7C124A}" destId="{5E52FF69-B2FF-4E29-AC28-E708E66153D7}" srcOrd="11" destOrd="0" presId="urn:microsoft.com/office/officeart/2005/8/layout/list1"/>
    <dgm:cxn modelId="{C1E2C25E-697C-47D1-B3BA-DF9BC0824B03}" type="presParOf" srcId="{1968ECA1-CC51-4720-991D-7AE70E7C124A}" destId="{46F60BB9-AEA6-455A-B1CE-3A44D7C02344}" srcOrd="12" destOrd="0" presId="urn:microsoft.com/office/officeart/2005/8/layout/list1"/>
    <dgm:cxn modelId="{CA1F12A2-6006-4D68-B9D6-704661D56028}" type="presParOf" srcId="{46F60BB9-AEA6-455A-B1CE-3A44D7C02344}" destId="{535F91FC-EC8A-4F8C-83ED-5B3CB4138E4A}" srcOrd="0" destOrd="0" presId="urn:microsoft.com/office/officeart/2005/8/layout/list1"/>
    <dgm:cxn modelId="{F5B68933-BE7F-4519-A287-CAC6A81475E5}" type="presParOf" srcId="{46F60BB9-AEA6-455A-B1CE-3A44D7C02344}" destId="{EE4E1B88-C851-4CD6-A1CB-A232D96D49B6}" srcOrd="1" destOrd="0" presId="urn:microsoft.com/office/officeart/2005/8/layout/list1"/>
    <dgm:cxn modelId="{3395C9E3-7E0E-4757-8138-30E1E9E5DFB2}" type="presParOf" srcId="{1968ECA1-CC51-4720-991D-7AE70E7C124A}" destId="{3DCDDF23-4326-49BF-A723-74C62FB26CA8}" srcOrd="13" destOrd="0" presId="urn:microsoft.com/office/officeart/2005/8/layout/list1"/>
    <dgm:cxn modelId="{0A5F9F75-1C26-41EE-BA7F-41A821789C1E}" type="presParOf" srcId="{1968ECA1-CC51-4720-991D-7AE70E7C124A}" destId="{8E18B898-8D51-4AEA-9B22-1846FC83BF2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8FF6EB7-6C95-4389-B333-B58253B8764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78AAB-6D9E-45F4-85A5-A97B034ED2D1}">
      <dgm:prSet/>
      <dgm:spPr/>
      <dgm:t>
        <a:bodyPr/>
        <a:lstStyle/>
        <a:p>
          <a:pPr>
            <a:lnSpc>
              <a:spcPct val="100000"/>
            </a:lnSpc>
          </a:pPr>
          <a:r>
            <a:rPr lang="en-US"/>
            <a:t>Hearing</a:t>
          </a:r>
        </a:p>
      </dgm:t>
    </dgm:pt>
    <dgm:pt modelId="{A3B11398-75AA-4FEA-A8FD-45089B473966}" type="parTrans" cxnId="{A24BF61F-8A36-45D4-B400-608E3F070A73}">
      <dgm:prSet/>
      <dgm:spPr/>
      <dgm:t>
        <a:bodyPr/>
        <a:lstStyle/>
        <a:p>
          <a:endParaRPr lang="en-US"/>
        </a:p>
      </dgm:t>
    </dgm:pt>
    <dgm:pt modelId="{7F16D141-A7B5-44C7-9DF2-8EBC64A6D170}" type="sibTrans" cxnId="{A24BF61F-8A36-45D4-B400-608E3F070A73}">
      <dgm:prSet/>
      <dgm:spPr/>
      <dgm:t>
        <a:bodyPr/>
        <a:lstStyle/>
        <a:p>
          <a:endParaRPr lang="en-US"/>
        </a:p>
      </dgm:t>
    </dgm:pt>
    <dgm:pt modelId="{B57DCB83-64D3-4F02-B1CF-D4C0302A53E3}">
      <dgm:prSet/>
      <dgm:spPr/>
      <dgm:t>
        <a:bodyPr/>
        <a:lstStyle/>
        <a:p>
          <a:pPr>
            <a:lnSpc>
              <a:spcPct val="100000"/>
            </a:lnSpc>
          </a:pPr>
          <a:r>
            <a:rPr lang="en-US"/>
            <a:t>Vision</a:t>
          </a:r>
        </a:p>
      </dgm:t>
    </dgm:pt>
    <dgm:pt modelId="{220CBB0C-80E4-4F0C-B6E6-C0B31AC3C654}" type="parTrans" cxnId="{F9786086-310C-48E3-B22C-32D8C3429233}">
      <dgm:prSet/>
      <dgm:spPr/>
      <dgm:t>
        <a:bodyPr/>
        <a:lstStyle/>
        <a:p>
          <a:endParaRPr lang="en-US"/>
        </a:p>
      </dgm:t>
    </dgm:pt>
    <dgm:pt modelId="{1FB7B4BF-6168-4E5B-A75E-9E19820EF7A0}" type="sibTrans" cxnId="{F9786086-310C-48E3-B22C-32D8C3429233}">
      <dgm:prSet/>
      <dgm:spPr/>
      <dgm:t>
        <a:bodyPr/>
        <a:lstStyle/>
        <a:p>
          <a:endParaRPr lang="en-US"/>
        </a:p>
      </dgm:t>
    </dgm:pt>
    <dgm:pt modelId="{CF4EA659-DC38-4D54-BCC1-C5ED32B6AA25}">
      <dgm:prSet/>
      <dgm:spPr/>
      <dgm:t>
        <a:bodyPr/>
        <a:lstStyle/>
        <a:p>
          <a:pPr>
            <a:lnSpc>
              <a:spcPct val="100000"/>
            </a:lnSpc>
          </a:pPr>
          <a:r>
            <a:rPr lang="en-US"/>
            <a:t>Mobility</a:t>
          </a:r>
        </a:p>
      </dgm:t>
    </dgm:pt>
    <dgm:pt modelId="{2224ABD6-F868-4D88-BC31-3709A22A8DB5}" type="parTrans" cxnId="{AC3BF1AC-B7A0-423B-A95D-A6B6182C9CA8}">
      <dgm:prSet/>
      <dgm:spPr/>
      <dgm:t>
        <a:bodyPr/>
        <a:lstStyle/>
        <a:p>
          <a:endParaRPr lang="en-US"/>
        </a:p>
      </dgm:t>
    </dgm:pt>
    <dgm:pt modelId="{DD129E31-5475-4C39-8A2E-C3D63E2CC5D5}" type="sibTrans" cxnId="{AC3BF1AC-B7A0-423B-A95D-A6B6182C9CA8}">
      <dgm:prSet/>
      <dgm:spPr/>
      <dgm:t>
        <a:bodyPr/>
        <a:lstStyle/>
        <a:p>
          <a:endParaRPr lang="en-US"/>
        </a:p>
      </dgm:t>
    </dgm:pt>
    <dgm:pt modelId="{4ABCE442-AD6F-4BDC-A672-05CB79F98BFC}">
      <dgm:prSet/>
      <dgm:spPr/>
      <dgm:t>
        <a:bodyPr/>
        <a:lstStyle/>
        <a:p>
          <a:pPr>
            <a:lnSpc>
              <a:spcPct val="100000"/>
            </a:lnSpc>
          </a:pPr>
          <a:r>
            <a:rPr lang="en-US"/>
            <a:t>Comprehension</a:t>
          </a:r>
        </a:p>
      </dgm:t>
    </dgm:pt>
    <dgm:pt modelId="{953FD7AA-59EA-4482-A4C9-B2E53A46EE33}" type="parTrans" cxnId="{D49BD7BD-2D6D-4BB6-BE7F-9A58132C1F02}">
      <dgm:prSet/>
      <dgm:spPr/>
      <dgm:t>
        <a:bodyPr/>
        <a:lstStyle/>
        <a:p>
          <a:endParaRPr lang="en-US"/>
        </a:p>
      </dgm:t>
    </dgm:pt>
    <dgm:pt modelId="{FCF62758-005B-48A4-BB4C-224E14407CE5}" type="sibTrans" cxnId="{D49BD7BD-2D6D-4BB6-BE7F-9A58132C1F02}">
      <dgm:prSet/>
      <dgm:spPr/>
      <dgm:t>
        <a:bodyPr/>
        <a:lstStyle/>
        <a:p>
          <a:endParaRPr lang="en-US"/>
        </a:p>
      </dgm:t>
    </dgm:pt>
    <dgm:pt modelId="{B0DC254D-9CFF-464A-BAD3-90A0C86E1664}">
      <dgm:prSet/>
      <dgm:spPr/>
      <dgm:t>
        <a:bodyPr/>
        <a:lstStyle/>
        <a:p>
          <a:pPr>
            <a:lnSpc>
              <a:spcPct val="100000"/>
            </a:lnSpc>
          </a:pPr>
          <a:r>
            <a:rPr lang="en-US"/>
            <a:t>Technological Access</a:t>
          </a:r>
        </a:p>
      </dgm:t>
    </dgm:pt>
    <dgm:pt modelId="{2054BC6A-21A7-4B03-AB5A-40EC87F97CD6}" type="parTrans" cxnId="{EF0C4B45-6334-4B90-A66B-AA4E4C7B56B9}">
      <dgm:prSet/>
      <dgm:spPr/>
      <dgm:t>
        <a:bodyPr/>
        <a:lstStyle/>
        <a:p>
          <a:endParaRPr lang="en-US"/>
        </a:p>
      </dgm:t>
    </dgm:pt>
    <dgm:pt modelId="{81E80B53-A808-481D-B111-2995CBC67A93}" type="sibTrans" cxnId="{EF0C4B45-6334-4B90-A66B-AA4E4C7B56B9}">
      <dgm:prSet/>
      <dgm:spPr/>
      <dgm:t>
        <a:bodyPr/>
        <a:lstStyle/>
        <a:p>
          <a:endParaRPr lang="en-US"/>
        </a:p>
      </dgm:t>
    </dgm:pt>
    <dgm:pt modelId="{A91D5D33-BB8F-4433-8DFF-9B7B17AC5823}">
      <dgm:prSet/>
      <dgm:spPr/>
      <dgm:t>
        <a:bodyPr/>
        <a:lstStyle/>
        <a:p>
          <a:pPr>
            <a:lnSpc>
              <a:spcPct val="100000"/>
            </a:lnSpc>
          </a:pPr>
          <a:r>
            <a:rPr lang="en-US"/>
            <a:t>State of Panic</a:t>
          </a:r>
        </a:p>
      </dgm:t>
    </dgm:pt>
    <dgm:pt modelId="{F080E3C3-852B-4B5E-83DA-E523412FDE54}" type="parTrans" cxnId="{D2C51F17-CD18-4926-9192-00DC7CDE403B}">
      <dgm:prSet/>
      <dgm:spPr/>
      <dgm:t>
        <a:bodyPr/>
        <a:lstStyle/>
        <a:p>
          <a:endParaRPr lang="en-US"/>
        </a:p>
      </dgm:t>
    </dgm:pt>
    <dgm:pt modelId="{1DD8C363-6F3B-47F0-81BD-5642D549569C}" type="sibTrans" cxnId="{D2C51F17-CD18-4926-9192-00DC7CDE403B}">
      <dgm:prSet/>
      <dgm:spPr/>
      <dgm:t>
        <a:bodyPr/>
        <a:lstStyle/>
        <a:p>
          <a:endParaRPr lang="en-US"/>
        </a:p>
      </dgm:t>
    </dgm:pt>
    <dgm:pt modelId="{FABA1F62-ECED-4D2E-B115-16B1C3E9D1A8}" type="pres">
      <dgm:prSet presAssocID="{B8FF6EB7-6C95-4389-B333-B58253B8764D}" presName="root" presStyleCnt="0">
        <dgm:presLayoutVars>
          <dgm:dir/>
          <dgm:resizeHandles val="exact"/>
        </dgm:presLayoutVars>
      </dgm:prSet>
      <dgm:spPr/>
    </dgm:pt>
    <dgm:pt modelId="{B6BC3E3B-482D-42CC-BF0A-654B691F051E}" type="pres">
      <dgm:prSet presAssocID="{81C78AAB-6D9E-45F4-85A5-A97B034ED2D1}" presName="compNode" presStyleCnt="0"/>
      <dgm:spPr/>
    </dgm:pt>
    <dgm:pt modelId="{FA2DF987-37A2-429A-B139-7C4C34EAB101}" type="pres">
      <dgm:prSet presAssocID="{81C78AAB-6D9E-45F4-85A5-A97B034ED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icon"/>
        </a:ext>
      </dgm:extLst>
    </dgm:pt>
    <dgm:pt modelId="{5FF17C30-EF5F-439D-B93B-179C5AE2EB2E}" type="pres">
      <dgm:prSet presAssocID="{81C78AAB-6D9E-45F4-85A5-A97B034ED2D1}" presName="spaceRect" presStyleCnt="0"/>
      <dgm:spPr/>
    </dgm:pt>
    <dgm:pt modelId="{CAAD479B-25C6-4F06-8D74-1C49D7AEDB37}" type="pres">
      <dgm:prSet presAssocID="{81C78AAB-6D9E-45F4-85A5-A97B034ED2D1}" presName="textRect" presStyleLbl="revTx" presStyleIdx="0" presStyleCnt="6">
        <dgm:presLayoutVars>
          <dgm:chMax val="1"/>
          <dgm:chPref val="1"/>
        </dgm:presLayoutVars>
      </dgm:prSet>
      <dgm:spPr/>
    </dgm:pt>
    <dgm:pt modelId="{87A10111-E478-4C8B-B701-34111E08F764}" type="pres">
      <dgm:prSet presAssocID="{7F16D141-A7B5-44C7-9DF2-8EBC64A6D170}" presName="sibTrans" presStyleCnt="0"/>
      <dgm:spPr/>
    </dgm:pt>
    <dgm:pt modelId="{E636192E-73DA-4B05-9F8E-8C19A6A1ED82}" type="pres">
      <dgm:prSet presAssocID="{B57DCB83-64D3-4F02-B1CF-D4C0302A53E3}" presName="compNode" presStyleCnt="0"/>
      <dgm:spPr/>
    </dgm:pt>
    <dgm:pt modelId="{A180E535-AB32-4C34-BD57-751D1697AC25}" type="pres">
      <dgm:prSet presAssocID="{B57DCB83-64D3-4F02-B1CF-D4C0302A5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icon"/>
        </a:ext>
      </dgm:extLst>
    </dgm:pt>
    <dgm:pt modelId="{DDEFA3D8-0427-430C-8365-B23D869AB081}" type="pres">
      <dgm:prSet presAssocID="{B57DCB83-64D3-4F02-B1CF-D4C0302A53E3}" presName="spaceRect" presStyleCnt="0"/>
      <dgm:spPr/>
    </dgm:pt>
    <dgm:pt modelId="{2EAD8877-82F1-45F0-82B5-A740B8497B42}" type="pres">
      <dgm:prSet presAssocID="{B57DCB83-64D3-4F02-B1CF-D4C0302A53E3}" presName="textRect" presStyleLbl="revTx" presStyleIdx="1" presStyleCnt="6">
        <dgm:presLayoutVars>
          <dgm:chMax val="1"/>
          <dgm:chPref val="1"/>
        </dgm:presLayoutVars>
      </dgm:prSet>
      <dgm:spPr/>
    </dgm:pt>
    <dgm:pt modelId="{C61BFCEC-E677-4F03-83B0-16412642374F}" type="pres">
      <dgm:prSet presAssocID="{1FB7B4BF-6168-4E5B-A75E-9E19820EF7A0}" presName="sibTrans" presStyleCnt="0"/>
      <dgm:spPr/>
    </dgm:pt>
    <dgm:pt modelId="{1B2A1E8F-16BA-439E-BDB8-12E43BD2D1DD}" type="pres">
      <dgm:prSet presAssocID="{CF4EA659-DC38-4D54-BCC1-C5ED32B6AA25}" presName="compNode" presStyleCnt="0"/>
      <dgm:spPr/>
    </dgm:pt>
    <dgm:pt modelId="{2EE1225B-BC2C-4FDC-A0CB-F609805D5E69}" type="pres">
      <dgm:prSet presAssocID="{CF4EA659-DC38-4D54-BCC1-C5ED32B6A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icon"/>
        </a:ext>
      </dgm:extLst>
    </dgm:pt>
    <dgm:pt modelId="{5C770D70-9B92-4432-A1C1-976F147F2F7B}" type="pres">
      <dgm:prSet presAssocID="{CF4EA659-DC38-4D54-BCC1-C5ED32B6AA25}" presName="spaceRect" presStyleCnt="0"/>
      <dgm:spPr/>
    </dgm:pt>
    <dgm:pt modelId="{FF516C40-ED46-4AA6-8D1A-020CE0875021}" type="pres">
      <dgm:prSet presAssocID="{CF4EA659-DC38-4D54-BCC1-C5ED32B6AA25}" presName="textRect" presStyleLbl="revTx" presStyleIdx="2" presStyleCnt="6">
        <dgm:presLayoutVars>
          <dgm:chMax val="1"/>
          <dgm:chPref val="1"/>
        </dgm:presLayoutVars>
      </dgm:prSet>
      <dgm:spPr/>
    </dgm:pt>
    <dgm:pt modelId="{B909DD3B-0359-476A-86B7-7BD9C1613321}" type="pres">
      <dgm:prSet presAssocID="{DD129E31-5475-4C39-8A2E-C3D63E2CC5D5}" presName="sibTrans" presStyleCnt="0"/>
      <dgm:spPr/>
    </dgm:pt>
    <dgm:pt modelId="{4D818479-E36D-4649-A7DC-202ADCBC9058}" type="pres">
      <dgm:prSet presAssocID="{4ABCE442-AD6F-4BDC-A672-05CB79F98BFC}" presName="compNode" presStyleCnt="0"/>
      <dgm:spPr/>
    </dgm:pt>
    <dgm:pt modelId="{108659AF-A91F-45AB-AA80-E0866951FB2F}" type="pres">
      <dgm:prSet presAssocID="{4ABCE442-AD6F-4BDC-A672-05CB79F98B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icon"/>
        </a:ext>
      </dgm:extLst>
    </dgm:pt>
    <dgm:pt modelId="{59771355-D00F-4657-857B-AC9383374F4E}" type="pres">
      <dgm:prSet presAssocID="{4ABCE442-AD6F-4BDC-A672-05CB79F98BFC}" presName="spaceRect" presStyleCnt="0"/>
      <dgm:spPr/>
    </dgm:pt>
    <dgm:pt modelId="{F30CF1C5-D7D1-43B0-B5A8-60F211B422F8}" type="pres">
      <dgm:prSet presAssocID="{4ABCE442-AD6F-4BDC-A672-05CB79F98BFC}" presName="textRect" presStyleLbl="revTx" presStyleIdx="3" presStyleCnt="6">
        <dgm:presLayoutVars>
          <dgm:chMax val="1"/>
          <dgm:chPref val="1"/>
        </dgm:presLayoutVars>
      </dgm:prSet>
      <dgm:spPr/>
    </dgm:pt>
    <dgm:pt modelId="{7B485807-C41C-4381-8E02-43A8196AA7A9}" type="pres">
      <dgm:prSet presAssocID="{FCF62758-005B-48A4-BB4C-224E14407CE5}" presName="sibTrans" presStyleCnt="0"/>
      <dgm:spPr/>
    </dgm:pt>
    <dgm:pt modelId="{86020F6C-7D93-419E-8FE4-5D7D1CE23E44}" type="pres">
      <dgm:prSet presAssocID="{B0DC254D-9CFF-464A-BAD3-90A0C86E1664}" presName="compNode" presStyleCnt="0"/>
      <dgm:spPr/>
    </dgm:pt>
    <dgm:pt modelId="{E69CA22C-7A27-48DC-AAE0-149DD3B0BE4D}" type="pres">
      <dgm:prSet presAssocID="{B0DC254D-9CFF-464A-BAD3-90A0C86E16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icon"/>
        </a:ext>
      </dgm:extLst>
    </dgm:pt>
    <dgm:pt modelId="{5B21D067-0DBC-42A5-8610-C5514018BEFA}" type="pres">
      <dgm:prSet presAssocID="{B0DC254D-9CFF-464A-BAD3-90A0C86E1664}" presName="spaceRect" presStyleCnt="0"/>
      <dgm:spPr/>
    </dgm:pt>
    <dgm:pt modelId="{1EFBEB28-31F2-4FAE-8403-442873E95D0D}" type="pres">
      <dgm:prSet presAssocID="{B0DC254D-9CFF-464A-BAD3-90A0C86E1664}" presName="textRect" presStyleLbl="revTx" presStyleIdx="4" presStyleCnt="6">
        <dgm:presLayoutVars>
          <dgm:chMax val="1"/>
          <dgm:chPref val="1"/>
        </dgm:presLayoutVars>
      </dgm:prSet>
      <dgm:spPr/>
    </dgm:pt>
    <dgm:pt modelId="{A07963E3-8F16-47A0-90F8-26DB6E2E10AD}" type="pres">
      <dgm:prSet presAssocID="{81E80B53-A808-481D-B111-2995CBC67A93}" presName="sibTrans" presStyleCnt="0"/>
      <dgm:spPr/>
    </dgm:pt>
    <dgm:pt modelId="{1E84EEF2-8E63-447A-9F5A-A99CE730FDF3}" type="pres">
      <dgm:prSet presAssocID="{A91D5D33-BB8F-4433-8DFF-9B7B17AC5823}" presName="compNode" presStyleCnt="0"/>
      <dgm:spPr/>
    </dgm:pt>
    <dgm:pt modelId="{6CA03EFD-E7EC-4854-82FF-7F0FB59FECC5}" type="pres">
      <dgm:prSet presAssocID="{A91D5D33-BB8F-4433-8DFF-9B7B17AC58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arning icon"/>
        </a:ext>
      </dgm:extLst>
    </dgm:pt>
    <dgm:pt modelId="{9E6F909B-88AF-445E-976F-0DCAA8890954}" type="pres">
      <dgm:prSet presAssocID="{A91D5D33-BB8F-4433-8DFF-9B7B17AC5823}" presName="spaceRect" presStyleCnt="0"/>
      <dgm:spPr/>
    </dgm:pt>
    <dgm:pt modelId="{FE5AF83D-DCF5-43D3-9F9E-B07B62A99F0F}" type="pres">
      <dgm:prSet presAssocID="{A91D5D33-BB8F-4433-8DFF-9B7B17AC5823}" presName="textRect" presStyleLbl="revTx" presStyleIdx="5" presStyleCnt="6">
        <dgm:presLayoutVars>
          <dgm:chMax val="1"/>
          <dgm:chPref val="1"/>
        </dgm:presLayoutVars>
      </dgm:prSet>
      <dgm:spPr/>
    </dgm:pt>
  </dgm:ptLst>
  <dgm:cxnLst>
    <dgm:cxn modelId="{D2C51F17-CD18-4926-9192-00DC7CDE403B}" srcId="{B8FF6EB7-6C95-4389-B333-B58253B8764D}" destId="{A91D5D33-BB8F-4433-8DFF-9B7B17AC5823}" srcOrd="5" destOrd="0" parTransId="{F080E3C3-852B-4B5E-83DA-E523412FDE54}" sibTransId="{1DD8C363-6F3B-47F0-81BD-5642D549569C}"/>
    <dgm:cxn modelId="{A24BF61F-8A36-45D4-B400-608E3F070A73}" srcId="{B8FF6EB7-6C95-4389-B333-B58253B8764D}" destId="{81C78AAB-6D9E-45F4-85A5-A97B034ED2D1}" srcOrd="0" destOrd="0" parTransId="{A3B11398-75AA-4FEA-A8FD-45089B473966}" sibTransId="{7F16D141-A7B5-44C7-9DF2-8EBC64A6D170}"/>
    <dgm:cxn modelId="{EF0C4B45-6334-4B90-A66B-AA4E4C7B56B9}" srcId="{B8FF6EB7-6C95-4389-B333-B58253B8764D}" destId="{B0DC254D-9CFF-464A-BAD3-90A0C86E1664}" srcOrd="4" destOrd="0" parTransId="{2054BC6A-21A7-4B03-AB5A-40EC87F97CD6}" sibTransId="{81E80B53-A808-481D-B111-2995CBC67A93}"/>
    <dgm:cxn modelId="{F9786086-310C-48E3-B22C-32D8C3429233}" srcId="{B8FF6EB7-6C95-4389-B333-B58253B8764D}" destId="{B57DCB83-64D3-4F02-B1CF-D4C0302A53E3}" srcOrd="1" destOrd="0" parTransId="{220CBB0C-80E4-4F0C-B6E6-C0B31AC3C654}" sibTransId="{1FB7B4BF-6168-4E5B-A75E-9E19820EF7A0}"/>
    <dgm:cxn modelId="{0C4E2B92-8618-49FF-A92C-2380BB1AE15A}" type="presOf" srcId="{B8FF6EB7-6C95-4389-B333-B58253B8764D}" destId="{FABA1F62-ECED-4D2E-B115-16B1C3E9D1A8}" srcOrd="0" destOrd="0" presId="urn:microsoft.com/office/officeart/2018/2/layout/IconLabelList"/>
    <dgm:cxn modelId="{650BBC9E-4FF1-4075-A99E-F08303E33BF0}" type="presOf" srcId="{4ABCE442-AD6F-4BDC-A672-05CB79F98BFC}" destId="{F30CF1C5-D7D1-43B0-B5A8-60F211B422F8}" srcOrd="0" destOrd="0" presId="urn:microsoft.com/office/officeart/2018/2/layout/IconLabelList"/>
    <dgm:cxn modelId="{AC3BF1AC-B7A0-423B-A95D-A6B6182C9CA8}" srcId="{B8FF6EB7-6C95-4389-B333-B58253B8764D}" destId="{CF4EA659-DC38-4D54-BCC1-C5ED32B6AA25}" srcOrd="2" destOrd="0" parTransId="{2224ABD6-F868-4D88-BC31-3709A22A8DB5}" sibTransId="{DD129E31-5475-4C39-8A2E-C3D63E2CC5D5}"/>
    <dgm:cxn modelId="{FC7FDABB-72EB-4980-A887-BF5C4822E62F}" type="presOf" srcId="{A91D5D33-BB8F-4433-8DFF-9B7B17AC5823}" destId="{FE5AF83D-DCF5-43D3-9F9E-B07B62A99F0F}" srcOrd="0" destOrd="0" presId="urn:microsoft.com/office/officeart/2018/2/layout/IconLabelList"/>
    <dgm:cxn modelId="{D49BD7BD-2D6D-4BB6-BE7F-9A58132C1F02}" srcId="{B8FF6EB7-6C95-4389-B333-B58253B8764D}" destId="{4ABCE442-AD6F-4BDC-A672-05CB79F98BFC}" srcOrd="3" destOrd="0" parTransId="{953FD7AA-59EA-4482-A4C9-B2E53A46EE33}" sibTransId="{FCF62758-005B-48A4-BB4C-224E14407CE5}"/>
    <dgm:cxn modelId="{33C061D1-1793-4F6C-8161-2DB898B9D614}" type="presOf" srcId="{B0DC254D-9CFF-464A-BAD3-90A0C86E1664}" destId="{1EFBEB28-31F2-4FAE-8403-442873E95D0D}" srcOrd="0" destOrd="0" presId="urn:microsoft.com/office/officeart/2018/2/layout/IconLabelList"/>
    <dgm:cxn modelId="{D3BA5BD4-1144-4B28-B722-CAB4E443DCCC}" type="presOf" srcId="{CF4EA659-DC38-4D54-BCC1-C5ED32B6AA25}" destId="{FF516C40-ED46-4AA6-8D1A-020CE0875021}" srcOrd="0" destOrd="0" presId="urn:microsoft.com/office/officeart/2018/2/layout/IconLabelList"/>
    <dgm:cxn modelId="{A90A24F9-AF5C-4F2D-B114-8F2107DDD898}" type="presOf" srcId="{81C78AAB-6D9E-45F4-85A5-A97B034ED2D1}" destId="{CAAD479B-25C6-4F06-8D74-1C49D7AEDB37}" srcOrd="0" destOrd="0" presId="urn:microsoft.com/office/officeart/2018/2/layout/IconLabelList"/>
    <dgm:cxn modelId="{142047FA-2A5C-477D-9D2E-D7FE0C9210A9}" type="presOf" srcId="{B57DCB83-64D3-4F02-B1CF-D4C0302A53E3}" destId="{2EAD8877-82F1-45F0-82B5-A740B8497B42}" srcOrd="0" destOrd="0" presId="urn:microsoft.com/office/officeart/2018/2/layout/IconLabelList"/>
    <dgm:cxn modelId="{2A14D855-11AC-4E2B-8073-7E54E4E308DD}" type="presParOf" srcId="{FABA1F62-ECED-4D2E-B115-16B1C3E9D1A8}" destId="{B6BC3E3B-482D-42CC-BF0A-654B691F051E}" srcOrd="0" destOrd="0" presId="urn:microsoft.com/office/officeart/2018/2/layout/IconLabelList"/>
    <dgm:cxn modelId="{B427E036-BA47-4F67-A484-1D2B4AC07C63}" type="presParOf" srcId="{B6BC3E3B-482D-42CC-BF0A-654B691F051E}" destId="{FA2DF987-37A2-429A-B139-7C4C34EAB101}" srcOrd="0" destOrd="0" presId="urn:microsoft.com/office/officeart/2018/2/layout/IconLabelList"/>
    <dgm:cxn modelId="{4914A486-CF04-4520-8D40-4D713EAE628A}" type="presParOf" srcId="{B6BC3E3B-482D-42CC-BF0A-654B691F051E}" destId="{5FF17C30-EF5F-439D-B93B-179C5AE2EB2E}" srcOrd="1" destOrd="0" presId="urn:microsoft.com/office/officeart/2018/2/layout/IconLabelList"/>
    <dgm:cxn modelId="{F7681B32-C20F-43DC-87E1-D84617D9E0D7}" type="presParOf" srcId="{B6BC3E3B-482D-42CC-BF0A-654B691F051E}" destId="{CAAD479B-25C6-4F06-8D74-1C49D7AEDB37}" srcOrd="2" destOrd="0" presId="urn:microsoft.com/office/officeart/2018/2/layout/IconLabelList"/>
    <dgm:cxn modelId="{5B05481D-8BB7-420E-849F-D8586501FD4D}" type="presParOf" srcId="{FABA1F62-ECED-4D2E-B115-16B1C3E9D1A8}" destId="{87A10111-E478-4C8B-B701-34111E08F764}" srcOrd="1" destOrd="0" presId="urn:microsoft.com/office/officeart/2018/2/layout/IconLabelList"/>
    <dgm:cxn modelId="{53037424-AB52-4A69-8FE7-DD17308FC5CF}" type="presParOf" srcId="{FABA1F62-ECED-4D2E-B115-16B1C3E9D1A8}" destId="{E636192E-73DA-4B05-9F8E-8C19A6A1ED82}" srcOrd="2" destOrd="0" presId="urn:microsoft.com/office/officeart/2018/2/layout/IconLabelList"/>
    <dgm:cxn modelId="{7240FB57-ED5B-4BB1-918D-E4945DF872C3}" type="presParOf" srcId="{E636192E-73DA-4B05-9F8E-8C19A6A1ED82}" destId="{A180E535-AB32-4C34-BD57-751D1697AC25}" srcOrd="0" destOrd="0" presId="urn:microsoft.com/office/officeart/2018/2/layout/IconLabelList"/>
    <dgm:cxn modelId="{E6181EF7-9BDB-4618-93C1-8591996155C9}" type="presParOf" srcId="{E636192E-73DA-4B05-9F8E-8C19A6A1ED82}" destId="{DDEFA3D8-0427-430C-8365-B23D869AB081}" srcOrd="1" destOrd="0" presId="urn:microsoft.com/office/officeart/2018/2/layout/IconLabelList"/>
    <dgm:cxn modelId="{4A592930-EEE9-43FA-8016-5087ED61EDB5}" type="presParOf" srcId="{E636192E-73DA-4B05-9F8E-8C19A6A1ED82}" destId="{2EAD8877-82F1-45F0-82B5-A740B8497B42}" srcOrd="2" destOrd="0" presId="urn:microsoft.com/office/officeart/2018/2/layout/IconLabelList"/>
    <dgm:cxn modelId="{E3741522-B3ED-4962-AC72-127ADA82898C}" type="presParOf" srcId="{FABA1F62-ECED-4D2E-B115-16B1C3E9D1A8}" destId="{C61BFCEC-E677-4F03-83B0-16412642374F}" srcOrd="3" destOrd="0" presId="urn:microsoft.com/office/officeart/2018/2/layout/IconLabelList"/>
    <dgm:cxn modelId="{E5A53E26-F9A7-4376-93AE-004F877C3EFC}" type="presParOf" srcId="{FABA1F62-ECED-4D2E-B115-16B1C3E9D1A8}" destId="{1B2A1E8F-16BA-439E-BDB8-12E43BD2D1DD}" srcOrd="4" destOrd="0" presId="urn:microsoft.com/office/officeart/2018/2/layout/IconLabelList"/>
    <dgm:cxn modelId="{33E6B668-3217-447B-A873-4AC496EBCDE8}" type="presParOf" srcId="{1B2A1E8F-16BA-439E-BDB8-12E43BD2D1DD}" destId="{2EE1225B-BC2C-4FDC-A0CB-F609805D5E69}" srcOrd="0" destOrd="0" presId="urn:microsoft.com/office/officeart/2018/2/layout/IconLabelList"/>
    <dgm:cxn modelId="{9F01D460-8485-402C-9295-116B7F431273}" type="presParOf" srcId="{1B2A1E8F-16BA-439E-BDB8-12E43BD2D1DD}" destId="{5C770D70-9B92-4432-A1C1-976F147F2F7B}" srcOrd="1" destOrd="0" presId="urn:microsoft.com/office/officeart/2018/2/layout/IconLabelList"/>
    <dgm:cxn modelId="{9AC9E482-638B-456C-AEA0-E8D3296D32D2}" type="presParOf" srcId="{1B2A1E8F-16BA-439E-BDB8-12E43BD2D1DD}" destId="{FF516C40-ED46-4AA6-8D1A-020CE0875021}" srcOrd="2" destOrd="0" presId="urn:microsoft.com/office/officeart/2018/2/layout/IconLabelList"/>
    <dgm:cxn modelId="{2644205A-7489-4B12-93EB-D5408BAD3DA0}" type="presParOf" srcId="{FABA1F62-ECED-4D2E-B115-16B1C3E9D1A8}" destId="{B909DD3B-0359-476A-86B7-7BD9C1613321}" srcOrd="5" destOrd="0" presId="urn:microsoft.com/office/officeart/2018/2/layout/IconLabelList"/>
    <dgm:cxn modelId="{12356BA7-44EA-41DD-B7B5-2C8CA2F79ABF}" type="presParOf" srcId="{FABA1F62-ECED-4D2E-B115-16B1C3E9D1A8}" destId="{4D818479-E36D-4649-A7DC-202ADCBC9058}" srcOrd="6" destOrd="0" presId="urn:microsoft.com/office/officeart/2018/2/layout/IconLabelList"/>
    <dgm:cxn modelId="{4BD05562-2C2D-4E8E-B2A7-8635605A7CC4}" type="presParOf" srcId="{4D818479-E36D-4649-A7DC-202ADCBC9058}" destId="{108659AF-A91F-45AB-AA80-E0866951FB2F}" srcOrd="0" destOrd="0" presId="urn:microsoft.com/office/officeart/2018/2/layout/IconLabelList"/>
    <dgm:cxn modelId="{86AD307A-3F93-40AE-8C5A-975D1F67F57F}" type="presParOf" srcId="{4D818479-E36D-4649-A7DC-202ADCBC9058}" destId="{59771355-D00F-4657-857B-AC9383374F4E}" srcOrd="1" destOrd="0" presId="urn:microsoft.com/office/officeart/2018/2/layout/IconLabelList"/>
    <dgm:cxn modelId="{4AD354B3-5505-497F-A623-3C0B9877BC6D}" type="presParOf" srcId="{4D818479-E36D-4649-A7DC-202ADCBC9058}" destId="{F30CF1C5-D7D1-43B0-B5A8-60F211B422F8}" srcOrd="2" destOrd="0" presId="urn:microsoft.com/office/officeart/2018/2/layout/IconLabelList"/>
    <dgm:cxn modelId="{11381F87-B5BA-47E8-B0C4-49804B04B560}" type="presParOf" srcId="{FABA1F62-ECED-4D2E-B115-16B1C3E9D1A8}" destId="{7B485807-C41C-4381-8E02-43A8196AA7A9}" srcOrd="7" destOrd="0" presId="urn:microsoft.com/office/officeart/2018/2/layout/IconLabelList"/>
    <dgm:cxn modelId="{C96CA8B5-3E8F-4E15-AFF7-D8DF9AF062A9}" type="presParOf" srcId="{FABA1F62-ECED-4D2E-B115-16B1C3E9D1A8}" destId="{86020F6C-7D93-419E-8FE4-5D7D1CE23E44}" srcOrd="8" destOrd="0" presId="urn:microsoft.com/office/officeart/2018/2/layout/IconLabelList"/>
    <dgm:cxn modelId="{1BCC203A-58AA-4C62-8939-6FFD02BBD6E8}" type="presParOf" srcId="{86020F6C-7D93-419E-8FE4-5D7D1CE23E44}" destId="{E69CA22C-7A27-48DC-AAE0-149DD3B0BE4D}" srcOrd="0" destOrd="0" presId="urn:microsoft.com/office/officeart/2018/2/layout/IconLabelList"/>
    <dgm:cxn modelId="{F3441C7A-AC7F-4970-9F8A-4B7E0B031D1B}" type="presParOf" srcId="{86020F6C-7D93-419E-8FE4-5D7D1CE23E44}" destId="{5B21D067-0DBC-42A5-8610-C5514018BEFA}" srcOrd="1" destOrd="0" presId="urn:microsoft.com/office/officeart/2018/2/layout/IconLabelList"/>
    <dgm:cxn modelId="{1B55F3D8-EEAC-42EA-9913-1B07A823EBD3}" type="presParOf" srcId="{86020F6C-7D93-419E-8FE4-5D7D1CE23E44}" destId="{1EFBEB28-31F2-4FAE-8403-442873E95D0D}" srcOrd="2" destOrd="0" presId="urn:microsoft.com/office/officeart/2018/2/layout/IconLabelList"/>
    <dgm:cxn modelId="{F660149D-4815-4027-B342-97647A4F8305}" type="presParOf" srcId="{FABA1F62-ECED-4D2E-B115-16B1C3E9D1A8}" destId="{A07963E3-8F16-47A0-90F8-26DB6E2E10AD}" srcOrd="9" destOrd="0" presId="urn:microsoft.com/office/officeart/2018/2/layout/IconLabelList"/>
    <dgm:cxn modelId="{1F648E85-A059-4032-8873-B6F935445C71}" type="presParOf" srcId="{FABA1F62-ECED-4D2E-B115-16B1C3E9D1A8}" destId="{1E84EEF2-8E63-447A-9F5A-A99CE730FDF3}" srcOrd="10" destOrd="0" presId="urn:microsoft.com/office/officeart/2018/2/layout/IconLabelList"/>
    <dgm:cxn modelId="{C218349F-A934-4AF7-99B8-BCC5547DB8AD}" type="presParOf" srcId="{1E84EEF2-8E63-447A-9F5A-A99CE730FDF3}" destId="{6CA03EFD-E7EC-4854-82FF-7F0FB59FECC5}" srcOrd="0" destOrd="0" presId="urn:microsoft.com/office/officeart/2018/2/layout/IconLabelList"/>
    <dgm:cxn modelId="{36A7BD53-1EF4-4FA7-8AE7-FCBE1808A8C6}" type="presParOf" srcId="{1E84EEF2-8E63-447A-9F5A-A99CE730FDF3}" destId="{9E6F909B-88AF-445E-976F-0DCAA8890954}" srcOrd="1" destOrd="0" presId="urn:microsoft.com/office/officeart/2018/2/layout/IconLabelList"/>
    <dgm:cxn modelId="{F988436D-8C2B-4172-9190-89BDD16D5CA1}" type="presParOf" srcId="{1E84EEF2-8E63-447A-9F5A-A99CE730FDF3}" destId="{FE5AF83D-DCF5-43D3-9F9E-B07B62A99F0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ADA28-4EAA-4C44-9462-778AF7CEB97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3FE81C0-492F-4728-9A81-3FE74458E087}">
      <dgm:prSet/>
      <dgm:spPr/>
      <dgm:t>
        <a:bodyPr/>
        <a:lstStyle/>
        <a:p>
          <a:r>
            <a:rPr lang="en-US" b="0" i="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a:p>
      </dgm:t>
    </dgm:pt>
    <dgm:pt modelId="{D99679B1-DD97-4F47-8D4D-6BE896465093}" type="parTrans" cxnId="{F9F74605-1B8F-4D8F-9BDC-BC97E7D4FCB0}">
      <dgm:prSet/>
      <dgm:spPr/>
      <dgm:t>
        <a:bodyPr/>
        <a:lstStyle/>
        <a:p>
          <a:endParaRPr lang="en-US"/>
        </a:p>
      </dgm:t>
    </dgm:pt>
    <dgm:pt modelId="{5DAA7843-BE2F-4A9D-9BFC-0531D7B6B3DA}" type="sibTrans" cxnId="{F9F74605-1B8F-4D8F-9BDC-BC97E7D4FCB0}">
      <dgm:prSet/>
      <dgm:spPr/>
      <dgm:t>
        <a:bodyPr/>
        <a:lstStyle/>
        <a:p>
          <a:endParaRPr lang="en-US"/>
        </a:p>
      </dgm:t>
    </dgm:pt>
    <dgm:pt modelId="{D846681C-0394-4398-82E8-97C70251984F}">
      <dgm:prSet/>
      <dgm:spPr/>
      <dgm:t>
        <a:bodyPr/>
        <a:lstStyle/>
        <a:p>
          <a:r>
            <a:rPr lang="en-US" b="0" i="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a:solidFill>
              <a:schemeClr val="accent5">
                <a:lumMod val="50000"/>
              </a:schemeClr>
            </a:solidFill>
          </a:endParaRPr>
        </a:p>
      </dgm:t>
    </dgm:pt>
    <dgm:pt modelId="{3595EE2D-FFF6-4A8C-B159-104082381355}" type="parTrans" cxnId="{B591EE21-713A-42E5-AB4F-F958914641D7}">
      <dgm:prSet/>
      <dgm:spPr/>
      <dgm:t>
        <a:bodyPr/>
        <a:lstStyle/>
        <a:p>
          <a:endParaRPr lang="en-US"/>
        </a:p>
      </dgm:t>
    </dgm:pt>
    <dgm:pt modelId="{0535F607-5C6A-4311-BBCC-941118BF2630}" type="sibTrans" cxnId="{B591EE21-713A-42E5-AB4F-F958914641D7}">
      <dgm:prSet/>
      <dgm:spPr/>
      <dgm:t>
        <a:bodyPr/>
        <a:lstStyle/>
        <a:p>
          <a:endParaRPr lang="en-US"/>
        </a:p>
      </dgm:t>
    </dgm:pt>
    <dgm:pt modelId="{81E5B30B-4211-429B-B1EF-C0B9671FE1CD}">
      <dgm:prSet/>
      <dgm:spPr/>
      <dgm:t>
        <a:bodyPr/>
        <a:lstStyle/>
        <a:p>
          <a:r>
            <a:rPr lang="en-US" b="0" i="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a:solidFill>
              <a:schemeClr val="accent5">
                <a:lumMod val="50000"/>
              </a:schemeClr>
            </a:solidFill>
          </a:endParaRPr>
        </a:p>
      </dgm:t>
    </dgm:pt>
    <dgm:pt modelId="{DEBB0A97-EB84-4672-A66F-08FFD52C0C9F}" type="parTrans" cxnId="{E327A9D2-8E77-4D37-8C6B-08E4BEE82E24}">
      <dgm:prSet/>
      <dgm:spPr/>
      <dgm:t>
        <a:bodyPr/>
        <a:lstStyle/>
        <a:p>
          <a:endParaRPr lang="en-US"/>
        </a:p>
      </dgm:t>
    </dgm:pt>
    <dgm:pt modelId="{B37DEC25-C43E-4A14-8B54-21440552055A}" type="sibTrans" cxnId="{E327A9D2-8E77-4D37-8C6B-08E4BEE82E24}">
      <dgm:prSet/>
      <dgm:spPr/>
      <dgm:t>
        <a:bodyPr/>
        <a:lstStyle/>
        <a:p>
          <a:endParaRPr lang="en-US"/>
        </a:p>
      </dgm:t>
    </dgm:pt>
    <dgm:pt modelId="{85709FCD-224C-4C59-A102-98D6DF27E9E5}" type="pres">
      <dgm:prSet presAssocID="{029ADA28-4EAA-4C44-9462-778AF7CEB972}" presName="hierChild1" presStyleCnt="0">
        <dgm:presLayoutVars>
          <dgm:chPref val="1"/>
          <dgm:dir/>
          <dgm:animOne val="branch"/>
          <dgm:animLvl val="lvl"/>
          <dgm:resizeHandles/>
        </dgm:presLayoutVars>
      </dgm:prSet>
      <dgm:spPr/>
    </dgm:pt>
    <dgm:pt modelId="{B2FAA45B-437F-4B7C-B486-AAEC7AC84938}" type="pres">
      <dgm:prSet presAssocID="{53FE81C0-492F-4728-9A81-3FE74458E087}" presName="hierRoot1" presStyleCnt="0"/>
      <dgm:spPr/>
    </dgm:pt>
    <dgm:pt modelId="{3269CAED-1140-4AF7-9207-14057BF7ABDD}" type="pres">
      <dgm:prSet presAssocID="{53FE81C0-492F-4728-9A81-3FE74458E087}" presName="composite" presStyleCnt="0"/>
      <dgm:spPr/>
    </dgm:pt>
    <dgm:pt modelId="{046C6D2D-F223-4D68-A32B-91918D120AC0}" type="pres">
      <dgm:prSet presAssocID="{53FE81C0-492F-4728-9A81-3FE74458E087}" presName="background" presStyleLbl="node0" presStyleIdx="0" presStyleCnt="3"/>
      <dgm:spPr/>
    </dgm:pt>
    <dgm:pt modelId="{7DFA506D-4E3F-4DDB-98FA-EAC14B3EEF32}" type="pres">
      <dgm:prSet presAssocID="{53FE81C0-492F-4728-9A81-3FE74458E087}" presName="text" presStyleLbl="fgAcc0" presStyleIdx="0" presStyleCnt="3">
        <dgm:presLayoutVars>
          <dgm:chPref val="3"/>
        </dgm:presLayoutVars>
      </dgm:prSet>
      <dgm:spPr/>
    </dgm:pt>
    <dgm:pt modelId="{0D567C9B-1786-4B84-8B77-BAAFE91C2733}" type="pres">
      <dgm:prSet presAssocID="{53FE81C0-492F-4728-9A81-3FE74458E087}" presName="hierChild2" presStyleCnt="0"/>
      <dgm:spPr/>
    </dgm:pt>
    <dgm:pt modelId="{1F7EEB20-8983-452E-B7AF-14A492CDD3D3}" type="pres">
      <dgm:prSet presAssocID="{D846681C-0394-4398-82E8-97C70251984F}" presName="hierRoot1" presStyleCnt="0"/>
      <dgm:spPr/>
    </dgm:pt>
    <dgm:pt modelId="{4A4FDD02-6410-47F4-A6C5-F9EF148F5383}" type="pres">
      <dgm:prSet presAssocID="{D846681C-0394-4398-82E8-97C70251984F}" presName="composite" presStyleCnt="0"/>
      <dgm:spPr/>
    </dgm:pt>
    <dgm:pt modelId="{73E3BFF8-985C-43F3-BDB5-D0061E91AC42}" type="pres">
      <dgm:prSet presAssocID="{D846681C-0394-4398-82E8-97C70251984F}" presName="background" presStyleLbl="node0" presStyleIdx="1" presStyleCnt="3"/>
      <dgm:spPr/>
    </dgm:pt>
    <dgm:pt modelId="{185760F1-40B7-4CB2-B911-AAD0D5523036}" type="pres">
      <dgm:prSet presAssocID="{D846681C-0394-4398-82E8-97C70251984F}" presName="text" presStyleLbl="fgAcc0" presStyleIdx="1" presStyleCnt="3">
        <dgm:presLayoutVars>
          <dgm:chPref val="3"/>
        </dgm:presLayoutVars>
      </dgm:prSet>
      <dgm:spPr/>
    </dgm:pt>
    <dgm:pt modelId="{C4F2C602-08B5-4814-BBDB-8FEBCCD309FF}" type="pres">
      <dgm:prSet presAssocID="{D846681C-0394-4398-82E8-97C70251984F}" presName="hierChild2" presStyleCnt="0"/>
      <dgm:spPr/>
    </dgm:pt>
    <dgm:pt modelId="{29CE242A-A027-4649-A05E-E82240257578}" type="pres">
      <dgm:prSet presAssocID="{81E5B30B-4211-429B-B1EF-C0B9671FE1CD}" presName="hierRoot1" presStyleCnt="0"/>
      <dgm:spPr/>
    </dgm:pt>
    <dgm:pt modelId="{FA21678D-E71B-463B-B0AC-43B97393AB1B}" type="pres">
      <dgm:prSet presAssocID="{81E5B30B-4211-429B-B1EF-C0B9671FE1CD}" presName="composite" presStyleCnt="0"/>
      <dgm:spPr/>
    </dgm:pt>
    <dgm:pt modelId="{03F30157-60B2-4B4E-A462-E2375F5A0461}" type="pres">
      <dgm:prSet presAssocID="{81E5B30B-4211-429B-B1EF-C0B9671FE1CD}" presName="background" presStyleLbl="node0" presStyleIdx="2" presStyleCnt="3"/>
      <dgm:spPr/>
    </dgm:pt>
    <dgm:pt modelId="{AB06BECC-BE7A-4A22-893B-EC232A3595C7}" type="pres">
      <dgm:prSet presAssocID="{81E5B30B-4211-429B-B1EF-C0B9671FE1CD}" presName="text" presStyleLbl="fgAcc0" presStyleIdx="2" presStyleCnt="3">
        <dgm:presLayoutVars>
          <dgm:chPref val="3"/>
        </dgm:presLayoutVars>
      </dgm:prSet>
      <dgm:spPr/>
    </dgm:pt>
    <dgm:pt modelId="{F620C288-D976-43D7-AE6E-B566FDED4087}" type="pres">
      <dgm:prSet presAssocID="{81E5B30B-4211-429B-B1EF-C0B9671FE1CD}" presName="hierChild2" presStyleCnt="0"/>
      <dgm:spPr/>
    </dgm:pt>
  </dgm:ptLst>
  <dgm:cxnLst>
    <dgm:cxn modelId="{F9F74605-1B8F-4D8F-9BDC-BC97E7D4FCB0}" srcId="{029ADA28-4EAA-4C44-9462-778AF7CEB972}" destId="{53FE81C0-492F-4728-9A81-3FE74458E087}" srcOrd="0" destOrd="0" parTransId="{D99679B1-DD97-4F47-8D4D-6BE896465093}" sibTransId="{5DAA7843-BE2F-4A9D-9BFC-0531D7B6B3DA}"/>
    <dgm:cxn modelId="{B591EE21-713A-42E5-AB4F-F958914641D7}" srcId="{029ADA28-4EAA-4C44-9462-778AF7CEB972}" destId="{D846681C-0394-4398-82E8-97C70251984F}" srcOrd="1" destOrd="0" parTransId="{3595EE2D-FFF6-4A8C-B159-104082381355}" sibTransId="{0535F607-5C6A-4311-BBCC-941118BF2630}"/>
    <dgm:cxn modelId="{DEC6E35C-EC1D-4287-85FF-C857EDCE5EFD}" type="presOf" srcId="{029ADA28-4EAA-4C44-9462-778AF7CEB972}" destId="{85709FCD-224C-4C59-A102-98D6DF27E9E5}" srcOrd="0" destOrd="0" presId="urn:microsoft.com/office/officeart/2005/8/layout/hierarchy1"/>
    <dgm:cxn modelId="{F1D1DC49-C7FF-4574-ACB5-B7DDEC4B8247}" type="presOf" srcId="{81E5B30B-4211-429B-B1EF-C0B9671FE1CD}" destId="{AB06BECC-BE7A-4A22-893B-EC232A3595C7}" srcOrd="0" destOrd="0" presId="urn:microsoft.com/office/officeart/2005/8/layout/hierarchy1"/>
    <dgm:cxn modelId="{278DA575-8823-404F-8963-E712D4A96B1D}" type="presOf" srcId="{D846681C-0394-4398-82E8-97C70251984F}" destId="{185760F1-40B7-4CB2-B911-AAD0D5523036}" srcOrd="0" destOrd="0" presId="urn:microsoft.com/office/officeart/2005/8/layout/hierarchy1"/>
    <dgm:cxn modelId="{00287590-451D-40DF-8E14-DD55453A6A58}" type="presOf" srcId="{53FE81C0-492F-4728-9A81-3FE74458E087}" destId="{7DFA506D-4E3F-4DDB-98FA-EAC14B3EEF32}" srcOrd="0" destOrd="0" presId="urn:microsoft.com/office/officeart/2005/8/layout/hierarchy1"/>
    <dgm:cxn modelId="{E327A9D2-8E77-4D37-8C6B-08E4BEE82E24}" srcId="{029ADA28-4EAA-4C44-9462-778AF7CEB972}" destId="{81E5B30B-4211-429B-B1EF-C0B9671FE1CD}" srcOrd="2" destOrd="0" parTransId="{DEBB0A97-EB84-4672-A66F-08FFD52C0C9F}" sibTransId="{B37DEC25-C43E-4A14-8B54-21440552055A}"/>
    <dgm:cxn modelId="{DDCBEEDF-1DBC-4DF2-A845-20804DC38B24}" type="presParOf" srcId="{85709FCD-224C-4C59-A102-98D6DF27E9E5}" destId="{B2FAA45B-437F-4B7C-B486-AAEC7AC84938}" srcOrd="0" destOrd="0" presId="urn:microsoft.com/office/officeart/2005/8/layout/hierarchy1"/>
    <dgm:cxn modelId="{884375F3-99E6-4CB8-A353-C8F2524A64B6}" type="presParOf" srcId="{B2FAA45B-437F-4B7C-B486-AAEC7AC84938}" destId="{3269CAED-1140-4AF7-9207-14057BF7ABDD}" srcOrd="0" destOrd="0" presId="urn:microsoft.com/office/officeart/2005/8/layout/hierarchy1"/>
    <dgm:cxn modelId="{0A0D9B07-31BA-4F37-A0F7-FAF3E9086A0D}" type="presParOf" srcId="{3269CAED-1140-4AF7-9207-14057BF7ABDD}" destId="{046C6D2D-F223-4D68-A32B-91918D120AC0}" srcOrd="0" destOrd="0" presId="urn:microsoft.com/office/officeart/2005/8/layout/hierarchy1"/>
    <dgm:cxn modelId="{323952E5-92D8-4713-88CF-2225446B357A}" type="presParOf" srcId="{3269CAED-1140-4AF7-9207-14057BF7ABDD}" destId="{7DFA506D-4E3F-4DDB-98FA-EAC14B3EEF32}" srcOrd="1" destOrd="0" presId="urn:microsoft.com/office/officeart/2005/8/layout/hierarchy1"/>
    <dgm:cxn modelId="{62482E71-72B7-49A7-A074-1EFDF0BE38DC}" type="presParOf" srcId="{B2FAA45B-437F-4B7C-B486-AAEC7AC84938}" destId="{0D567C9B-1786-4B84-8B77-BAAFE91C2733}" srcOrd="1" destOrd="0" presId="urn:microsoft.com/office/officeart/2005/8/layout/hierarchy1"/>
    <dgm:cxn modelId="{517D2C53-1D41-46C6-B45E-24D3C257E8E1}" type="presParOf" srcId="{85709FCD-224C-4C59-A102-98D6DF27E9E5}" destId="{1F7EEB20-8983-452E-B7AF-14A492CDD3D3}" srcOrd="1" destOrd="0" presId="urn:microsoft.com/office/officeart/2005/8/layout/hierarchy1"/>
    <dgm:cxn modelId="{E1E00BDC-D8A3-42C3-BA7E-DACC7280F9A3}" type="presParOf" srcId="{1F7EEB20-8983-452E-B7AF-14A492CDD3D3}" destId="{4A4FDD02-6410-47F4-A6C5-F9EF148F5383}" srcOrd="0" destOrd="0" presId="urn:microsoft.com/office/officeart/2005/8/layout/hierarchy1"/>
    <dgm:cxn modelId="{C8754C4C-0E3C-4BB2-ADE3-951AA6546020}" type="presParOf" srcId="{4A4FDD02-6410-47F4-A6C5-F9EF148F5383}" destId="{73E3BFF8-985C-43F3-BDB5-D0061E91AC42}" srcOrd="0" destOrd="0" presId="urn:microsoft.com/office/officeart/2005/8/layout/hierarchy1"/>
    <dgm:cxn modelId="{D60A2D40-9B1F-49CC-ABCE-338F17749BEF}" type="presParOf" srcId="{4A4FDD02-6410-47F4-A6C5-F9EF148F5383}" destId="{185760F1-40B7-4CB2-B911-AAD0D5523036}" srcOrd="1" destOrd="0" presId="urn:microsoft.com/office/officeart/2005/8/layout/hierarchy1"/>
    <dgm:cxn modelId="{50AB9C55-E6B0-49BD-8290-FCBA2810EA28}" type="presParOf" srcId="{1F7EEB20-8983-452E-B7AF-14A492CDD3D3}" destId="{C4F2C602-08B5-4814-BBDB-8FEBCCD309FF}" srcOrd="1" destOrd="0" presId="urn:microsoft.com/office/officeart/2005/8/layout/hierarchy1"/>
    <dgm:cxn modelId="{1D8B1333-7E48-4A39-98BE-562B1A168A3A}" type="presParOf" srcId="{85709FCD-224C-4C59-A102-98D6DF27E9E5}" destId="{29CE242A-A027-4649-A05E-E82240257578}" srcOrd="2" destOrd="0" presId="urn:microsoft.com/office/officeart/2005/8/layout/hierarchy1"/>
    <dgm:cxn modelId="{38E13FC4-B0D5-4399-9622-ECCFCEF92445}" type="presParOf" srcId="{29CE242A-A027-4649-A05E-E82240257578}" destId="{FA21678D-E71B-463B-B0AC-43B97393AB1B}" srcOrd="0" destOrd="0" presId="urn:microsoft.com/office/officeart/2005/8/layout/hierarchy1"/>
    <dgm:cxn modelId="{2E5145EC-30D6-408F-9192-836945CEC11F}" type="presParOf" srcId="{FA21678D-E71B-463B-B0AC-43B97393AB1B}" destId="{03F30157-60B2-4B4E-A462-E2375F5A0461}" srcOrd="0" destOrd="0" presId="urn:microsoft.com/office/officeart/2005/8/layout/hierarchy1"/>
    <dgm:cxn modelId="{3E2D32BF-91A7-4528-AA2D-CF041C9B534A}" type="presParOf" srcId="{FA21678D-E71B-463B-B0AC-43B97393AB1B}" destId="{AB06BECC-BE7A-4A22-893B-EC232A3595C7}" srcOrd="1" destOrd="0" presId="urn:microsoft.com/office/officeart/2005/8/layout/hierarchy1"/>
    <dgm:cxn modelId="{B80B6A1D-CBF9-4921-88B6-3BEB520B57FA}" type="presParOf" srcId="{29CE242A-A027-4649-A05E-E82240257578}" destId="{F620C288-D976-43D7-AE6E-B566FDED408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CA5D2-5C84-4EF7-999E-DD08A0D245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A8253F8-BD48-4825-82BC-B9B422B24D82}">
      <dgm:prSet/>
      <dgm:spPr/>
      <dgm:t>
        <a:bodyPr/>
        <a:lstStyle/>
        <a:p>
          <a:r>
            <a:rPr lang="en-US"/>
            <a:t>ARIA where </a:t>
          </a:r>
          <a:r>
            <a:rPr lang="en-US" b="1"/>
            <a:t>appropriate</a:t>
          </a:r>
          <a:endParaRPr lang="en-US"/>
        </a:p>
      </dgm:t>
    </dgm:pt>
    <dgm:pt modelId="{B700B909-9D6D-48F9-88F0-C87AF51271AB}" type="parTrans" cxnId="{A1F487CB-74F7-45CF-ACAC-0C6216C62575}">
      <dgm:prSet/>
      <dgm:spPr/>
      <dgm:t>
        <a:bodyPr/>
        <a:lstStyle/>
        <a:p>
          <a:endParaRPr lang="en-US"/>
        </a:p>
      </dgm:t>
    </dgm:pt>
    <dgm:pt modelId="{C234436B-13BE-4C35-8F80-AF878B68525F}" type="sibTrans" cxnId="{A1F487CB-74F7-45CF-ACAC-0C6216C62575}">
      <dgm:prSet/>
      <dgm:spPr/>
      <dgm:t>
        <a:bodyPr/>
        <a:lstStyle/>
        <a:p>
          <a:endParaRPr lang="en-US"/>
        </a:p>
      </dgm:t>
    </dgm:pt>
    <dgm:pt modelId="{A27B53EB-6A6D-49B9-8CC6-9977B3344896}">
      <dgm:prSet/>
      <dgm:spPr/>
      <dgm:t>
        <a:bodyPr/>
        <a:lstStyle/>
        <a:p>
          <a:r>
            <a:rPr lang="en-US"/>
            <a:t>Semantic HTML</a:t>
          </a:r>
        </a:p>
      </dgm:t>
    </dgm:pt>
    <dgm:pt modelId="{74E80587-1AD3-4A3B-8F5B-F18C7DB36A8E}" type="parTrans" cxnId="{D8556961-BF2C-4F9D-BEEF-ECB7A0463780}">
      <dgm:prSet/>
      <dgm:spPr/>
      <dgm:t>
        <a:bodyPr/>
        <a:lstStyle/>
        <a:p>
          <a:endParaRPr lang="en-US"/>
        </a:p>
      </dgm:t>
    </dgm:pt>
    <dgm:pt modelId="{C60FD8A2-305E-4D8F-8F6A-FBC4DF85728E}" type="sibTrans" cxnId="{D8556961-BF2C-4F9D-BEEF-ECB7A0463780}">
      <dgm:prSet/>
      <dgm:spPr/>
      <dgm:t>
        <a:bodyPr/>
        <a:lstStyle/>
        <a:p>
          <a:endParaRPr lang="en-US"/>
        </a:p>
      </dgm:t>
    </dgm:pt>
    <dgm:pt modelId="{71BE99D5-D38B-44A3-B2B0-1517D8F53528}">
      <dgm:prSet/>
      <dgm:spPr/>
      <dgm:t>
        <a:bodyPr/>
        <a:lstStyle/>
        <a:p>
          <a:r>
            <a:rPr lang="en-US" dirty="0"/>
            <a:t>People first language</a:t>
          </a:r>
        </a:p>
      </dgm:t>
    </dgm:pt>
    <dgm:pt modelId="{91C130F7-6F4E-44A6-AC95-3F41F4715403}" type="parTrans" cxnId="{C65E71BE-96DB-4B15-8E0C-983F68FE1AEC}">
      <dgm:prSet/>
      <dgm:spPr/>
      <dgm:t>
        <a:bodyPr/>
        <a:lstStyle/>
        <a:p>
          <a:endParaRPr lang="en-US"/>
        </a:p>
      </dgm:t>
    </dgm:pt>
    <dgm:pt modelId="{7EF1BA52-F3AA-48FE-9535-0B5718F50E0D}" type="sibTrans" cxnId="{C65E71BE-96DB-4B15-8E0C-983F68FE1AEC}">
      <dgm:prSet/>
      <dgm:spPr/>
      <dgm:t>
        <a:bodyPr/>
        <a:lstStyle/>
        <a:p>
          <a:endParaRPr lang="en-US"/>
        </a:p>
      </dgm:t>
    </dgm:pt>
    <dgm:pt modelId="{19EE62CA-31F9-484A-9058-D09F86551393}">
      <dgm:prSet/>
      <dgm:spPr/>
      <dgm:t>
        <a:bodyPr/>
        <a:lstStyle/>
        <a:p>
          <a:r>
            <a:rPr lang="en-US"/>
            <a:t>Appropriate Alt Text</a:t>
          </a:r>
        </a:p>
      </dgm:t>
    </dgm:pt>
    <dgm:pt modelId="{A2FA0F7B-8051-4729-AE91-6626C9F15F8C}" type="parTrans" cxnId="{0AE04C98-2C76-473B-AE8C-D74C419C09C5}">
      <dgm:prSet/>
      <dgm:spPr/>
      <dgm:t>
        <a:bodyPr/>
        <a:lstStyle/>
        <a:p>
          <a:endParaRPr lang="en-US"/>
        </a:p>
      </dgm:t>
    </dgm:pt>
    <dgm:pt modelId="{B8D71684-469D-494D-A996-58D12402BFD6}" type="sibTrans" cxnId="{0AE04C98-2C76-473B-AE8C-D74C419C09C5}">
      <dgm:prSet/>
      <dgm:spPr/>
      <dgm:t>
        <a:bodyPr/>
        <a:lstStyle/>
        <a:p>
          <a:endParaRPr lang="en-US"/>
        </a:p>
      </dgm:t>
    </dgm:pt>
    <dgm:pt modelId="{91C5111C-B948-4766-ADE4-BACAD5EDF690}">
      <dgm:prSet/>
      <dgm:spPr/>
      <dgm:t>
        <a:bodyPr/>
        <a:lstStyle/>
        <a:p>
          <a:r>
            <a:rPr lang="en-US" dirty="0"/>
            <a:t>Listen and speak up</a:t>
          </a:r>
        </a:p>
      </dgm:t>
    </dgm:pt>
    <dgm:pt modelId="{2C141483-BB0C-4C80-A3F9-532747BA01E3}" type="parTrans" cxnId="{6E038D02-E8DB-4F7B-BFFA-1C6DB272DE90}">
      <dgm:prSet/>
      <dgm:spPr/>
      <dgm:t>
        <a:bodyPr/>
        <a:lstStyle/>
        <a:p>
          <a:endParaRPr lang="en-US"/>
        </a:p>
      </dgm:t>
    </dgm:pt>
    <dgm:pt modelId="{9B42B6D0-8216-4631-B0A3-9963412683B7}" type="sibTrans" cxnId="{6E038D02-E8DB-4F7B-BFFA-1C6DB272DE90}">
      <dgm:prSet/>
      <dgm:spPr/>
      <dgm:t>
        <a:bodyPr/>
        <a:lstStyle/>
        <a:p>
          <a:endParaRPr lang="en-US"/>
        </a:p>
      </dgm:t>
    </dgm:pt>
    <dgm:pt modelId="{0E855DC7-8747-4167-B170-125DA75CD1A9}">
      <dgm:prSet/>
      <dgm:spPr/>
      <dgm:t>
        <a:bodyPr/>
        <a:lstStyle/>
        <a:p>
          <a:r>
            <a:rPr lang="en-US" dirty="0"/>
            <a:t>Think about Accessibility early and at all stages of any project you work on.</a:t>
          </a:r>
        </a:p>
      </dgm:t>
    </dgm:pt>
    <dgm:pt modelId="{0CF3A036-18EE-4B6A-917B-800CDBC9450A}" type="parTrans" cxnId="{07E8A932-21DB-4295-8F00-54B21E8F7926}">
      <dgm:prSet/>
      <dgm:spPr/>
      <dgm:t>
        <a:bodyPr/>
        <a:lstStyle/>
        <a:p>
          <a:endParaRPr lang="en-US"/>
        </a:p>
      </dgm:t>
    </dgm:pt>
    <dgm:pt modelId="{0D7892A5-6305-4D32-8AD7-8A5445A27BBE}" type="sibTrans" cxnId="{07E8A932-21DB-4295-8F00-54B21E8F7926}">
      <dgm:prSet/>
      <dgm:spPr/>
      <dgm:t>
        <a:bodyPr/>
        <a:lstStyle/>
        <a:p>
          <a:endParaRPr lang="en-US"/>
        </a:p>
      </dgm:t>
    </dgm:pt>
    <dgm:pt modelId="{C99E3063-65A6-403B-BF72-265E8B5026A9}">
      <dgm:prSet/>
      <dgm:spPr/>
      <dgm:t>
        <a:bodyPr/>
        <a:lstStyle/>
        <a:p>
          <a:r>
            <a:rPr lang="en-US"/>
            <a:t>Meet standards: W3, ADA, WCAG (AA), Section 508, etc.</a:t>
          </a:r>
          <a:endParaRPr lang="en-US" dirty="0"/>
        </a:p>
      </dgm:t>
    </dgm:pt>
    <dgm:pt modelId="{349FD3B7-9DFB-4243-B186-54A5AD053A86}" type="parTrans" cxnId="{F37B68CD-BE62-4CD7-89C7-9BBB22E23E15}">
      <dgm:prSet/>
      <dgm:spPr/>
      <dgm:t>
        <a:bodyPr/>
        <a:lstStyle/>
        <a:p>
          <a:endParaRPr lang="en-US"/>
        </a:p>
      </dgm:t>
    </dgm:pt>
    <dgm:pt modelId="{7E134034-14F5-493B-BEF1-454E1ED9CE81}" type="sibTrans" cxnId="{F37B68CD-BE62-4CD7-89C7-9BBB22E23E15}">
      <dgm:prSet/>
      <dgm:spPr/>
      <dgm:t>
        <a:bodyPr/>
        <a:lstStyle/>
        <a:p>
          <a:endParaRPr lang="en-US"/>
        </a:p>
      </dgm:t>
    </dgm:pt>
    <dgm:pt modelId="{691A7B7E-61F4-4698-856E-36127B6598E5}" type="pres">
      <dgm:prSet presAssocID="{753CA5D2-5C84-4EF7-999E-DD08A0D24526}" presName="vert0" presStyleCnt="0">
        <dgm:presLayoutVars>
          <dgm:dir/>
          <dgm:animOne val="branch"/>
          <dgm:animLvl val="lvl"/>
        </dgm:presLayoutVars>
      </dgm:prSet>
      <dgm:spPr/>
    </dgm:pt>
    <dgm:pt modelId="{BDB8ABBA-9225-492C-BC4B-D84345E02B16}" type="pres">
      <dgm:prSet presAssocID="{0E855DC7-8747-4167-B170-125DA75CD1A9}" presName="thickLine" presStyleLbl="alignNode1" presStyleIdx="0" presStyleCnt="7"/>
      <dgm:spPr/>
    </dgm:pt>
    <dgm:pt modelId="{690C1004-09B2-4221-A4A5-51198FC56552}" type="pres">
      <dgm:prSet presAssocID="{0E855DC7-8747-4167-B170-125DA75CD1A9}" presName="horz1" presStyleCnt="0"/>
      <dgm:spPr/>
    </dgm:pt>
    <dgm:pt modelId="{FA8A958C-5764-4673-9403-E098E86C0ABB}" type="pres">
      <dgm:prSet presAssocID="{0E855DC7-8747-4167-B170-125DA75CD1A9}" presName="tx1" presStyleLbl="revTx" presStyleIdx="0" presStyleCnt="7"/>
      <dgm:spPr/>
    </dgm:pt>
    <dgm:pt modelId="{161E061A-86E6-40CF-920B-CE1E27AF82C7}" type="pres">
      <dgm:prSet presAssocID="{0E855DC7-8747-4167-B170-125DA75CD1A9}" presName="vert1" presStyleCnt="0"/>
      <dgm:spPr/>
    </dgm:pt>
    <dgm:pt modelId="{F39F25A6-4D3A-4F57-87F3-43AAD80FA514}" type="pres">
      <dgm:prSet presAssocID="{C99E3063-65A6-403B-BF72-265E8B5026A9}" presName="thickLine" presStyleLbl="alignNode1" presStyleIdx="1" presStyleCnt="7"/>
      <dgm:spPr/>
    </dgm:pt>
    <dgm:pt modelId="{64BB269A-3ADC-4201-9749-80F46ECC9EF8}" type="pres">
      <dgm:prSet presAssocID="{C99E3063-65A6-403B-BF72-265E8B5026A9}" presName="horz1" presStyleCnt="0"/>
      <dgm:spPr/>
    </dgm:pt>
    <dgm:pt modelId="{A2D3EFBC-6F77-4C2D-97F1-D3F7619CE7C2}" type="pres">
      <dgm:prSet presAssocID="{C99E3063-65A6-403B-BF72-265E8B5026A9}" presName="tx1" presStyleLbl="revTx" presStyleIdx="1" presStyleCnt="7"/>
      <dgm:spPr/>
    </dgm:pt>
    <dgm:pt modelId="{4DDAA0DE-5406-464C-A743-9080B9A63B30}" type="pres">
      <dgm:prSet presAssocID="{C99E3063-65A6-403B-BF72-265E8B5026A9}" presName="vert1" presStyleCnt="0"/>
      <dgm:spPr/>
    </dgm:pt>
    <dgm:pt modelId="{939674E3-60C3-4AFF-8D99-EC351B20546F}" type="pres">
      <dgm:prSet presAssocID="{4A8253F8-BD48-4825-82BC-B9B422B24D82}" presName="thickLine" presStyleLbl="alignNode1" presStyleIdx="2" presStyleCnt="7"/>
      <dgm:spPr/>
    </dgm:pt>
    <dgm:pt modelId="{0C5AC0F8-0335-4AD7-8E33-05BAD1470F52}" type="pres">
      <dgm:prSet presAssocID="{4A8253F8-BD48-4825-82BC-B9B422B24D82}" presName="horz1" presStyleCnt="0"/>
      <dgm:spPr/>
    </dgm:pt>
    <dgm:pt modelId="{85D103AC-6999-41AD-A81E-F42D65454F6E}" type="pres">
      <dgm:prSet presAssocID="{4A8253F8-BD48-4825-82BC-B9B422B24D82}" presName="tx1" presStyleLbl="revTx" presStyleIdx="2" presStyleCnt="7"/>
      <dgm:spPr/>
    </dgm:pt>
    <dgm:pt modelId="{D2B8943D-5825-4E2D-82D7-7E6AD5B2C55E}" type="pres">
      <dgm:prSet presAssocID="{4A8253F8-BD48-4825-82BC-B9B422B24D82}" presName="vert1" presStyleCnt="0"/>
      <dgm:spPr/>
    </dgm:pt>
    <dgm:pt modelId="{0A225735-D572-444E-999C-FABA9FA69F74}" type="pres">
      <dgm:prSet presAssocID="{A27B53EB-6A6D-49B9-8CC6-9977B3344896}" presName="thickLine" presStyleLbl="alignNode1" presStyleIdx="3" presStyleCnt="7"/>
      <dgm:spPr/>
    </dgm:pt>
    <dgm:pt modelId="{B0361481-BA5D-45FB-B04C-9468BB08D80A}" type="pres">
      <dgm:prSet presAssocID="{A27B53EB-6A6D-49B9-8CC6-9977B3344896}" presName="horz1" presStyleCnt="0"/>
      <dgm:spPr/>
    </dgm:pt>
    <dgm:pt modelId="{3305C638-4490-4B72-AB1F-AA3BEB434D56}" type="pres">
      <dgm:prSet presAssocID="{A27B53EB-6A6D-49B9-8CC6-9977B3344896}" presName="tx1" presStyleLbl="revTx" presStyleIdx="3" presStyleCnt="7"/>
      <dgm:spPr/>
    </dgm:pt>
    <dgm:pt modelId="{FC744107-0F4C-47B4-883D-910BB888AF39}" type="pres">
      <dgm:prSet presAssocID="{A27B53EB-6A6D-49B9-8CC6-9977B3344896}" presName="vert1" presStyleCnt="0"/>
      <dgm:spPr/>
    </dgm:pt>
    <dgm:pt modelId="{3F91934E-F1AB-4450-8536-243E3F55A0A1}" type="pres">
      <dgm:prSet presAssocID="{19EE62CA-31F9-484A-9058-D09F86551393}" presName="thickLine" presStyleLbl="alignNode1" presStyleIdx="4" presStyleCnt="7"/>
      <dgm:spPr/>
    </dgm:pt>
    <dgm:pt modelId="{6D03CAE1-8E1D-4966-B5B3-24EFC63E7DFD}" type="pres">
      <dgm:prSet presAssocID="{19EE62CA-31F9-484A-9058-D09F86551393}" presName="horz1" presStyleCnt="0"/>
      <dgm:spPr/>
    </dgm:pt>
    <dgm:pt modelId="{7247FCBD-07E6-4955-8ED2-ECCB17B3A845}" type="pres">
      <dgm:prSet presAssocID="{19EE62CA-31F9-484A-9058-D09F86551393}" presName="tx1" presStyleLbl="revTx" presStyleIdx="4" presStyleCnt="7"/>
      <dgm:spPr/>
    </dgm:pt>
    <dgm:pt modelId="{8399F23B-F299-4138-8B1C-A53FC464A9BE}" type="pres">
      <dgm:prSet presAssocID="{19EE62CA-31F9-484A-9058-D09F86551393}" presName="vert1" presStyleCnt="0"/>
      <dgm:spPr/>
    </dgm:pt>
    <dgm:pt modelId="{27E784D0-C178-4FF7-BA5A-D7153AE4C570}" type="pres">
      <dgm:prSet presAssocID="{71BE99D5-D38B-44A3-B2B0-1517D8F53528}" presName="thickLine" presStyleLbl="alignNode1" presStyleIdx="5" presStyleCnt="7"/>
      <dgm:spPr/>
    </dgm:pt>
    <dgm:pt modelId="{A3940C26-8425-40D1-B35B-5A4786083BDF}" type="pres">
      <dgm:prSet presAssocID="{71BE99D5-D38B-44A3-B2B0-1517D8F53528}" presName="horz1" presStyleCnt="0"/>
      <dgm:spPr/>
    </dgm:pt>
    <dgm:pt modelId="{87A13C98-A338-4BFC-B8E1-8FF8DCD1E291}" type="pres">
      <dgm:prSet presAssocID="{71BE99D5-D38B-44A3-B2B0-1517D8F53528}" presName="tx1" presStyleLbl="revTx" presStyleIdx="5" presStyleCnt="7"/>
      <dgm:spPr/>
    </dgm:pt>
    <dgm:pt modelId="{943AD376-DB77-4671-B8AC-730334BA4FC9}" type="pres">
      <dgm:prSet presAssocID="{71BE99D5-D38B-44A3-B2B0-1517D8F53528}" presName="vert1" presStyleCnt="0"/>
      <dgm:spPr/>
    </dgm:pt>
    <dgm:pt modelId="{D330FDA3-5C6D-491E-8134-419158519D75}" type="pres">
      <dgm:prSet presAssocID="{91C5111C-B948-4766-ADE4-BACAD5EDF690}" presName="thickLine" presStyleLbl="alignNode1" presStyleIdx="6" presStyleCnt="7"/>
      <dgm:spPr/>
    </dgm:pt>
    <dgm:pt modelId="{0683D747-082C-4F32-9137-407CB4EFABB3}" type="pres">
      <dgm:prSet presAssocID="{91C5111C-B948-4766-ADE4-BACAD5EDF690}" presName="horz1" presStyleCnt="0"/>
      <dgm:spPr/>
    </dgm:pt>
    <dgm:pt modelId="{DB4BE750-3843-4122-94D9-0FB7347B2E4C}" type="pres">
      <dgm:prSet presAssocID="{91C5111C-B948-4766-ADE4-BACAD5EDF690}" presName="tx1" presStyleLbl="revTx" presStyleIdx="6" presStyleCnt="7"/>
      <dgm:spPr/>
    </dgm:pt>
    <dgm:pt modelId="{006A9F19-56EE-432D-BD83-336673CC9981}" type="pres">
      <dgm:prSet presAssocID="{91C5111C-B948-4766-ADE4-BACAD5EDF690}" presName="vert1" presStyleCnt="0"/>
      <dgm:spPr/>
    </dgm:pt>
  </dgm:ptLst>
  <dgm:cxnLst>
    <dgm:cxn modelId="{6E038D02-E8DB-4F7B-BFFA-1C6DB272DE90}" srcId="{753CA5D2-5C84-4EF7-999E-DD08A0D24526}" destId="{91C5111C-B948-4766-ADE4-BACAD5EDF690}" srcOrd="6" destOrd="0" parTransId="{2C141483-BB0C-4C80-A3F9-532747BA01E3}" sibTransId="{9B42B6D0-8216-4631-B0A3-9963412683B7}"/>
    <dgm:cxn modelId="{AAE94E24-A37D-49EA-A67E-7AEF07286163}" type="presOf" srcId="{19EE62CA-31F9-484A-9058-D09F86551393}" destId="{7247FCBD-07E6-4955-8ED2-ECCB17B3A845}" srcOrd="0" destOrd="0" presId="urn:microsoft.com/office/officeart/2008/layout/LinedList"/>
    <dgm:cxn modelId="{07E8A932-21DB-4295-8F00-54B21E8F7926}" srcId="{753CA5D2-5C84-4EF7-999E-DD08A0D24526}" destId="{0E855DC7-8747-4167-B170-125DA75CD1A9}" srcOrd="0" destOrd="0" parTransId="{0CF3A036-18EE-4B6A-917B-800CDBC9450A}" sibTransId="{0D7892A5-6305-4D32-8AD7-8A5445A27BBE}"/>
    <dgm:cxn modelId="{64729638-E572-46AC-822D-35189CE04E5C}" type="presOf" srcId="{A27B53EB-6A6D-49B9-8CC6-9977B3344896}" destId="{3305C638-4490-4B72-AB1F-AA3BEB434D56}" srcOrd="0" destOrd="0" presId="urn:microsoft.com/office/officeart/2008/layout/LinedList"/>
    <dgm:cxn modelId="{D8556961-BF2C-4F9D-BEEF-ECB7A0463780}" srcId="{753CA5D2-5C84-4EF7-999E-DD08A0D24526}" destId="{A27B53EB-6A6D-49B9-8CC6-9977B3344896}" srcOrd="3" destOrd="0" parTransId="{74E80587-1AD3-4A3B-8F5B-F18C7DB36A8E}" sibTransId="{C60FD8A2-305E-4D8F-8F6A-FBC4DF85728E}"/>
    <dgm:cxn modelId="{A820B74D-4273-4ADD-913E-3B2E5BFC3324}" type="presOf" srcId="{0E855DC7-8747-4167-B170-125DA75CD1A9}" destId="{FA8A958C-5764-4673-9403-E098E86C0ABB}" srcOrd="0" destOrd="0" presId="urn:microsoft.com/office/officeart/2008/layout/LinedList"/>
    <dgm:cxn modelId="{7267586F-3297-460B-802C-F7061AB71C72}" type="presOf" srcId="{4A8253F8-BD48-4825-82BC-B9B422B24D82}" destId="{85D103AC-6999-41AD-A81E-F42D65454F6E}" srcOrd="0" destOrd="0" presId="urn:microsoft.com/office/officeart/2008/layout/LinedList"/>
    <dgm:cxn modelId="{CA2E2783-1110-465E-92C0-EA07B9266DDD}" type="presOf" srcId="{91C5111C-B948-4766-ADE4-BACAD5EDF690}" destId="{DB4BE750-3843-4122-94D9-0FB7347B2E4C}" srcOrd="0" destOrd="0" presId="urn:microsoft.com/office/officeart/2008/layout/LinedList"/>
    <dgm:cxn modelId="{1E3CC093-F166-4F14-A608-ED4D2E64E26C}" type="presOf" srcId="{71BE99D5-D38B-44A3-B2B0-1517D8F53528}" destId="{87A13C98-A338-4BFC-B8E1-8FF8DCD1E291}" srcOrd="0" destOrd="0" presId="urn:microsoft.com/office/officeart/2008/layout/LinedList"/>
    <dgm:cxn modelId="{0AE04C98-2C76-473B-AE8C-D74C419C09C5}" srcId="{753CA5D2-5C84-4EF7-999E-DD08A0D24526}" destId="{19EE62CA-31F9-484A-9058-D09F86551393}" srcOrd="4" destOrd="0" parTransId="{A2FA0F7B-8051-4729-AE91-6626C9F15F8C}" sibTransId="{B8D71684-469D-494D-A996-58D12402BFD6}"/>
    <dgm:cxn modelId="{C65E71BE-96DB-4B15-8E0C-983F68FE1AEC}" srcId="{753CA5D2-5C84-4EF7-999E-DD08A0D24526}" destId="{71BE99D5-D38B-44A3-B2B0-1517D8F53528}" srcOrd="5" destOrd="0" parTransId="{91C130F7-6F4E-44A6-AC95-3F41F4715403}" sibTransId="{7EF1BA52-F3AA-48FE-9535-0B5718F50E0D}"/>
    <dgm:cxn modelId="{A1F487CB-74F7-45CF-ACAC-0C6216C62575}" srcId="{753CA5D2-5C84-4EF7-999E-DD08A0D24526}" destId="{4A8253F8-BD48-4825-82BC-B9B422B24D82}" srcOrd="2" destOrd="0" parTransId="{B700B909-9D6D-48F9-88F0-C87AF51271AB}" sibTransId="{C234436B-13BE-4C35-8F80-AF878B68525F}"/>
    <dgm:cxn modelId="{F37B68CD-BE62-4CD7-89C7-9BBB22E23E15}" srcId="{753CA5D2-5C84-4EF7-999E-DD08A0D24526}" destId="{C99E3063-65A6-403B-BF72-265E8B5026A9}" srcOrd="1" destOrd="0" parTransId="{349FD3B7-9DFB-4243-B186-54A5AD053A86}" sibTransId="{7E134034-14F5-493B-BEF1-454E1ED9CE81}"/>
    <dgm:cxn modelId="{A3408BE6-688F-40A1-B465-14DF20BD5804}" type="presOf" srcId="{753CA5D2-5C84-4EF7-999E-DD08A0D24526}" destId="{691A7B7E-61F4-4698-856E-36127B6598E5}" srcOrd="0" destOrd="0" presId="urn:microsoft.com/office/officeart/2008/layout/LinedList"/>
    <dgm:cxn modelId="{9CCE5AEE-7E9B-42EA-84F3-ED30D9E923AA}" type="presOf" srcId="{C99E3063-65A6-403B-BF72-265E8B5026A9}" destId="{A2D3EFBC-6F77-4C2D-97F1-D3F7619CE7C2}" srcOrd="0" destOrd="0" presId="urn:microsoft.com/office/officeart/2008/layout/LinedList"/>
    <dgm:cxn modelId="{814FD078-C562-406B-9CB4-8B3DF3ED6F21}" type="presParOf" srcId="{691A7B7E-61F4-4698-856E-36127B6598E5}" destId="{BDB8ABBA-9225-492C-BC4B-D84345E02B16}" srcOrd="0" destOrd="0" presId="urn:microsoft.com/office/officeart/2008/layout/LinedList"/>
    <dgm:cxn modelId="{77FC36DA-4170-4161-A8E8-AA7ABA8F385F}" type="presParOf" srcId="{691A7B7E-61F4-4698-856E-36127B6598E5}" destId="{690C1004-09B2-4221-A4A5-51198FC56552}" srcOrd="1" destOrd="0" presId="urn:microsoft.com/office/officeart/2008/layout/LinedList"/>
    <dgm:cxn modelId="{45DCDCC5-696C-4F06-A019-C6673D4B1895}" type="presParOf" srcId="{690C1004-09B2-4221-A4A5-51198FC56552}" destId="{FA8A958C-5764-4673-9403-E098E86C0ABB}" srcOrd="0" destOrd="0" presId="urn:microsoft.com/office/officeart/2008/layout/LinedList"/>
    <dgm:cxn modelId="{8FC38D80-7A3E-4A6E-8FE1-C7B06122B967}" type="presParOf" srcId="{690C1004-09B2-4221-A4A5-51198FC56552}" destId="{161E061A-86E6-40CF-920B-CE1E27AF82C7}" srcOrd="1" destOrd="0" presId="urn:microsoft.com/office/officeart/2008/layout/LinedList"/>
    <dgm:cxn modelId="{B76BA85C-1DDD-4B8F-90FD-6AAA48261B56}" type="presParOf" srcId="{691A7B7E-61F4-4698-856E-36127B6598E5}" destId="{F39F25A6-4D3A-4F57-87F3-43AAD80FA514}" srcOrd="2" destOrd="0" presId="urn:microsoft.com/office/officeart/2008/layout/LinedList"/>
    <dgm:cxn modelId="{31628D31-369A-40A7-8AE2-60EFF3E4630B}" type="presParOf" srcId="{691A7B7E-61F4-4698-856E-36127B6598E5}" destId="{64BB269A-3ADC-4201-9749-80F46ECC9EF8}" srcOrd="3" destOrd="0" presId="urn:microsoft.com/office/officeart/2008/layout/LinedList"/>
    <dgm:cxn modelId="{76B5536B-3F6A-4589-846A-E78076DE7749}" type="presParOf" srcId="{64BB269A-3ADC-4201-9749-80F46ECC9EF8}" destId="{A2D3EFBC-6F77-4C2D-97F1-D3F7619CE7C2}" srcOrd="0" destOrd="0" presId="urn:microsoft.com/office/officeart/2008/layout/LinedList"/>
    <dgm:cxn modelId="{B8DE5381-1407-4400-95C2-289807F9F875}" type="presParOf" srcId="{64BB269A-3ADC-4201-9749-80F46ECC9EF8}" destId="{4DDAA0DE-5406-464C-A743-9080B9A63B30}" srcOrd="1" destOrd="0" presId="urn:microsoft.com/office/officeart/2008/layout/LinedList"/>
    <dgm:cxn modelId="{6384A817-D72F-438C-8B2F-86346EEE23E3}" type="presParOf" srcId="{691A7B7E-61F4-4698-856E-36127B6598E5}" destId="{939674E3-60C3-4AFF-8D99-EC351B20546F}" srcOrd="4" destOrd="0" presId="urn:microsoft.com/office/officeart/2008/layout/LinedList"/>
    <dgm:cxn modelId="{547FD68E-A059-4C72-A9DE-1FE33E985FB2}" type="presParOf" srcId="{691A7B7E-61F4-4698-856E-36127B6598E5}" destId="{0C5AC0F8-0335-4AD7-8E33-05BAD1470F52}" srcOrd="5" destOrd="0" presId="urn:microsoft.com/office/officeart/2008/layout/LinedList"/>
    <dgm:cxn modelId="{A8A0D401-3940-433B-A605-5FF7C4FC6768}" type="presParOf" srcId="{0C5AC0F8-0335-4AD7-8E33-05BAD1470F52}" destId="{85D103AC-6999-41AD-A81E-F42D65454F6E}" srcOrd="0" destOrd="0" presId="urn:microsoft.com/office/officeart/2008/layout/LinedList"/>
    <dgm:cxn modelId="{C87A035B-91F4-4AAA-82E5-B96E4694E4A4}" type="presParOf" srcId="{0C5AC0F8-0335-4AD7-8E33-05BAD1470F52}" destId="{D2B8943D-5825-4E2D-82D7-7E6AD5B2C55E}" srcOrd="1" destOrd="0" presId="urn:microsoft.com/office/officeart/2008/layout/LinedList"/>
    <dgm:cxn modelId="{77D0E2AF-5416-41FB-8728-622EEF48A1E9}" type="presParOf" srcId="{691A7B7E-61F4-4698-856E-36127B6598E5}" destId="{0A225735-D572-444E-999C-FABA9FA69F74}" srcOrd="6" destOrd="0" presId="urn:microsoft.com/office/officeart/2008/layout/LinedList"/>
    <dgm:cxn modelId="{10E76A1F-F807-45E0-8B8D-75571D648B0F}" type="presParOf" srcId="{691A7B7E-61F4-4698-856E-36127B6598E5}" destId="{B0361481-BA5D-45FB-B04C-9468BB08D80A}" srcOrd="7" destOrd="0" presId="urn:microsoft.com/office/officeart/2008/layout/LinedList"/>
    <dgm:cxn modelId="{AAE25941-5BD7-43BE-9883-13192D4FDFE0}" type="presParOf" srcId="{B0361481-BA5D-45FB-B04C-9468BB08D80A}" destId="{3305C638-4490-4B72-AB1F-AA3BEB434D56}" srcOrd="0" destOrd="0" presId="urn:microsoft.com/office/officeart/2008/layout/LinedList"/>
    <dgm:cxn modelId="{3617E0B0-6440-4AEC-B8E5-527D488C406C}" type="presParOf" srcId="{B0361481-BA5D-45FB-B04C-9468BB08D80A}" destId="{FC744107-0F4C-47B4-883D-910BB888AF39}" srcOrd="1" destOrd="0" presId="urn:microsoft.com/office/officeart/2008/layout/LinedList"/>
    <dgm:cxn modelId="{E808E3F6-0524-44B6-BAA2-EDC0849196F2}" type="presParOf" srcId="{691A7B7E-61F4-4698-856E-36127B6598E5}" destId="{3F91934E-F1AB-4450-8536-243E3F55A0A1}" srcOrd="8" destOrd="0" presId="urn:microsoft.com/office/officeart/2008/layout/LinedList"/>
    <dgm:cxn modelId="{0EDBAB4D-8B6D-4EF8-BFD3-4F9B5D8B8AD5}" type="presParOf" srcId="{691A7B7E-61F4-4698-856E-36127B6598E5}" destId="{6D03CAE1-8E1D-4966-B5B3-24EFC63E7DFD}" srcOrd="9" destOrd="0" presId="urn:microsoft.com/office/officeart/2008/layout/LinedList"/>
    <dgm:cxn modelId="{8080963D-892B-4018-9EC8-39F8CEDCDEAC}" type="presParOf" srcId="{6D03CAE1-8E1D-4966-B5B3-24EFC63E7DFD}" destId="{7247FCBD-07E6-4955-8ED2-ECCB17B3A845}" srcOrd="0" destOrd="0" presId="urn:microsoft.com/office/officeart/2008/layout/LinedList"/>
    <dgm:cxn modelId="{E06E7713-B9CB-46D2-AEB8-3389577442D0}" type="presParOf" srcId="{6D03CAE1-8E1D-4966-B5B3-24EFC63E7DFD}" destId="{8399F23B-F299-4138-8B1C-A53FC464A9BE}" srcOrd="1" destOrd="0" presId="urn:microsoft.com/office/officeart/2008/layout/LinedList"/>
    <dgm:cxn modelId="{1A817CC6-6B85-4225-A2B6-76ABAD17CC1E}" type="presParOf" srcId="{691A7B7E-61F4-4698-856E-36127B6598E5}" destId="{27E784D0-C178-4FF7-BA5A-D7153AE4C570}" srcOrd="10" destOrd="0" presId="urn:microsoft.com/office/officeart/2008/layout/LinedList"/>
    <dgm:cxn modelId="{B4BE9A74-92A6-4A0A-BF14-D624A123A8B1}" type="presParOf" srcId="{691A7B7E-61F4-4698-856E-36127B6598E5}" destId="{A3940C26-8425-40D1-B35B-5A4786083BDF}" srcOrd="11" destOrd="0" presId="urn:microsoft.com/office/officeart/2008/layout/LinedList"/>
    <dgm:cxn modelId="{0BF81E4C-A60A-49C5-B8FB-706C81319696}" type="presParOf" srcId="{A3940C26-8425-40D1-B35B-5A4786083BDF}" destId="{87A13C98-A338-4BFC-B8E1-8FF8DCD1E291}" srcOrd="0" destOrd="0" presId="urn:microsoft.com/office/officeart/2008/layout/LinedList"/>
    <dgm:cxn modelId="{700C3DF0-A3B0-48F7-8668-E17701BB1F53}" type="presParOf" srcId="{A3940C26-8425-40D1-B35B-5A4786083BDF}" destId="{943AD376-DB77-4671-B8AC-730334BA4FC9}" srcOrd="1" destOrd="0" presId="urn:microsoft.com/office/officeart/2008/layout/LinedList"/>
    <dgm:cxn modelId="{C962EFA4-72E5-4869-AAB8-6B33C4B611C2}" type="presParOf" srcId="{691A7B7E-61F4-4698-856E-36127B6598E5}" destId="{D330FDA3-5C6D-491E-8134-419158519D75}" srcOrd="12" destOrd="0" presId="urn:microsoft.com/office/officeart/2008/layout/LinedList"/>
    <dgm:cxn modelId="{5691D0A9-8BFE-4D72-B316-4B374C32710F}" type="presParOf" srcId="{691A7B7E-61F4-4698-856E-36127B6598E5}" destId="{0683D747-082C-4F32-9137-407CB4EFABB3}" srcOrd="13" destOrd="0" presId="urn:microsoft.com/office/officeart/2008/layout/LinedList"/>
    <dgm:cxn modelId="{1DE029CA-313D-4288-94CA-C680FDC2F593}" type="presParOf" srcId="{0683D747-082C-4F32-9137-407CB4EFABB3}" destId="{DB4BE750-3843-4122-94D9-0FB7347B2E4C}" srcOrd="0" destOrd="0" presId="urn:microsoft.com/office/officeart/2008/layout/LinedList"/>
    <dgm:cxn modelId="{ED3D5210-C607-40F8-8A1E-5F872C471819}" type="presParOf" srcId="{0683D747-082C-4F32-9137-407CB4EFABB3}" destId="{006A9F19-56EE-432D-BD83-336673CC998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7A7E3-3B38-4A8A-9804-E1798482A6A6}">
      <dsp:nvSpPr>
        <dsp:cNvPr id="0" name=""/>
        <dsp:cNvSpPr/>
      </dsp:nvSpPr>
      <dsp:spPr>
        <a:xfrm>
          <a:off x="0" y="89631"/>
          <a:ext cx="6391275" cy="16526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Accessibility</a:t>
          </a:r>
          <a:r>
            <a:rPr lang="en-US" sz="1900" b="0" i="0" kern="1200"/>
            <a:t> – Accessibility is defined as a "word used to describe whether a product can be used by people of all abilities." - </a:t>
          </a:r>
          <a:r>
            <a:rPr lang="en-US" sz="1900" b="0" i="1" kern="1200"/>
            <a:t>Microsoft Accessibility Fundamentals</a:t>
          </a:r>
          <a:endParaRPr lang="en-US" sz="1900" i="1" kern="1200"/>
        </a:p>
      </dsp:txBody>
      <dsp:txXfrm>
        <a:off x="80676" y="170307"/>
        <a:ext cx="6229923" cy="1491309"/>
      </dsp:txXfrm>
    </dsp:sp>
    <dsp:sp modelId="{B615C713-C475-4C9C-A2E7-3DF3599F9071}">
      <dsp:nvSpPr>
        <dsp:cNvPr id="0" name=""/>
        <dsp:cNvSpPr/>
      </dsp:nvSpPr>
      <dsp:spPr>
        <a:xfrm>
          <a:off x="0" y="1794630"/>
          <a:ext cx="6391275" cy="16526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Disability</a:t>
          </a:r>
          <a:r>
            <a:rPr lang="en-US" sz="1900" b="0" i="0" kern="1200"/>
            <a:t> – </a:t>
          </a:r>
          <a:r>
            <a:rPr lang="en-US" sz="1900" b="0" i="0" kern="1200">
              <a:effectLst/>
              <a:latin typeface="+mn-lt"/>
              <a:ea typeface="+mn-ea"/>
              <a:cs typeface="+mn-cs"/>
            </a:rPr>
            <a:t>Disability is defined as "a mismatch in interaction between the features of a person's body and the features of the environment in which they live.“</a:t>
          </a:r>
          <a:r>
            <a:rPr lang="en-US" sz="1900" b="0" i="0" kern="1200"/>
            <a:t>- </a:t>
          </a:r>
          <a:r>
            <a:rPr lang="en-US" sz="1900" b="0" i="1" kern="1200"/>
            <a:t>Microsoft Accessibility Fundamentals</a:t>
          </a:r>
          <a:endParaRPr lang="en-US" sz="1900" i="1" kern="1200"/>
        </a:p>
      </dsp:txBody>
      <dsp:txXfrm>
        <a:off x="80676" y="1875306"/>
        <a:ext cx="6229923" cy="1491309"/>
      </dsp:txXfrm>
    </dsp:sp>
    <dsp:sp modelId="{20001F6A-741C-4925-8050-A257B763B79F}">
      <dsp:nvSpPr>
        <dsp:cNvPr id="0" name=""/>
        <dsp:cNvSpPr/>
      </dsp:nvSpPr>
      <dsp:spPr>
        <a:xfrm>
          <a:off x="0" y="3504394"/>
          <a:ext cx="6391275" cy="16526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Assistive Technology </a:t>
          </a:r>
          <a:r>
            <a:rPr lang="en-US" sz="1900" kern="1200"/>
            <a:t>– “…any item, piece of equipment, software program, or product that is used to increase, maintain, or improve the functional capabilities of people with disabilities.” – </a:t>
          </a:r>
          <a:r>
            <a:rPr lang="en-US" sz="1900" i="1" kern="1200"/>
            <a:t>Assistive Technology Industry Association (ATIA)</a:t>
          </a:r>
        </a:p>
      </dsp:txBody>
      <dsp:txXfrm>
        <a:off x="80676" y="3585070"/>
        <a:ext cx="6229923" cy="149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F7FB6-106D-43CA-AAE0-2162AE7D87B9}">
      <dsp:nvSpPr>
        <dsp:cNvPr id="0" name=""/>
        <dsp:cNvSpPr/>
      </dsp:nvSpPr>
      <dsp:spPr>
        <a:xfrm>
          <a:off x="0" y="232246"/>
          <a:ext cx="6391275" cy="11434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Many Accessibility improvements end up helping a wider audience than they were originally designed for.</a:t>
          </a:r>
          <a:endParaRPr lang="en-US" sz="1100" kern="1200"/>
        </a:p>
        <a:p>
          <a:pPr marL="114300" lvl="2" indent="-57150" algn="l" defTabSz="488950">
            <a:lnSpc>
              <a:spcPct val="90000"/>
            </a:lnSpc>
            <a:spcBef>
              <a:spcPct val="0"/>
            </a:spcBef>
            <a:spcAft>
              <a:spcPct val="15000"/>
            </a:spcAft>
            <a:buChar char="•"/>
          </a:pPr>
          <a:r>
            <a:rPr lang="en-US" sz="1100" b="0" i="0" kern="1200"/>
            <a:t>Curb cut effect is a great example.</a:t>
          </a:r>
          <a:endParaRPr lang="en-US" sz="1100" kern="1200"/>
        </a:p>
        <a:p>
          <a:pPr marL="57150" lvl="1" indent="-57150" algn="l" defTabSz="488950">
            <a:lnSpc>
              <a:spcPct val="90000"/>
            </a:lnSpc>
            <a:spcBef>
              <a:spcPct val="0"/>
            </a:spcBef>
            <a:spcAft>
              <a:spcPct val="15000"/>
            </a:spcAft>
            <a:buChar char="•"/>
          </a:pPr>
          <a:r>
            <a:rPr lang="en-US" sz="1100" kern="1200" dirty="0"/>
            <a:t>Improve people’s ability to be active participants in society and improve their quality of life.</a:t>
          </a:r>
        </a:p>
      </dsp:txBody>
      <dsp:txXfrm>
        <a:off x="0" y="232246"/>
        <a:ext cx="6391275" cy="1143450"/>
      </dsp:txXfrm>
    </dsp:sp>
    <dsp:sp modelId="{EE50A23B-12BC-4BB6-ACCD-1C1EE7B8EEAD}">
      <dsp:nvSpPr>
        <dsp:cNvPr id="0" name=""/>
        <dsp:cNvSpPr/>
      </dsp:nvSpPr>
      <dsp:spPr>
        <a:xfrm>
          <a:off x="319563" y="69886"/>
          <a:ext cx="4473892" cy="324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It’s for everyone</a:t>
          </a:r>
          <a:endParaRPr lang="en-US" sz="1100" kern="1200" dirty="0"/>
        </a:p>
      </dsp:txBody>
      <dsp:txXfrm>
        <a:off x="335415" y="85738"/>
        <a:ext cx="4442188" cy="293016"/>
      </dsp:txXfrm>
    </dsp:sp>
    <dsp:sp modelId="{A7C62055-3F29-4F6F-8B87-02AE7F57BCB3}">
      <dsp:nvSpPr>
        <dsp:cNvPr id="0" name=""/>
        <dsp:cNvSpPr/>
      </dsp:nvSpPr>
      <dsp:spPr>
        <a:xfrm>
          <a:off x="0" y="1597456"/>
          <a:ext cx="6391275" cy="79695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According to the </a:t>
          </a:r>
          <a:r>
            <a:rPr lang="en-US" sz="1100" b="1" i="0" kern="1200" dirty="0">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100" b="0" i="0" kern="1200" dirty="0"/>
            <a:t>, 1 in 4 Americans have some type of disability.</a:t>
          </a:r>
          <a:endParaRPr lang="en-US" sz="1100" kern="1200" dirty="0"/>
        </a:p>
        <a:p>
          <a:pPr marL="57150" lvl="1" indent="-57150" algn="l" defTabSz="488950">
            <a:lnSpc>
              <a:spcPct val="90000"/>
            </a:lnSpc>
            <a:spcBef>
              <a:spcPct val="0"/>
            </a:spcBef>
            <a:spcAft>
              <a:spcPct val="15000"/>
            </a:spcAft>
            <a:buChar char="•"/>
          </a:pPr>
          <a:r>
            <a:rPr lang="en-US" sz="1100" kern="1200" dirty="0"/>
            <a:t>Customers and employees are drawn to places where they feel represented and respected.</a:t>
          </a:r>
        </a:p>
      </dsp:txBody>
      <dsp:txXfrm>
        <a:off x="0" y="1597456"/>
        <a:ext cx="6391275" cy="796950"/>
      </dsp:txXfrm>
    </dsp:sp>
    <dsp:sp modelId="{BCE3C8F6-62D2-451B-85EE-22646F54173D}">
      <dsp:nvSpPr>
        <dsp:cNvPr id="0" name=""/>
        <dsp:cNvSpPr/>
      </dsp:nvSpPr>
      <dsp:spPr>
        <a:xfrm>
          <a:off x="319563" y="1435096"/>
          <a:ext cx="4473892" cy="3247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Attract / Keep diverse customers &amp; employees</a:t>
          </a:r>
          <a:endParaRPr lang="en-US" sz="1100" kern="1200" dirty="0"/>
        </a:p>
      </dsp:txBody>
      <dsp:txXfrm>
        <a:off x="335415" y="1450948"/>
        <a:ext cx="4442188" cy="293016"/>
      </dsp:txXfrm>
    </dsp:sp>
    <dsp:sp modelId="{786C2888-DDCA-495B-B05E-F1C8DF8DE520}">
      <dsp:nvSpPr>
        <dsp:cNvPr id="0" name=""/>
        <dsp:cNvSpPr/>
      </dsp:nvSpPr>
      <dsp:spPr>
        <a:xfrm>
          <a:off x="0" y="2616166"/>
          <a:ext cx="6391275" cy="952875"/>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According to </a:t>
          </a:r>
          <a:r>
            <a:rPr lang="en-US" sz="1100" b="1" i="0" kern="120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100" b="0" i="0" kern="1200" dirty="0"/>
            <a:t>, Accessibility lawsuits increased by 181% between 2017 and 2018 alone.</a:t>
          </a:r>
        </a:p>
        <a:p>
          <a:pPr marL="57150" lvl="1" indent="-57150" algn="l" defTabSz="488950">
            <a:lnSpc>
              <a:spcPct val="90000"/>
            </a:lnSpc>
            <a:spcBef>
              <a:spcPct val="0"/>
            </a:spcBef>
            <a:spcAft>
              <a:spcPct val="15000"/>
            </a:spcAft>
            <a:buChar char="•"/>
          </a:pPr>
          <a:r>
            <a:rPr lang="en-US" sz="1100" b="0" i="0" kern="1200" dirty="0"/>
            <a:t>The costs of the lawsuits can be staggering, both in terms of financial cost and public image.</a:t>
          </a:r>
        </a:p>
      </dsp:txBody>
      <dsp:txXfrm>
        <a:off x="0" y="2616166"/>
        <a:ext cx="6391275" cy="952875"/>
      </dsp:txXfrm>
    </dsp:sp>
    <dsp:sp modelId="{A4C6F365-E01F-4C8D-BB75-4325419D21AD}">
      <dsp:nvSpPr>
        <dsp:cNvPr id="0" name=""/>
        <dsp:cNvSpPr/>
      </dsp:nvSpPr>
      <dsp:spPr>
        <a:xfrm>
          <a:off x="319563" y="2453806"/>
          <a:ext cx="4473892" cy="32472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Possible lawsuits</a:t>
          </a:r>
          <a:endParaRPr lang="en-US" sz="1100" kern="1200" dirty="0"/>
        </a:p>
      </dsp:txBody>
      <dsp:txXfrm>
        <a:off x="335415" y="2469658"/>
        <a:ext cx="4442188" cy="293016"/>
      </dsp:txXfrm>
    </dsp:sp>
    <dsp:sp modelId="{8E18B898-8D51-4AEA-9B22-1846FC83BF26}">
      <dsp:nvSpPr>
        <dsp:cNvPr id="0" name=""/>
        <dsp:cNvSpPr/>
      </dsp:nvSpPr>
      <dsp:spPr>
        <a:xfrm>
          <a:off x="0" y="3790801"/>
          <a:ext cx="6391275" cy="13860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defRPr b="1"/>
          </a:pPr>
          <a:r>
            <a:rPr lang="en-US" sz="1100" b="0" kern="1200"/>
            <a:t>Not doing so:</a:t>
          </a:r>
        </a:p>
        <a:p>
          <a:pPr marL="114300" lvl="2" indent="-57150" algn="l" defTabSz="488950">
            <a:lnSpc>
              <a:spcPct val="90000"/>
            </a:lnSpc>
            <a:spcBef>
              <a:spcPct val="0"/>
            </a:spcBef>
            <a:spcAft>
              <a:spcPct val="15000"/>
            </a:spcAft>
            <a:buChar char="•"/>
            <a:defRPr b="1"/>
          </a:pPr>
          <a:r>
            <a:rPr lang="en-US" sz="1100" b="0" kern="1200"/>
            <a:t>Is discrimination</a:t>
          </a:r>
        </a:p>
        <a:p>
          <a:pPr marL="114300" lvl="2" indent="-57150" algn="l" defTabSz="488950">
            <a:lnSpc>
              <a:spcPct val="90000"/>
            </a:lnSpc>
            <a:spcBef>
              <a:spcPct val="0"/>
            </a:spcBef>
            <a:spcAft>
              <a:spcPct val="15000"/>
            </a:spcAft>
            <a:buChar char="•"/>
            <a:defRPr b="1"/>
          </a:pPr>
          <a:r>
            <a:rPr lang="en-US" sz="1100" b="0" kern="1200"/>
            <a:t>Pushes people into poverty</a:t>
          </a:r>
        </a:p>
        <a:p>
          <a:pPr marL="114300" lvl="2" indent="-57150" algn="l" defTabSz="488950">
            <a:lnSpc>
              <a:spcPct val="90000"/>
            </a:lnSpc>
            <a:spcBef>
              <a:spcPct val="0"/>
            </a:spcBef>
            <a:spcAft>
              <a:spcPct val="15000"/>
            </a:spcAft>
            <a:buChar char="•"/>
            <a:defRPr b="1"/>
          </a:pPr>
          <a:r>
            <a:rPr lang="en-US" sz="1100" b="0" kern="1200" dirty="0"/>
            <a:t>Causes the spread of misinformation</a:t>
          </a:r>
        </a:p>
        <a:p>
          <a:pPr marL="114300" lvl="2" indent="-57150" algn="l" defTabSz="488950">
            <a:lnSpc>
              <a:spcPct val="90000"/>
            </a:lnSpc>
            <a:spcBef>
              <a:spcPct val="0"/>
            </a:spcBef>
            <a:spcAft>
              <a:spcPct val="15000"/>
            </a:spcAft>
            <a:buChar char="•"/>
            <a:defRPr b="1"/>
          </a:pPr>
          <a:r>
            <a:rPr lang="en-US" sz="1100" b="0" kern="1200" dirty="0"/>
            <a:t>Blocks information access</a:t>
          </a:r>
        </a:p>
        <a:p>
          <a:pPr marL="114300" lvl="2" indent="-57150" algn="l" defTabSz="488950">
            <a:lnSpc>
              <a:spcPct val="90000"/>
            </a:lnSpc>
            <a:spcBef>
              <a:spcPct val="0"/>
            </a:spcBef>
            <a:spcAft>
              <a:spcPct val="15000"/>
            </a:spcAft>
            <a:buChar char="•"/>
            <a:defRPr b="1"/>
          </a:pPr>
          <a:r>
            <a:rPr lang="en-US" sz="1100" b="0" kern="1200" dirty="0"/>
            <a:t>Kills people</a:t>
          </a:r>
        </a:p>
      </dsp:txBody>
      <dsp:txXfrm>
        <a:off x="0" y="3790801"/>
        <a:ext cx="6391275" cy="1386000"/>
      </dsp:txXfrm>
    </dsp:sp>
    <dsp:sp modelId="{EE4E1B88-C851-4CD6-A1CB-A232D96D49B6}">
      <dsp:nvSpPr>
        <dsp:cNvPr id="0" name=""/>
        <dsp:cNvSpPr/>
      </dsp:nvSpPr>
      <dsp:spPr>
        <a:xfrm>
          <a:off x="319563" y="3628441"/>
          <a:ext cx="4473892" cy="3247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Because it is the right thing to do</a:t>
          </a:r>
          <a:endParaRPr lang="en-US" sz="1100" kern="1200" dirty="0"/>
        </a:p>
      </dsp:txBody>
      <dsp:txXfrm>
        <a:off x="335415" y="3644293"/>
        <a:ext cx="4442188"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DF987-37A2-429A-B139-7C4C34EAB101}">
      <dsp:nvSpPr>
        <dsp:cNvPr id="0" name=""/>
        <dsp:cNvSpPr/>
      </dsp:nvSpPr>
      <dsp:spPr>
        <a:xfrm>
          <a:off x="387662" y="1011686"/>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D479B-25C6-4F06-8D74-1C49D7AEDB37}">
      <dsp:nvSpPr>
        <dsp:cNvPr id="0" name=""/>
        <dsp:cNvSpPr/>
      </dsp:nvSpPr>
      <dsp:spPr>
        <a:xfrm>
          <a:off x="287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Hearing</a:t>
          </a:r>
        </a:p>
      </dsp:txBody>
      <dsp:txXfrm>
        <a:off x="2877" y="1851308"/>
        <a:ext cx="1399218" cy="559687"/>
      </dsp:txXfrm>
    </dsp:sp>
    <dsp:sp modelId="{A180E535-AB32-4C34-BD57-751D1697AC25}">
      <dsp:nvSpPr>
        <dsp:cNvPr id="0" name=""/>
        <dsp:cNvSpPr/>
      </dsp:nvSpPr>
      <dsp:spPr>
        <a:xfrm>
          <a:off x="2031744" y="1011686"/>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8877-82F1-45F0-82B5-A740B8497B42}">
      <dsp:nvSpPr>
        <dsp:cNvPr id="0" name=""/>
        <dsp:cNvSpPr/>
      </dsp:nvSpPr>
      <dsp:spPr>
        <a:xfrm>
          <a:off x="1646959"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Vision</a:t>
          </a:r>
        </a:p>
      </dsp:txBody>
      <dsp:txXfrm>
        <a:off x="1646959" y="1851308"/>
        <a:ext cx="1399218" cy="559687"/>
      </dsp:txXfrm>
    </dsp:sp>
    <dsp:sp modelId="{2EE1225B-BC2C-4FDC-A0CB-F609805D5E69}">
      <dsp:nvSpPr>
        <dsp:cNvPr id="0" name=""/>
        <dsp:cNvSpPr/>
      </dsp:nvSpPr>
      <dsp:spPr>
        <a:xfrm>
          <a:off x="3675826" y="1011686"/>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16C40-ED46-4AA6-8D1A-020CE0875021}">
      <dsp:nvSpPr>
        <dsp:cNvPr id="0" name=""/>
        <dsp:cNvSpPr/>
      </dsp:nvSpPr>
      <dsp:spPr>
        <a:xfrm>
          <a:off x="3291041"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Mobility</a:t>
          </a:r>
        </a:p>
      </dsp:txBody>
      <dsp:txXfrm>
        <a:off x="3291041" y="1851308"/>
        <a:ext cx="1399218" cy="559687"/>
      </dsp:txXfrm>
    </dsp:sp>
    <dsp:sp modelId="{108659AF-A91F-45AB-AA80-E0866951FB2F}">
      <dsp:nvSpPr>
        <dsp:cNvPr id="0" name=""/>
        <dsp:cNvSpPr/>
      </dsp:nvSpPr>
      <dsp:spPr>
        <a:xfrm>
          <a:off x="5319908" y="1011686"/>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CF1C5-D7D1-43B0-B5A8-60F211B422F8}">
      <dsp:nvSpPr>
        <dsp:cNvPr id="0" name=""/>
        <dsp:cNvSpPr/>
      </dsp:nvSpPr>
      <dsp:spPr>
        <a:xfrm>
          <a:off x="4935123"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Comprehension</a:t>
          </a:r>
        </a:p>
      </dsp:txBody>
      <dsp:txXfrm>
        <a:off x="4935123" y="1851308"/>
        <a:ext cx="1399218" cy="559687"/>
      </dsp:txXfrm>
    </dsp:sp>
    <dsp:sp modelId="{E69CA22C-7A27-48DC-AAE0-149DD3B0BE4D}">
      <dsp:nvSpPr>
        <dsp:cNvPr id="0" name=""/>
        <dsp:cNvSpPr/>
      </dsp:nvSpPr>
      <dsp:spPr>
        <a:xfrm>
          <a:off x="6963990" y="1011686"/>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BEB28-31F2-4FAE-8403-442873E95D0D}">
      <dsp:nvSpPr>
        <dsp:cNvPr id="0" name=""/>
        <dsp:cNvSpPr/>
      </dsp:nvSpPr>
      <dsp:spPr>
        <a:xfrm>
          <a:off x="6579205"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Technological Access</a:t>
          </a:r>
        </a:p>
      </dsp:txBody>
      <dsp:txXfrm>
        <a:off x="6579205" y="1851308"/>
        <a:ext cx="1399218" cy="559687"/>
      </dsp:txXfrm>
    </dsp:sp>
    <dsp:sp modelId="{6CA03EFD-E7EC-4854-82FF-7F0FB59FECC5}">
      <dsp:nvSpPr>
        <dsp:cNvPr id="0" name=""/>
        <dsp:cNvSpPr/>
      </dsp:nvSpPr>
      <dsp:spPr>
        <a:xfrm>
          <a:off x="8608072" y="1011686"/>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AF83D-DCF5-43D3-9F9E-B07B62A99F0F}">
      <dsp:nvSpPr>
        <dsp:cNvPr id="0" name=""/>
        <dsp:cNvSpPr/>
      </dsp:nvSpPr>
      <dsp:spPr>
        <a:xfrm>
          <a:off x="822328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State of Panic</a:t>
          </a:r>
        </a:p>
      </dsp:txBody>
      <dsp:txXfrm>
        <a:off x="8223287" y="1851308"/>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6D2D-F223-4D68-A32B-91918D120AC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FA506D-4E3F-4DDB-98FA-EAC14B3EEF32}">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sz="3000" kern="1200"/>
        </a:p>
      </dsp:txBody>
      <dsp:txXfrm>
        <a:off x="351142" y="1045050"/>
        <a:ext cx="2606440" cy="1618335"/>
      </dsp:txXfrm>
    </dsp:sp>
    <dsp:sp modelId="{73E3BFF8-985C-43F3-BDB5-D0061E91AC42}">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85760F1-40B7-4CB2-B911-AAD0D5523036}">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sz="3000" kern="1200">
            <a:solidFill>
              <a:schemeClr val="accent5">
                <a:lumMod val="50000"/>
              </a:schemeClr>
            </a:solidFill>
          </a:endParaRPr>
        </a:p>
      </dsp:txBody>
      <dsp:txXfrm>
        <a:off x="3659867" y="1045050"/>
        <a:ext cx="2606440" cy="1618335"/>
      </dsp:txXfrm>
    </dsp:sp>
    <dsp:sp modelId="{03F30157-60B2-4B4E-A462-E2375F5A0461}">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06BECC-BE7A-4A22-893B-EC232A3595C7}">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sz="3000" kern="1200">
            <a:solidFill>
              <a:schemeClr val="accent5">
                <a:lumMod val="50000"/>
              </a:schemeClr>
            </a:solidFill>
          </a:endParaRPr>
        </a:p>
      </dsp:txBody>
      <dsp:txXfrm>
        <a:off x="6968593" y="1045050"/>
        <a:ext cx="2606440" cy="1618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8ABBA-9225-492C-BC4B-D84345E02B16}">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A958C-5764-4673-9403-E098E86C0ABB}">
      <dsp:nvSpPr>
        <dsp:cNvPr id="0" name=""/>
        <dsp:cNvSpPr/>
      </dsp:nvSpPr>
      <dsp:spPr>
        <a:xfrm>
          <a:off x="0" y="640"/>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Think about Accessibility early and at all stages of any project you work on.</a:t>
          </a:r>
        </a:p>
      </dsp:txBody>
      <dsp:txXfrm>
        <a:off x="0" y="640"/>
        <a:ext cx="6391275" cy="749343"/>
      </dsp:txXfrm>
    </dsp:sp>
    <dsp:sp modelId="{F39F25A6-4D3A-4F57-87F3-43AAD80FA514}">
      <dsp:nvSpPr>
        <dsp:cNvPr id="0" name=""/>
        <dsp:cNvSpPr/>
      </dsp:nvSpPr>
      <dsp:spPr>
        <a:xfrm>
          <a:off x="0" y="749984"/>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3EFBC-6F77-4C2D-97F1-D3F7619CE7C2}">
      <dsp:nvSpPr>
        <dsp:cNvPr id="0" name=""/>
        <dsp:cNvSpPr/>
      </dsp:nvSpPr>
      <dsp:spPr>
        <a:xfrm>
          <a:off x="0" y="749984"/>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Meet standards: W3, ADA, WCAG (AA), Section 508, etc.</a:t>
          </a:r>
          <a:endParaRPr lang="en-US" sz="2100" kern="1200" dirty="0"/>
        </a:p>
      </dsp:txBody>
      <dsp:txXfrm>
        <a:off x="0" y="749984"/>
        <a:ext cx="6391275" cy="749343"/>
      </dsp:txXfrm>
    </dsp:sp>
    <dsp:sp modelId="{939674E3-60C3-4AFF-8D99-EC351B20546F}">
      <dsp:nvSpPr>
        <dsp:cNvPr id="0" name=""/>
        <dsp:cNvSpPr/>
      </dsp:nvSpPr>
      <dsp:spPr>
        <a:xfrm>
          <a:off x="0" y="1499327"/>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103AC-6999-41AD-A81E-F42D65454F6E}">
      <dsp:nvSpPr>
        <dsp:cNvPr id="0" name=""/>
        <dsp:cNvSpPr/>
      </dsp:nvSpPr>
      <dsp:spPr>
        <a:xfrm>
          <a:off x="0" y="1499327"/>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ARIA where </a:t>
          </a:r>
          <a:r>
            <a:rPr lang="en-US" sz="2100" b="1" kern="1200"/>
            <a:t>appropriate</a:t>
          </a:r>
          <a:endParaRPr lang="en-US" sz="2100" kern="1200"/>
        </a:p>
      </dsp:txBody>
      <dsp:txXfrm>
        <a:off x="0" y="1499327"/>
        <a:ext cx="6391275" cy="749343"/>
      </dsp:txXfrm>
    </dsp:sp>
    <dsp:sp modelId="{0A225735-D572-444E-999C-FABA9FA69F74}">
      <dsp:nvSpPr>
        <dsp:cNvPr id="0" name=""/>
        <dsp:cNvSpPr/>
      </dsp:nvSpPr>
      <dsp:spPr>
        <a:xfrm>
          <a:off x="0" y="2248671"/>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C638-4490-4B72-AB1F-AA3BEB434D56}">
      <dsp:nvSpPr>
        <dsp:cNvPr id="0" name=""/>
        <dsp:cNvSpPr/>
      </dsp:nvSpPr>
      <dsp:spPr>
        <a:xfrm>
          <a:off x="0" y="2248671"/>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Semantic HTML</a:t>
          </a:r>
        </a:p>
      </dsp:txBody>
      <dsp:txXfrm>
        <a:off x="0" y="2248671"/>
        <a:ext cx="6391275" cy="749343"/>
      </dsp:txXfrm>
    </dsp:sp>
    <dsp:sp modelId="{3F91934E-F1AB-4450-8536-243E3F55A0A1}">
      <dsp:nvSpPr>
        <dsp:cNvPr id="0" name=""/>
        <dsp:cNvSpPr/>
      </dsp:nvSpPr>
      <dsp:spPr>
        <a:xfrm>
          <a:off x="0" y="2998015"/>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FCBD-07E6-4955-8ED2-ECCB17B3A845}">
      <dsp:nvSpPr>
        <dsp:cNvPr id="0" name=""/>
        <dsp:cNvSpPr/>
      </dsp:nvSpPr>
      <dsp:spPr>
        <a:xfrm>
          <a:off x="0" y="2998015"/>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Appropriate Alt Text</a:t>
          </a:r>
        </a:p>
      </dsp:txBody>
      <dsp:txXfrm>
        <a:off x="0" y="2998015"/>
        <a:ext cx="6391275" cy="749343"/>
      </dsp:txXfrm>
    </dsp:sp>
    <dsp:sp modelId="{27E784D0-C178-4FF7-BA5A-D7153AE4C570}">
      <dsp:nvSpPr>
        <dsp:cNvPr id="0" name=""/>
        <dsp:cNvSpPr/>
      </dsp:nvSpPr>
      <dsp:spPr>
        <a:xfrm>
          <a:off x="0" y="3747359"/>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13C98-A338-4BFC-B8E1-8FF8DCD1E291}">
      <dsp:nvSpPr>
        <dsp:cNvPr id="0" name=""/>
        <dsp:cNvSpPr/>
      </dsp:nvSpPr>
      <dsp:spPr>
        <a:xfrm>
          <a:off x="0" y="3747359"/>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People first language</a:t>
          </a:r>
        </a:p>
      </dsp:txBody>
      <dsp:txXfrm>
        <a:off x="0" y="3747359"/>
        <a:ext cx="6391275" cy="749343"/>
      </dsp:txXfrm>
    </dsp:sp>
    <dsp:sp modelId="{D330FDA3-5C6D-491E-8134-419158519D75}">
      <dsp:nvSpPr>
        <dsp:cNvPr id="0" name=""/>
        <dsp:cNvSpPr/>
      </dsp:nvSpPr>
      <dsp:spPr>
        <a:xfrm>
          <a:off x="0" y="4496702"/>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BE750-3843-4122-94D9-0FB7347B2E4C}">
      <dsp:nvSpPr>
        <dsp:cNvPr id="0" name=""/>
        <dsp:cNvSpPr/>
      </dsp:nvSpPr>
      <dsp:spPr>
        <a:xfrm>
          <a:off x="0" y="4496702"/>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Listen and speak up</a:t>
          </a:r>
        </a:p>
      </dsp:txBody>
      <dsp:txXfrm>
        <a:off x="0" y="4496702"/>
        <a:ext cx="6391275" cy="7493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BEA0962-65BB-41FC-8F83-27AD2119E7B1}" type="datetimeFigureOut">
              <a:rPr lang="en-US" smtClean="0"/>
              <a:t>8/20/2021</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CB4C896-6F1B-4BB9-A8E9-CEDFDC71A181}" type="slidenum">
              <a:rPr lang="en-US" smtClean="0"/>
              <a:t>‹#›</a:t>
            </a:fld>
            <a:endParaRPr lang="en-US"/>
          </a:p>
        </p:txBody>
      </p:sp>
    </p:spTree>
    <p:extLst>
      <p:ext uri="{BB962C8B-B14F-4D97-AF65-F5344CB8AC3E}">
        <p14:creationId xmlns:p14="http://schemas.microsoft.com/office/powerpoint/2010/main" val="104375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ites.aph.org/federal-quota/"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ites.aph.org/museum/visi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ites.aph.org/dolly-partons-imagination-library/"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imaginationlibrary.co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a:t>
            </a:fld>
            <a:endParaRPr lang="en-US"/>
          </a:p>
        </p:txBody>
      </p:sp>
    </p:spTree>
    <p:extLst>
      <p:ext uri="{BB962C8B-B14F-4D97-AF65-F5344CB8AC3E}">
        <p14:creationId xmlns:p14="http://schemas.microsoft.com/office/powerpoint/2010/main" val="282708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10</a:t>
            </a:fld>
            <a:endParaRPr lang="en-US"/>
          </a:p>
        </p:txBody>
      </p:sp>
    </p:spTree>
    <p:extLst>
      <p:ext uri="{BB962C8B-B14F-4D97-AF65-F5344CB8AC3E}">
        <p14:creationId xmlns:p14="http://schemas.microsoft.com/office/powerpoint/2010/main" val="289975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11</a:t>
            </a:fld>
            <a:endParaRPr lang="en-US"/>
          </a:p>
        </p:txBody>
      </p:sp>
    </p:spTree>
    <p:extLst>
      <p:ext uri="{BB962C8B-B14F-4D97-AF65-F5344CB8AC3E}">
        <p14:creationId xmlns:p14="http://schemas.microsoft.com/office/powerpoint/2010/main" val="3691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12</a:t>
            </a:fld>
            <a:endParaRPr lang="en-US"/>
          </a:p>
        </p:txBody>
      </p:sp>
    </p:spTree>
    <p:extLst>
      <p:ext uri="{BB962C8B-B14F-4D97-AF65-F5344CB8AC3E}">
        <p14:creationId xmlns:p14="http://schemas.microsoft.com/office/powerpoint/2010/main" val="1735599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as defined by the MDN:</a:t>
            </a:r>
          </a:p>
          <a:p>
            <a:pPr defTabSz="942289">
              <a:defRPr/>
            </a:pPr>
            <a:r>
              <a:rPr lang="en-US" dirty="0"/>
              <a:t>“Accessible Rich Internet Applications </a:t>
            </a:r>
            <a:r>
              <a:rPr lang="en-US" b="1" dirty="0"/>
              <a:t>(ARIA) </a:t>
            </a:r>
            <a:r>
              <a:rPr lang="en-US" dirty="0"/>
              <a:t>is a set of attributes that define ways to make web content and web applications (especially those developed with JavaScript) more accessible to people with disabilities.”</a:t>
            </a:r>
          </a:p>
        </p:txBody>
      </p:sp>
      <p:sp>
        <p:nvSpPr>
          <p:cNvPr id="4" name="Slide Number Placeholder 3"/>
          <p:cNvSpPr>
            <a:spLocks noGrp="1"/>
          </p:cNvSpPr>
          <p:nvPr>
            <p:ph type="sldNum" sz="quarter" idx="5"/>
          </p:nvPr>
        </p:nvSpPr>
        <p:spPr/>
        <p:txBody>
          <a:bodyPr/>
          <a:lstStyle/>
          <a:p>
            <a:fld id="{7CB4C896-6F1B-4BB9-A8E9-CEDFDC71A181}" type="slidenum">
              <a:rPr lang="en-US" smtClean="0"/>
              <a:t>13</a:t>
            </a:fld>
            <a:endParaRPr lang="en-US"/>
          </a:p>
        </p:txBody>
      </p:sp>
    </p:spTree>
    <p:extLst>
      <p:ext uri="{BB962C8B-B14F-4D97-AF65-F5344CB8AC3E}">
        <p14:creationId xmlns:p14="http://schemas.microsoft.com/office/powerpoint/2010/main" val="1397212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14</a:t>
            </a:fld>
            <a:endParaRPr lang="en-US"/>
          </a:p>
        </p:txBody>
      </p:sp>
    </p:spTree>
    <p:extLst>
      <p:ext uri="{BB962C8B-B14F-4D97-AF65-F5344CB8AC3E}">
        <p14:creationId xmlns:p14="http://schemas.microsoft.com/office/powerpoint/2010/main" val="236958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79" indent="-176679">
              <a:buFont typeface="Arial" panose="020B0604020202020204" pitchFamily="34" charset="0"/>
              <a:buChar char="•"/>
            </a:pPr>
            <a:r>
              <a:rPr lang="en-US" dirty="0"/>
              <a:t>Est. in 1858 by the Kentucky General Assembly through an Act.</a:t>
            </a:r>
          </a:p>
          <a:p>
            <a:pPr marL="176679" indent="-176679">
              <a:buFont typeface="Arial" panose="020B0604020202020204" pitchFamily="34" charset="0"/>
              <a:buChar char="•"/>
            </a:pPr>
            <a:r>
              <a:rPr lang="en-US" dirty="0"/>
              <a:t>Further funded and established in 1879 as a major provider of educational materials to students with visual Accessibility needs through the first act to benefit students with visual needs through the "Act to Promote the Education of the Blind" provides funding to the Printing House for embossed books and apparatus for blind students throughout the country. This funding continues today through the </a:t>
            </a:r>
            <a:r>
              <a:rPr lang="en-US" dirty="0">
                <a:hlinkClick r:id="rId3"/>
              </a:rPr>
              <a:t>Federal Quota Program</a:t>
            </a:r>
            <a:r>
              <a:rPr lang="en-US" dirty="0"/>
              <a:t>.</a:t>
            </a:r>
          </a:p>
          <a:p>
            <a:pPr marL="176679" indent="-176679">
              <a:buFont typeface="Arial" panose="020B0604020202020204" pitchFamily="34" charset="0"/>
              <a:buChar char="•"/>
            </a:pPr>
            <a:r>
              <a:rPr lang="en-US" dirty="0"/>
              <a:t>Open Monday – Friday for tours and museum. I recommend visiting Monday – Thursday when the factory is more likely to be open unless Inventory is going on. Check out </a:t>
            </a:r>
            <a:r>
              <a:rPr lang="en-US" dirty="0">
                <a:hlinkClick r:id="rId4"/>
              </a:rPr>
              <a:t>https://sites.aph.org/museum/visit/</a:t>
            </a:r>
            <a:r>
              <a:rPr lang="en-US" dirty="0"/>
              <a:t> for more details.</a:t>
            </a:r>
          </a:p>
        </p:txBody>
      </p:sp>
      <p:sp>
        <p:nvSpPr>
          <p:cNvPr id="4" name="Slide Number Placeholder 3"/>
          <p:cNvSpPr>
            <a:spLocks noGrp="1"/>
          </p:cNvSpPr>
          <p:nvPr>
            <p:ph type="sldNum" sz="quarter" idx="5"/>
          </p:nvPr>
        </p:nvSpPr>
        <p:spPr/>
        <p:txBody>
          <a:bodyPr/>
          <a:lstStyle/>
          <a:p>
            <a:fld id="{7CB4C896-6F1B-4BB9-A8E9-CEDFDC71A181}" type="slidenum">
              <a:rPr lang="en-US" smtClean="0"/>
              <a:t>15</a:t>
            </a:fld>
            <a:endParaRPr lang="en-US"/>
          </a:p>
        </p:txBody>
      </p:sp>
    </p:spTree>
    <p:extLst>
      <p:ext uri="{BB962C8B-B14F-4D97-AF65-F5344CB8AC3E}">
        <p14:creationId xmlns:p14="http://schemas.microsoft.com/office/powerpoint/2010/main" val="3393389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about Braille Tales and Dolly Parton’s Imagination Library at the following web address: </a:t>
            </a:r>
            <a:r>
              <a:rPr lang="en-US" dirty="0">
                <a:hlinkClick r:id="rId3"/>
              </a:rPr>
              <a:t>https://sites.aph.org/dolly-partons-imagination-library/</a:t>
            </a:r>
            <a:r>
              <a:rPr lang="en-US" dirty="0"/>
              <a:t>.</a:t>
            </a:r>
          </a:p>
          <a:p>
            <a:r>
              <a:rPr lang="en-US" dirty="0"/>
              <a:t>You can also go to the official page for Dolly Parton’s Imagination Library located, here: </a:t>
            </a:r>
            <a:r>
              <a:rPr lang="en-US" dirty="0">
                <a:hlinkClick r:id="rId4"/>
              </a:rPr>
              <a:t>https://imaginationlibrary.com/</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16</a:t>
            </a:fld>
            <a:endParaRPr lang="en-US"/>
          </a:p>
        </p:txBody>
      </p:sp>
    </p:spTree>
    <p:extLst>
      <p:ext uri="{BB962C8B-B14F-4D97-AF65-F5344CB8AC3E}">
        <p14:creationId xmlns:p14="http://schemas.microsoft.com/office/powerpoint/2010/main" val="1449572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17</a:t>
            </a:fld>
            <a:endParaRPr lang="en-US"/>
          </a:p>
        </p:txBody>
      </p:sp>
    </p:spTree>
    <p:extLst>
      <p:ext uri="{BB962C8B-B14F-4D97-AF65-F5344CB8AC3E}">
        <p14:creationId xmlns:p14="http://schemas.microsoft.com/office/powerpoint/2010/main" val="287724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2</a:t>
            </a:fld>
            <a:endParaRPr lang="en-US"/>
          </a:p>
        </p:txBody>
      </p:sp>
    </p:spTree>
    <p:extLst>
      <p:ext uri="{BB962C8B-B14F-4D97-AF65-F5344CB8AC3E}">
        <p14:creationId xmlns:p14="http://schemas.microsoft.com/office/powerpoint/2010/main" val="140490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sz="1100" dirty="0"/>
              <a:t>“A disability is any condition of the body or mind (impairment) that makes it more difficult for the person with the condition to do certain activities (activity limitation) and interact with the world around them (participation restrictions).” – CDC</a:t>
            </a:r>
          </a:p>
          <a:p>
            <a:pPr defTabSz="942289">
              <a:defRPr/>
            </a:pPr>
            <a:endParaRPr lang="en-US" sz="1100" dirty="0"/>
          </a:p>
          <a:p>
            <a:pPr defTabSz="942289">
              <a:defRPr/>
            </a:pPr>
            <a:r>
              <a:rPr lang="en-US" sz="1100" dirty="0"/>
              <a:t>Assistive Technology seeks to offset the mismatch between a person and their environment.</a:t>
            </a:r>
          </a:p>
        </p:txBody>
      </p:sp>
      <p:sp>
        <p:nvSpPr>
          <p:cNvPr id="4" name="Slide Number Placeholder 3"/>
          <p:cNvSpPr>
            <a:spLocks noGrp="1"/>
          </p:cNvSpPr>
          <p:nvPr>
            <p:ph type="sldNum" sz="quarter" idx="5"/>
          </p:nvPr>
        </p:nvSpPr>
        <p:spPr/>
        <p:txBody>
          <a:bodyPr/>
          <a:lstStyle/>
          <a:p>
            <a:fld id="{7CB4C896-6F1B-4BB9-A8E9-CEDFDC71A181}" type="slidenum">
              <a:rPr lang="en-US" smtClean="0"/>
              <a:t>3</a:t>
            </a:fld>
            <a:endParaRPr lang="en-US"/>
          </a:p>
        </p:txBody>
      </p:sp>
    </p:spTree>
    <p:extLst>
      <p:ext uri="{BB962C8B-B14F-4D97-AF65-F5344CB8AC3E}">
        <p14:creationId xmlns:p14="http://schemas.microsoft.com/office/powerpoint/2010/main" val="106035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Often, we are made to think that Accessibility is expensive, but often the expense comes from being reactive rather than proactive. If we don’t bake accessibility in from the beginning, we end up having to go back to redo things. This creates extra tech debt in the form of the time spent fixing things when it could have been avoided by doing things right from the beginning. Accessibility needs to be treated as an integral part of any project, rather than an extra feature added for convenience.</a:t>
            </a:r>
          </a:p>
          <a:p>
            <a:pPr defTabSz="942289">
              <a:defRPr/>
            </a:pPr>
            <a:endParaRPr lang="en-US" dirty="0"/>
          </a:p>
          <a:p>
            <a:r>
              <a:rPr lang="en-US" dirty="0"/>
              <a:t>When things are not accessible it can lead to people feeling and being isolated, cause them to not have access to the same opportunities, etc.</a:t>
            </a:r>
          </a:p>
          <a:p>
            <a:r>
              <a:rPr lang="en-US" dirty="0"/>
              <a:t>It can cause people to have trouble making good decisions for themselves and others due to lack of up to date, pertinent information This has heavily seen in the current pandemic where individuals with disabilities accounted for in some areas as many as 6 in 10 of the deaths from COVID. This is often attributed to these individuals having a harder time accessing information on prevention, resources, and more that would have helped them.</a:t>
            </a:r>
          </a:p>
          <a:p>
            <a:endParaRPr lang="en-US" dirty="0"/>
          </a:p>
          <a:p>
            <a:r>
              <a:rPr lang="en-US" dirty="0"/>
              <a:t>Sources for statistics include:</a:t>
            </a:r>
          </a:p>
          <a:p>
            <a:pPr marL="176679" indent="-176679">
              <a:buFontTx/>
              <a:buChar char="-"/>
            </a:pPr>
            <a:r>
              <a:rPr lang="en-US" dirty="0"/>
              <a:t>CDC – https://www.cdc.gov/ncbddd/disabilityandhealth/infographic-disability-impacts-all.html</a:t>
            </a:r>
          </a:p>
          <a:p>
            <a:pPr marL="647824" lvl="1" indent="-176679">
              <a:buFontTx/>
              <a:buChar char="-"/>
            </a:pPr>
            <a:r>
              <a:rPr lang="en-US" dirty="0"/>
              <a:t>Kentucky Specific: https://www.cdc.gov/ncbddd/disabilityandhealth/impacts/pdfs/Kentucky_Disability.pdf</a:t>
            </a:r>
          </a:p>
          <a:p>
            <a:pPr marL="176679" indent="-176679">
              <a:buFontTx/>
              <a:buChar char="-"/>
            </a:pPr>
            <a:r>
              <a:rPr lang="en-US" dirty="0"/>
              <a:t>Essential Accessibility – https://www.essentialaccessibility.com/blog/web-accessibility-lawsuits/</a:t>
            </a:r>
          </a:p>
          <a:p>
            <a:pPr marL="176679" indent="-176679">
              <a:buFontTx/>
              <a:buChar char="-"/>
            </a:pPr>
            <a:r>
              <a:rPr lang="en-US" dirty="0"/>
              <a:t>3Play Media Article –https://www.3playmedia.com/blog/2018sweb-accessibility-lawsuits/</a:t>
            </a:r>
          </a:p>
          <a:p>
            <a:pPr marL="176679" indent="-176679">
              <a:buFontTx/>
              <a:buChar char="-"/>
            </a:pPr>
            <a:r>
              <a:rPr lang="en-US" dirty="0"/>
              <a:t>BBC Article - Covid: Disabled people account for six in 10 deaths in England last year - https://www.bbc.com/news/uk-56033813</a:t>
            </a:r>
          </a:p>
        </p:txBody>
      </p:sp>
      <p:sp>
        <p:nvSpPr>
          <p:cNvPr id="4" name="Slide Number Placeholder 3"/>
          <p:cNvSpPr>
            <a:spLocks noGrp="1"/>
          </p:cNvSpPr>
          <p:nvPr>
            <p:ph type="sldNum" sz="quarter" idx="5"/>
          </p:nvPr>
        </p:nvSpPr>
        <p:spPr/>
        <p:txBody>
          <a:bodyPr/>
          <a:lstStyle/>
          <a:p>
            <a:fld id="{7CB4C896-6F1B-4BB9-A8E9-CEDFDC71A181}" type="slidenum">
              <a:rPr lang="en-US" smtClean="0"/>
              <a:t>4</a:t>
            </a:fld>
            <a:endParaRPr lang="en-US"/>
          </a:p>
        </p:txBody>
      </p:sp>
    </p:spTree>
    <p:extLst>
      <p:ext uri="{BB962C8B-B14F-4D97-AF65-F5344CB8AC3E}">
        <p14:creationId xmlns:p14="http://schemas.microsoft.com/office/powerpoint/2010/main" val="407951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medical model is generally what people think about when they think about Accessibility. It focuses on accessibility needs that stem from medical conditions. The problem with the medical model is that is ignores situations where there may not necessarily be a medical need for Accessibility assistance to help an individual to adapt to and function within their environment. Therefore, the social model of Accessibility has become more prevalent.</a:t>
            </a:r>
          </a:p>
          <a:p>
            <a:r>
              <a:rPr lang="en-US" dirty="0"/>
              <a:t>The Social model focuses on the fact that we can impacted by a need for Accessibility in situations that aren’t necessarily medical. For example, a construction worker working with loud equipment has their hearing hindered while the equipment is running. They need hearing protection to protect their hearing, and safety equipment to avoid other dangers that can be caused by their situational hearing loss. They may have noise cancelling headsets with built in radios so individuals can communicate </a:t>
            </a:r>
            <a:r>
              <a:rPr lang="en-US"/>
              <a:t>with them </a:t>
            </a:r>
            <a:r>
              <a:rPr lang="en-US" dirty="0"/>
              <a:t>while also protecting their hearing from the environmental noise.</a:t>
            </a:r>
          </a:p>
        </p:txBody>
      </p:sp>
      <p:sp>
        <p:nvSpPr>
          <p:cNvPr id="4" name="Slide Number Placeholder 3"/>
          <p:cNvSpPr>
            <a:spLocks noGrp="1"/>
          </p:cNvSpPr>
          <p:nvPr>
            <p:ph type="sldNum" sz="quarter" idx="5"/>
          </p:nvPr>
        </p:nvSpPr>
        <p:spPr/>
        <p:txBody>
          <a:bodyPr/>
          <a:lstStyle/>
          <a:p>
            <a:fld id="{7CB4C896-6F1B-4BB9-A8E9-CEDFDC71A181}" type="slidenum">
              <a:rPr lang="en-US" smtClean="0"/>
              <a:t>5</a:t>
            </a:fld>
            <a:endParaRPr lang="en-US"/>
          </a:p>
        </p:txBody>
      </p:sp>
    </p:spTree>
    <p:extLst>
      <p:ext uri="{BB962C8B-B14F-4D97-AF65-F5344CB8AC3E}">
        <p14:creationId xmlns:p14="http://schemas.microsoft.com/office/powerpoint/2010/main" val="862839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6</a:t>
            </a:fld>
            <a:endParaRPr lang="en-US"/>
          </a:p>
        </p:txBody>
      </p:sp>
    </p:spTree>
    <p:extLst>
      <p:ext uri="{BB962C8B-B14F-4D97-AF65-F5344CB8AC3E}">
        <p14:creationId xmlns:p14="http://schemas.microsoft.com/office/powerpoint/2010/main" val="308951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Disabilities can be visible or invisible. Examples of visible disabilities could include being wheelchair bound, walking with a cane, a missing limb, eye patch, or other such indicators that are clearly visible and quickly identifiable as causing a disability. Examples of invisible disabilities could be someone having PTSD, dyslexia, Autism, spina bifida, other </a:t>
            </a:r>
            <a:r>
              <a:rPr lang="en-US" dirty="0" err="1"/>
              <a:t>other</a:t>
            </a:r>
            <a:r>
              <a:rPr lang="en-US" dirty="0"/>
              <a:t> such conditions where the fact that the individuals has a disability is not readily apparent </a:t>
            </a:r>
            <a:r>
              <a:rPr lang="en-US"/>
              <a:t>to observers.</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7</a:t>
            </a:fld>
            <a:endParaRPr lang="en-US"/>
          </a:p>
        </p:txBody>
      </p:sp>
    </p:spTree>
    <p:extLst>
      <p:ext uri="{BB962C8B-B14F-4D97-AF65-F5344CB8AC3E}">
        <p14:creationId xmlns:p14="http://schemas.microsoft.com/office/powerpoint/2010/main" val="173397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categorize accessibility needs differently. For example, the CDC lists mobility, hearing, cognition, vision, self-care, and independent living. </a:t>
            </a:r>
          </a:p>
          <a:p>
            <a:endParaRPr lang="en-US" dirty="0"/>
          </a:p>
          <a:p>
            <a:pPr defTabSz="942289">
              <a:defRPr/>
            </a:pPr>
            <a:r>
              <a:rPr lang="en-US" dirty="0"/>
              <a:t>We typically associate accessibility with medical causes like age, illness, injury, genetic conditions, etc. However, per the social model for Accessibility, there are non-medical instances to consider.</a:t>
            </a:r>
          </a:p>
          <a:p>
            <a:pPr defTabSz="942289">
              <a:defRPr/>
            </a:pPr>
            <a:endParaRPr lang="en-US" dirty="0"/>
          </a:p>
          <a:p>
            <a:pPr marL="176679" indent="-176679" defTabSz="942289">
              <a:buFont typeface="Arial" panose="020B0604020202020204" pitchFamily="34" charset="0"/>
              <a:buChar char="•"/>
              <a:defRPr/>
            </a:pPr>
            <a:r>
              <a:rPr lang="en-US" dirty="0"/>
              <a:t>Hearing</a:t>
            </a:r>
          </a:p>
          <a:p>
            <a:pPr marL="647824" lvl="1" indent="-176679" defTabSz="942289">
              <a:buFont typeface="Arial" panose="020B0604020202020204" pitchFamily="34" charset="0"/>
              <a:buChar char="•"/>
              <a:defRPr/>
            </a:pPr>
            <a:r>
              <a:rPr lang="en-US" dirty="0"/>
              <a:t>Loud work or entertainment venues (</a:t>
            </a:r>
            <a:r>
              <a:rPr lang="en-US" b="1" dirty="0"/>
              <a:t>i.e.,</a:t>
            </a:r>
            <a:r>
              <a:rPr lang="en-US" dirty="0"/>
              <a:t> rock concert, construction site, or factory equipment) can result in temporary or permanent hearing loss.</a:t>
            </a:r>
          </a:p>
          <a:p>
            <a:pPr marL="647824" lvl="1" indent="-176679" defTabSz="942289">
              <a:buFont typeface="Arial" panose="020B0604020202020204" pitchFamily="34" charset="0"/>
              <a:buChar char="•"/>
              <a:defRPr/>
            </a:pPr>
            <a:r>
              <a:rPr lang="en-US" dirty="0"/>
              <a:t>A lot of background noise, accents, or sounds and voices that fall within certain frequencies can also cause hearing issues for individuals.</a:t>
            </a:r>
          </a:p>
          <a:p>
            <a:pPr marL="647824" lvl="1" indent="-176679" defTabSz="942289">
              <a:buFont typeface="Arial" panose="020B0604020202020204" pitchFamily="34" charset="0"/>
              <a:buChar char="•"/>
              <a:defRPr/>
            </a:pPr>
            <a:r>
              <a:rPr lang="en-US" dirty="0"/>
              <a:t>Ways to help:</a:t>
            </a:r>
          </a:p>
          <a:p>
            <a:pPr marL="1118968" lvl="2" indent="-176679" defTabSz="942289">
              <a:buFont typeface="Arial" panose="020B0604020202020204" pitchFamily="34" charset="0"/>
              <a:buChar char="•"/>
              <a:defRPr/>
            </a:pPr>
            <a:r>
              <a:rPr lang="en-US" dirty="0"/>
              <a:t>Captioning</a:t>
            </a:r>
          </a:p>
          <a:p>
            <a:pPr marL="1118968" lvl="2" indent="-176679" defTabSz="942289">
              <a:buFont typeface="Arial" panose="020B0604020202020204" pitchFamily="34" charset="0"/>
              <a:buChar char="•"/>
              <a:defRPr/>
            </a:pPr>
            <a:r>
              <a:rPr lang="en-US" dirty="0"/>
              <a:t>Don’t censor captions if the audio is not censored</a:t>
            </a:r>
          </a:p>
          <a:p>
            <a:pPr marL="1118968" lvl="2" indent="-176679" defTabSz="942289">
              <a:buFont typeface="Arial" panose="020B0604020202020204" pitchFamily="34" charset="0"/>
              <a:buChar char="•"/>
              <a:defRPr/>
            </a:pPr>
            <a:r>
              <a:rPr lang="en-US" dirty="0"/>
              <a:t>Don’t solely depend on audible cues</a:t>
            </a:r>
          </a:p>
          <a:p>
            <a:pPr marL="1118968" lvl="2" indent="-176679" defTabSz="942289">
              <a:buFont typeface="Arial" panose="020B0604020202020204" pitchFamily="34" charset="0"/>
              <a:buChar char="•"/>
              <a:defRPr/>
            </a:pPr>
            <a:r>
              <a:rPr lang="en-US" dirty="0"/>
              <a:t>Wear/provide hearing protection</a:t>
            </a:r>
          </a:p>
          <a:p>
            <a:pPr marL="176679" indent="-176679" defTabSz="942289">
              <a:buFont typeface="Arial" panose="020B0604020202020204" pitchFamily="34" charset="0"/>
              <a:buChar char="•"/>
              <a:defRPr/>
            </a:pPr>
            <a:r>
              <a:rPr lang="en-US" dirty="0"/>
              <a:t>Vision</a:t>
            </a:r>
          </a:p>
          <a:p>
            <a:pPr marL="647824" lvl="1" indent="-176679" defTabSz="942289">
              <a:buFont typeface="Arial" panose="020B0604020202020204" pitchFamily="34" charset="0"/>
              <a:buChar char="•"/>
              <a:defRPr/>
            </a:pPr>
            <a:r>
              <a:rPr lang="en-US" dirty="0"/>
              <a:t>We also tend to assume, wrongly, that someone who is blind can’t see anything. Many individuals who are blind still have some sight. Their ability to perceive light levels, colors, defined shapes, and such may just vary, or they may just need to get closer to see things in a way that does impede their ability to do some tasks without assistance from assistive technology or other individuals.</a:t>
            </a:r>
          </a:p>
          <a:p>
            <a:pPr marL="1118968" lvl="2" indent="-176679" defTabSz="942289">
              <a:buFont typeface="Arial" panose="020B0604020202020204" pitchFamily="34" charset="0"/>
              <a:buChar char="•"/>
              <a:defRPr/>
            </a:pPr>
            <a:r>
              <a:rPr lang="en-US" dirty="0"/>
              <a:t>According to WebMD, “</a:t>
            </a:r>
            <a:r>
              <a:rPr lang="en-US" b="0" i="0" dirty="0">
                <a:solidFill>
                  <a:srgbClr val="202124"/>
                </a:solidFill>
                <a:effectLst/>
                <a:latin typeface="Roboto" panose="02000000000000000000" pitchFamily="2" charset="0"/>
              </a:rPr>
              <a:t>If you're legally blind, </a:t>
            </a:r>
            <a:r>
              <a:rPr lang="en-US" b="1" i="0" dirty="0">
                <a:solidFill>
                  <a:srgbClr val="202124"/>
                </a:solidFill>
                <a:effectLst/>
                <a:latin typeface="Roboto" panose="02000000000000000000" pitchFamily="2" charset="0"/>
              </a:rPr>
              <a:t>your vision is 20/200 or less in your better eye</a:t>
            </a:r>
            <a:r>
              <a:rPr lang="en-US" b="0" i="0" dirty="0">
                <a:solidFill>
                  <a:srgbClr val="202124"/>
                </a:solidFill>
                <a:effectLst/>
                <a:latin typeface="Roboto" panose="02000000000000000000" pitchFamily="2" charset="0"/>
              </a:rPr>
              <a:t> or your field of vision is less than 20 degrees. That means if an object is 200 feet away, you have to stand 20 feet from it in order to see it clearly. But a person with normal vision can stand 200 feet away and see that object perfectly.”</a:t>
            </a:r>
          </a:p>
          <a:p>
            <a:pPr marL="647824" lvl="1" indent="-176679" defTabSz="942289">
              <a:buFont typeface="Arial" panose="020B0604020202020204" pitchFamily="34" charset="0"/>
              <a:buChar char="•"/>
              <a:defRPr/>
            </a:pPr>
            <a:r>
              <a:rPr lang="en-US" dirty="0"/>
              <a:t>Sight can also be impaired due to fog, lack of lighting, having your eyes dilated, a bright flash of light in your face, being in an area with lots of visual interference, etc.</a:t>
            </a:r>
          </a:p>
          <a:p>
            <a:pPr marL="647824" lvl="1" indent="-176679" defTabSz="942289">
              <a:buFont typeface="Arial" panose="020B0604020202020204" pitchFamily="34" charset="0"/>
              <a:buChar char="•"/>
              <a:defRPr/>
            </a:pPr>
            <a:r>
              <a:rPr lang="en-US" dirty="0"/>
              <a:t>Ways to help:</a:t>
            </a:r>
          </a:p>
          <a:p>
            <a:pPr marL="1118968" lvl="2" indent="-176679" defTabSz="942289">
              <a:buFont typeface="Arial" panose="020B0604020202020204" pitchFamily="34" charset="0"/>
              <a:buChar char="•"/>
              <a:defRPr/>
            </a:pPr>
            <a:r>
              <a:rPr lang="en-US" dirty="0"/>
              <a:t>Offer audio and visually descriptive transcripts and captions</a:t>
            </a:r>
          </a:p>
          <a:p>
            <a:pPr marL="1118968" lvl="2" indent="-176679" defTabSz="942289">
              <a:buFont typeface="Arial" panose="020B0604020202020204" pitchFamily="34" charset="0"/>
              <a:buChar char="•"/>
              <a:defRPr/>
            </a:pPr>
            <a:r>
              <a:rPr lang="en-US" dirty="0"/>
              <a:t>Don’t censor captions if the audio is not censored</a:t>
            </a:r>
          </a:p>
          <a:p>
            <a:pPr marL="1118968" lvl="2" indent="-176679" defTabSz="942289">
              <a:buFont typeface="Arial" panose="020B0604020202020204" pitchFamily="34" charset="0"/>
              <a:buChar char="•"/>
              <a:defRPr/>
            </a:pPr>
            <a:r>
              <a:rPr lang="en-US" dirty="0"/>
              <a:t>Make sure they aren’t baked into the video</a:t>
            </a:r>
          </a:p>
          <a:p>
            <a:pPr marL="1118968" lvl="2" indent="-176679" defTabSz="942289">
              <a:buFont typeface="Arial" panose="020B0604020202020204" pitchFamily="34" charset="0"/>
              <a:buChar char="•"/>
              <a:defRPr/>
            </a:pPr>
            <a:r>
              <a:rPr lang="en-US" dirty="0"/>
              <a:t>Ensure good contrast</a:t>
            </a:r>
          </a:p>
          <a:p>
            <a:pPr marL="176679" indent="-176679" defTabSz="942289">
              <a:buFont typeface="Arial" panose="020B0604020202020204" pitchFamily="34" charset="0"/>
              <a:buChar char="•"/>
              <a:defRPr/>
            </a:pPr>
            <a:r>
              <a:rPr lang="en-US" dirty="0"/>
              <a:t>Mobility</a:t>
            </a:r>
          </a:p>
          <a:p>
            <a:pPr marL="647824" lvl="1" indent="-176679">
              <a:buFont typeface="Arial" panose="020B0604020202020204" pitchFamily="34" charset="0"/>
              <a:buChar char="•"/>
            </a:pPr>
            <a:r>
              <a:rPr lang="en-US" dirty="0"/>
              <a:t>Holding a baby, carrying a heavy/large object, pulling luggage around, rough terrain, barriers present in path of travel, and more can lead to your mobility being impacted.</a:t>
            </a:r>
          </a:p>
          <a:p>
            <a:pPr marL="647824" lvl="1" indent="-176679">
              <a:buFont typeface="Arial" panose="020B0604020202020204" pitchFamily="34" charset="0"/>
              <a:buChar char="•"/>
            </a:pPr>
            <a:r>
              <a:rPr lang="en-US" dirty="0"/>
              <a:t>Curb cut effect</a:t>
            </a:r>
          </a:p>
          <a:p>
            <a:pPr marL="1118968" lvl="2" indent="-176679" defTabSz="942289">
              <a:buFont typeface="Arial" panose="020B0604020202020204" pitchFamily="34" charset="0"/>
              <a:buChar char="•"/>
              <a:defRPr/>
            </a:pPr>
            <a:r>
              <a:rPr lang="en-US" dirty="0"/>
              <a:t>The curb cut effect is when something meant to help a particular group ends up gaining widespread adoption because it provides benefits to more people.</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Removing physical barriers where possible</a:t>
            </a:r>
          </a:p>
          <a:p>
            <a:pPr marL="1118968" lvl="2" indent="-176679">
              <a:buFont typeface="Arial" panose="020B0604020202020204" pitchFamily="34" charset="0"/>
              <a:buChar char="•"/>
            </a:pPr>
            <a:r>
              <a:rPr lang="en-US" dirty="0"/>
              <a:t>Providing properly designed ramps</a:t>
            </a:r>
          </a:p>
          <a:p>
            <a:pPr marL="1118968" lvl="2" indent="-176679">
              <a:buFont typeface="Arial" panose="020B0604020202020204" pitchFamily="34" charset="0"/>
              <a:buChar char="•"/>
            </a:pPr>
            <a:r>
              <a:rPr lang="en-US" dirty="0"/>
              <a:t>Large touch areas for touch screen buttons</a:t>
            </a:r>
          </a:p>
          <a:p>
            <a:pPr marL="1118968" lvl="2" indent="-176679">
              <a:buFont typeface="Arial" panose="020B0604020202020204" pitchFamily="34" charset="0"/>
              <a:buChar char="•"/>
            </a:pPr>
            <a:r>
              <a:rPr lang="en-US" dirty="0"/>
              <a:t>Good grips on handles</a:t>
            </a:r>
          </a:p>
          <a:p>
            <a:pPr marL="176679" indent="-176679" defTabSz="942289">
              <a:buFont typeface="Arial" panose="020B0604020202020204" pitchFamily="34" charset="0"/>
              <a:buChar char="•"/>
              <a:defRPr/>
            </a:pPr>
            <a:r>
              <a:rPr lang="en-US" dirty="0"/>
              <a:t>Comprehension</a:t>
            </a:r>
          </a:p>
          <a:p>
            <a:pPr marL="647824" lvl="1" indent="-176679" defTabSz="942289">
              <a:buFont typeface="Arial" panose="020B0604020202020204" pitchFamily="34" charset="0"/>
              <a:buChar char="•"/>
              <a:defRPr/>
            </a:pPr>
            <a:r>
              <a:rPr lang="en-US" dirty="0"/>
              <a:t>Some medical causes can include dyslexia, dyscalculia, autism, various sensory processing disorders, etc. Too much background noise can lead to issues for people who are easily overwhelmed by visual or audio stimulation, or who have trouble focusing when there is too much going on.</a:t>
            </a:r>
          </a:p>
          <a:p>
            <a:pPr marL="647824" lvl="1" indent="-176679" defTabSz="942289">
              <a:buFont typeface="Arial" panose="020B0604020202020204" pitchFamily="34" charset="0"/>
              <a:buChar char="•"/>
              <a:defRPr/>
            </a:pPr>
            <a:r>
              <a:rPr lang="en-US" dirty="0"/>
              <a:t>Some non-medical situations can include not using the right language, using language not at an appropriate knowledge level for the audience, etc.</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Ensure appropriate comprehension level for content (i.e. grade level, language complexity, language)</a:t>
            </a:r>
          </a:p>
          <a:p>
            <a:pPr marL="1118968" lvl="2" indent="-176679">
              <a:buFont typeface="Arial" panose="020B0604020202020204" pitchFamily="34" charset="0"/>
              <a:buChar char="•"/>
            </a:pPr>
            <a:r>
              <a:rPr lang="en-US" dirty="0"/>
              <a:t>Avoid overly complicated language (i.e. think legalese)</a:t>
            </a:r>
          </a:p>
          <a:p>
            <a:pPr marL="1118968" lvl="2" indent="-176679">
              <a:buFont typeface="Arial" panose="020B0604020202020204" pitchFamily="34" charset="0"/>
              <a:buChar char="•"/>
            </a:pPr>
            <a:r>
              <a:rPr lang="en-US" dirty="0"/>
              <a:t>Use fonts that are built to be more easily read by people with dyslexia</a:t>
            </a:r>
          </a:p>
          <a:p>
            <a:pPr marL="1118968" lvl="2" indent="-176679">
              <a:buFont typeface="Arial" panose="020B0604020202020204" pitchFamily="34" charset="0"/>
              <a:buChar char="•"/>
            </a:pPr>
            <a:r>
              <a:rPr lang="en-US" dirty="0"/>
              <a:t>Avoid unnecessary background noise or visual stimulation</a:t>
            </a:r>
          </a:p>
          <a:p>
            <a:pPr marL="176679" indent="-176679" defTabSz="942289">
              <a:buFont typeface="Arial" panose="020B0604020202020204" pitchFamily="34" charset="0"/>
              <a:buChar char="•"/>
              <a:defRPr/>
            </a:pPr>
            <a:r>
              <a:rPr lang="en-US" dirty="0"/>
              <a:t>Technological Access</a:t>
            </a:r>
          </a:p>
          <a:p>
            <a:pPr marL="647824" lvl="1" indent="-176679">
              <a:buFont typeface="Arial" panose="020B0604020202020204" pitchFamily="34" charset="0"/>
              <a:buChar char="•"/>
            </a:pPr>
            <a:r>
              <a:rPr lang="en-US" dirty="0"/>
              <a:t>Slow internet, inconsistent connection, older computer, no printer, or poor access to accessibility technology can be forms of Technology Access issues.</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Don’t make apps resource heavy</a:t>
            </a:r>
          </a:p>
          <a:p>
            <a:pPr marL="1118968" lvl="2" indent="-176679">
              <a:buFont typeface="Arial" panose="020B0604020202020204" pitchFamily="34" charset="0"/>
              <a:buChar char="•"/>
            </a:pPr>
            <a:r>
              <a:rPr lang="en-US" dirty="0"/>
              <a:t>Digital submission options</a:t>
            </a:r>
          </a:p>
          <a:p>
            <a:pPr marL="1118968" lvl="2" indent="-176679">
              <a:buFont typeface="Arial" panose="020B0604020202020204" pitchFamily="34" charset="0"/>
              <a:buChar char="•"/>
            </a:pPr>
            <a:r>
              <a:rPr lang="en-US" dirty="0"/>
              <a:t>Backwards compatibility where able</a:t>
            </a:r>
          </a:p>
          <a:p>
            <a:pPr marL="176679" indent="-176679" defTabSz="942289">
              <a:buFont typeface="Arial" panose="020B0604020202020204" pitchFamily="34" charset="0"/>
              <a:buChar char="•"/>
              <a:defRPr/>
            </a:pPr>
            <a:r>
              <a:rPr lang="en-US" dirty="0"/>
              <a:t>State of Panic</a:t>
            </a:r>
          </a:p>
          <a:p>
            <a:pPr marL="647824" lvl="1" indent="-176679">
              <a:buFont typeface="Arial" panose="020B0604020202020204" pitchFamily="34" charset="0"/>
              <a:buChar char="•"/>
            </a:pPr>
            <a:r>
              <a:rPr lang="en-US" dirty="0"/>
              <a:t>Think about the last time your internet was down and you were looking up the tech support number, or navigating the menus to speak with someone. You probably weren’t feeling at your best to begin with. The longer it takes you to find information or the more difficult it is to navigate to where you need to go, the more frustrated you will be when you finally get the information you need. </a:t>
            </a:r>
          </a:p>
          <a:p>
            <a:pPr marL="647824" lvl="1" indent="-176679">
              <a:buFont typeface="Arial" panose="020B0604020202020204" pitchFamily="34" charset="0"/>
              <a:buChar char="•"/>
            </a:pPr>
            <a:r>
              <a:rPr lang="en-US" dirty="0"/>
              <a:t>When information you will typically try to find when the situation isn’t at its best is difficult to access, this can create a bad user experience. Users will form a poor perspective of your application and/or service and will be more likely to cause trouble for support agents who have to directly interact with them.</a:t>
            </a:r>
          </a:p>
          <a:p>
            <a:pPr marL="647824" lvl="1" indent="-176679">
              <a:buFont typeface="Arial" panose="020B0604020202020204" pitchFamily="34" charset="0"/>
              <a:buChar char="•"/>
            </a:pPr>
            <a:r>
              <a:rPr lang="en-US" dirty="0"/>
              <a:t>Navigating information can be made more difficult when you are under stress. You may have trouble focusing or thinking things through.</a:t>
            </a:r>
          </a:p>
          <a:p>
            <a:pPr marL="647824" lvl="1" indent="-176679">
              <a:buFont typeface="Arial" panose="020B0604020202020204" pitchFamily="34" charset="0"/>
              <a:buChar char="•"/>
            </a:pPr>
            <a:r>
              <a:rPr lang="en-US" dirty="0"/>
              <a:t>Examples could include:</a:t>
            </a:r>
          </a:p>
          <a:p>
            <a:pPr marL="1118968" lvl="2" indent="-176679">
              <a:buFont typeface="Arial" panose="020B0604020202020204" pitchFamily="34" charset="0"/>
              <a:buChar char="•"/>
            </a:pPr>
            <a:r>
              <a:rPr lang="en-US" dirty="0"/>
              <a:t>Looking for a support number when a necessary service is down.</a:t>
            </a:r>
          </a:p>
          <a:p>
            <a:pPr marL="1118968" lvl="2" indent="-176679">
              <a:buFont typeface="Arial" panose="020B0604020202020204" pitchFamily="34" charset="0"/>
              <a:buChar char="•"/>
            </a:pPr>
            <a:r>
              <a:rPr lang="en-US" dirty="0"/>
              <a:t>Looking up physician contact information when sick.</a:t>
            </a:r>
          </a:p>
          <a:p>
            <a:pPr marL="1118968" lvl="2" indent="-176679">
              <a:buFont typeface="Arial" panose="020B0604020202020204" pitchFamily="34" charset="0"/>
              <a:buChar char="•"/>
            </a:pPr>
            <a:r>
              <a:rPr lang="en-US" dirty="0"/>
              <a:t>Looking up a poison control contact number when you think a pet or child has ingested something dangerous.</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Make important information quick to get to, if not right up front.</a:t>
            </a:r>
          </a:p>
          <a:p>
            <a:pPr marL="1118968" lvl="2" indent="-176679">
              <a:buFont typeface="Arial" panose="020B0604020202020204" pitchFamily="34" charset="0"/>
              <a:buChar char="•"/>
            </a:pPr>
            <a:r>
              <a:rPr lang="en-US" dirty="0"/>
              <a:t>Simple, clear navigation</a:t>
            </a:r>
          </a:p>
          <a:p>
            <a:pPr marL="1118968" lvl="2" indent="-176679">
              <a:buFont typeface="Arial" panose="020B0604020202020204" pitchFamily="34" charset="0"/>
              <a:buChar char="•"/>
            </a:pPr>
            <a:r>
              <a:rPr lang="en-US" dirty="0"/>
              <a:t>Give multiple options for how to navigate menus so people can use what is easiest for them.</a:t>
            </a:r>
          </a:p>
          <a:p>
            <a:pPr marL="647824" lvl="1" indent="-176679" defTabSz="942289">
              <a:buFont typeface="Arial" panose="020B0604020202020204" pitchFamily="34" charset="0"/>
              <a:buChar char="•"/>
              <a:defRPr/>
            </a:pP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8</a:t>
            </a:fld>
            <a:endParaRPr lang="en-US"/>
          </a:p>
        </p:txBody>
      </p:sp>
    </p:spTree>
    <p:extLst>
      <p:ext uri="{BB962C8B-B14F-4D97-AF65-F5344CB8AC3E}">
        <p14:creationId xmlns:p14="http://schemas.microsoft.com/office/powerpoint/2010/main" val="89240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WCAG is version 2.1 as of June 2018.</a:t>
            </a:r>
          </a:p>
        </p:txBody>
      </p:sp>
      <p:sp>
        <p:nvSpPr>
          <p:cNvPr id="4" name="Slide Number Placeholder 3"/>
          <p:cNvSpPr>
            <a:spLocks noGrp="1"/>
          </p:cNvSpPr>
          <p:nvPr>
            <p:ph type="sldNum" sz="quarter" idx="5"/>
          </p:nvPr>
        </p:nvSpPr>
        <p:spPr/>
        <p:txBody>
          <a:bodyPr/>
          <a:lstStyle/>
          <a:p>
            <a:fld id="{7CB4C896-6F1B-4BB9-A8E9-CEDFDC71A181}" type="slidenum">
              <a:rPr lang="en-US" smtClean="0"/>
              <a:t>9</a:t>
            </a:fld>
            <a:endParaRPr lang="en-US"/>
          </a:p>
        </p:txBody>
      </p:sp>
    </p:spTree>
    <p:extLst>
      <p:ext uri="{BB962C8B-B14F-4D97-AF65-F5344CB8AC3E}">
        <p14:creationId xmlns:p14="http://schemas.microsoft.com/office/powerpoint/2010/main" val="138635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2354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5626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56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286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97398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4565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8/20/2021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14722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07760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9638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8186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557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17924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6529D-BA39-40F6-82A5-7A10987C8459}"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793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F766529D-BA39-40F6-82A5-7A10987C8459}"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8642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529D-BA39-40F6-82A5-7A10987C8459}"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303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47802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672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6529D-BA39-40F6-82A5-7A10987C8459}" type="datetimeFigureOut">
              <a:rPr lang="en-US" smtClean="0"/>
              <a:t>8/20/2021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54CDDD-6C5C-463F-AB7E-423138A37BB3}" type="slidenum">
              <a:rPr lang="en-US" smtClean="0"/>
              <a:t>‹#›</a:t>
            </a:fld>
            <a:endParaRPr lang="en-US"/>
          </a:p>
        </p:txBody>
      </p:sp>
    </p:spTree>
    <p:extLst>
      <p:ext uri="{BB962C8B-B14F-4D97-AF65-F5344CB8AC3E}">
        <p14:creationId xmlns:p14="http://schemas.microsoft.com/office/powerpoint/2010/main" val="3096808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ol.gov/general/topic/disability/ad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pa.gov/accessibility/frequent-questions-about-section-50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google.com/accessibility/" TargetMode="External"/><Relationship Id="rId7" Type="http://schemas.openxmlformats.org/officeDocument/2006/relationships/hyperlink" Target="https://www.aph.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orgidev.com/a11y.html" TargetMode="External"/><Relationship Id="rId5" Type="http://schemas.openxmlformats.org/officeDocument/2006/relationships/hyperlink" Target="https://accessibilityinsights.io/" TargetMode="External"/><Relationship Id="rId4" Type="http://schemas.openxmlformats.org/officeDocument/2006/relationships/hyperlink" Target="https://webaim.org/" TargetMode="External"/><Relationship Id="rId9" Type="http://schemas.openxmlformats.org/officeDocument/2006/relationships/hyperlink" Target="https://twitter.com/MSFTEnab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CorgiDev/" TargetMode="External"/><Relationship Id="rId3" Type="http://schemas.openxmlformats.org/officeDocument/2006/relationships/image" Target="../media/image34.gif"/><Relationship Id="rId7" Type="http://schemas.openxmlformats.org/officeDocument/2006/relationships/hyperlink" Target="https://www.twitch.tv/thecorgidev"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twitter.com/TheCorgiDev" TargetMode="External"/><Relationship Id="rId5" Type="http://schemas.openxmlformats.org/officeDocument/2006/relationships/hyperlink" Target="https://www.linkedin.com/in/corgidev/" TargetMode="External"/><Relationship Id="rId4" Type="http://schemas.openxmlformats.org/officeDocument/2006/relationships/hyperlink" Target="https://corgidev.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1.jpe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C029-AE6D-4F47-A1C9-EDBBA80BF5C2}"/>
              </a:ext>
            </a:extLst>
          </p:cNvPr>
          <p:cNvSpPr>
            <a:spLocks noGrp="1"/>
          </p:cNvSpPr>
          <p:nvPr>
            <p:ph type="ctrTitle"/>
          </p:nvPr>
        </p:nvSpPr>
        <p:spPr>
          <a:xfrm>
            <a:off x="0" y="2977694"/>
            <a:ext cx="12192000" cy="902611"/>
          </a:xfrm>
        </p:spPr>
        <p:txBody>
          <a:bodyPr/>
          <a:lstStyle/>
          <a:p>
            <a:pPr algn="ctr"/>
            <a:r>
              <a:rPr lang="en-US" dirty="0"/>
              <a:t>Introduction to Accessibility</a:t>
            </a:r>
          </a:p>
        </p:txBody>
      </p:sp>
    </p:spTree>
    <p:extLst>
      <p:ext uri="{BB962C8B-B14F-4D97-AF65-F5344CB8AC3E}">
        <p14:creationId xmlns:p14="http://schemas.microsoft.com/office/powerpoint/2010/main" val="31655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073E0-0F91-46F6-AA63-3E98C290AE4E}"/>
              </a:ext>
            </a:extLst>
          </p:cNvPr>
          <p:cNvSpPr>
            <a:spLocks noGrp="1"/>
          </p:cNvSpPr>
          <p:nvPr>
            <p:ph idx="1"/>
          </p:nvPr>
        </p:nvSpPr>
        <p:spPr/>
        <p:txBody>
          <a:bodyPr/>
          <a:lstStyle/>
          <a:p>
            <a:r>
              <a:rPr lang="en-US" b="1" dirty="0"/>
              <a:t>W</a:t>
            </a:r>
            <a:r>
              <a:rPr lang="en-US" dirty="0"/>
              <a:t>eb </a:t>
            </a:r>
            <a:r>
              <a:rPr lang="en-US" b="1" dirty="0"/>
              <a:t>C</a:t>
            </a:r>
            <a:r>
              <a:rPr lang="en-US" dirty="0"/>
              <a:t>ontent </a:t>
            </a:r>
            <a:r>
              <a:rPr lang="en-US" b="1" dirty="0"/>
              <a:t>A</a:t>
            </a:r>
            <a:r>
              <a:rPr lang="en-US" dirty="0"/>
              <a:t>ccessibility </a:t>
            </a:r>
            <a:r>
              <a:rPr lang="en-US" b="1" dirty="0"/>
              <a:t>G</a:t>
            </a:r>
            <a:r>
              <a:rPr lang="en-US" dirty="0"/>
              <a:t>uidelines (WCAG)</a:t>
            </a:r>
          </a:p>
          <a:p>
            <a:r>
              <a:rPr lang="en-US" dirty="0"/>
              <a:t>Separated into 3 levels: </a:t>
            </a:r>
            <a:r>
              <a:rPr lang="en-US" b="1" dirty="0"/>
              <a:t>A</a:t>
            </a:r>
            <a:r>
              <a:rPr lang="en-US" dirty="0"/>
              <a:t>, </a:t>
            </a:r>
            <a:r>
              <a:rPr lang="en-US" b="1" dirty="0"/>
              <a:t>AA</a:t>
            </a:r>
            <a:r>
              <a:rPr lang="en-US" dirty="0"/>
              <a:t>, and </a:t>
            </a:r>
            <a:r>
              <a:rPr lang="en-US" b="1" dirty="0"/>
              <a:t>AAA</a:t>
            </a:r>
          </a:p>
          <a:p>
            <a:r>
              <a:rPr lang="en-US" dirty="0"/>
              <a:t>Separated into 4 basic principles: </a:t>
            </a:r>
            <a:r>
              <a:rPr lang="en-US" b="1" dirty="0"/>
              <a:t>P</a:t>
            </a:r>
            <a:r>
              <a:rPr lang="en-US" dirty="0"/>
              <a:t>erceivable, </a:t>
            </a:r>
            <a:r>
              <a:rPr lang="en-US" b="1" dirty="0"/>
              <a:t>O</a:t>
            </a:r>
            <a:r>
              <a:rPr lang="en-US" dirty="0"/>
              <a:t>perable, </a:t>
            </a:r>
            <a:r>
              <a:rPr lang="en-US" b="1" dirty="0"/>
              <a:t>U</a:t>
            </a:r>
            <a:r>
              <a:rPr lang="en-US" dirty="0"/>
              <a:t>nderstandable, and </a:t>
            </a:r>
            <a:r>
              <a:rPr lang="en-US" b="1" dirty="0"/>
              <a:t>R</a:t>
            </a:r>
            <a:r>
              <a:rPr lang="en-US" dirty="0"/>
              <a:t>obust. These are often shortened to </a:t>
            </a:r>
            <a:r>
              <a:rPr lang="en-US" b="1" dirty="0"/>
              <a:t>POUR</a:t>
            </a:r>
            <a:r>
              <a:rPr lang="en-US" dirty="0"/>
              <a:t>.</a:t>
            </a:r>
          </a:p>
          <a:p>
            <a:r>
              <a:rPr lang="en-US" dirty="0"/>
              <a:t>Created by the World Wide Web Consortium (W3C). Serves as the basis for most development and Accessibility standards worldwide.</a:t>
            </a:r>
          </a:p>
        </p:txBody>
      </p:sp>
      <p:sp>
        <p:nvSpPr>
          <p:cNvPr id="2" name="Title 1">
            <a:extLst>
              <a:ext uri="{FF2B5EF4-FFF2-40B4-BE49-F238E27FC236}">
                <a16:creationId xmlns:a16="http://schemas.microsoft.com/office/drawing/2014/main" id="{350939B8-DBB9-4EC6-9888-CEC7CA1C513C}"/>
              </a:ext>
            </a:extLst>
          </p:cNvPr>
          <p:cNvSpPr>
            <a:spLocks noGrp="1"/>
          </p:cNvSpPr>
          <p:nvPr>
            <p:ph type="title"/>
          </p:nvPr>
        </p:nvSpPr>
        <p:spPr/>
        <p:txBody>
          <a:bodyPr/>
          <a:lstStyle/>
          <a:p>
            <a:r>
              <a:rPr lang="en-US"/>
              <a:t>WCAG</a:t>
            </a:r>
          </a:p>
        </p:txBody>
      </p:sp>
    </p:spTree>
    <p:extLst>
      <p:ext uri="{BB962C8B-B14F-4D97-AF65-F5344CB8AC3E}">
        <p14:creationId xmlns:p14="http://schemas.microsoft.com/office/powerpoint/2010/main" val="291431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140C-62CB-46F2-96B5-918D1F8A7E73}"/>
              </a:ext>
            </a:extLst>
          </p:cNvPr>
          <p:cNvSpPr>
            <a:spLocks noGrp="1"/>
          </p:cNvSpPr>
          <p:nvPr>
            <p:ph idx="1"/>
          </p:nvPr>
        </p:nvSpPr>
        <p:spPr/>
        <p:txBody>
          <a:bodyPr>
            <a:normAutofit/>
          </a:bodyPr>
          <a:lstStyle/>
          <a:p>
            <a:r>
              <a:rPr lang="en-US" sz="1600" dirty="0">
                <a:solidFill>
                  <a:schemeClr val="tx1"/>
                </a:solidFill>
              </a:rPr>
              <a:t>“The Americans with Disabilities Act (ADA) prohibits discrimination against people with disabilities in several areas, including employment, transportation, public accommodations, communications and access to state and local government’ programs and services. As it relates to employment, Title I of the ADA protects the rights of both employees and job seekers. The ADA also establishes requirements for telecommunications relay services. Title IV, which is regulated by the Federal Communications Commission (FCC), also requires closed captioning of federally funded public service announcements.” – </a:t>
            </a:r>
            <a:r>
              <a:rPr lang="en-US" sz="1600" b="1" dirty="0">
                <a:solidFill>
                  <a:schemeClr val="accent5">
                    <a:lumMod val="50000"/>
                  </a:schemeClr>
                </a:solidFill>
                <a:hlinkClick r:id="rId3">
                  <a:extLst>
                    <a:ext uri="{A12FA001-AC4F-418D-AE19-62706E023703}">
                      <ahyp:hlinkClr xmlns:ahyp="http://schemas.microsoft.com/office/drawing/2018/hyperlinkcolor" val="tx"/>
                    </a:ext>
                  </a:extLst>
                </a:hlinkClick>
              </a:rPr>
              <a:t>US Department of Labor</a:t>
            </a:r>
            <a:endParaRPr lang="en-US" sz="1600" b="1" dirty="0">
              <a:solidFill>
                <a:schemeClr val="accent5">
                  <a:lumMod val="50000"/>
                </a:schemeClr>
              </a:solidFill>
            </a:endParaRPr>
          </a:p>
          <a:p>
            <a:r>
              <a:rPr lang="en-US" sz="1600" dirty="0">
                <a:solidFill>
                  <a:schemeClr val="tx1"/>
                </a:solidFill>
              </a:rPr>
              <a:t>Signed into law July 26, 1990 by George H.W. Bush.</a:t>
            </a:r>
          </a:p>
          <a:p>
            <a:r>
              <a:rPr lang="en-US" sz="1600" dirty="0">
                <a:solidFill>
                  <a:schemeClr val="tx1"/>
                </a:solidFill>
              </a:rPr>
              <a:t>Meant for general overall public Accessibility access.</a:t>
            </a:r>
          </a:p>
          <a:p>
            <a:r>
              <a:rPr lang="en-US" sz="1600" dirty="0">
                <a:solidFill>
                  <a:schemeClr val="tx1"/>
                </a:solidFill>
              </a:rPr>
              <a:t>Has some sections for more specific areas like employment.</a:t>
            </a:r>
          </a:p>
        </p:txBody>
      </p:sp>
      <p:sp>
        <p:nvSpPr>
          <p:cNvPr id="2" name="Title 1">
            <a:extLst>
              <a:ext uri="{FF2B5EF4-FFF2-40B4-BE49-F238E27FC236}">
                <a16:creationId xmlns:a16="http://schemas.microsoft.com/office/drawing/2014/main" id="{DAB05D67-7DB1-4C01-9843-1ED2EC6D7720}"/>
              </a:ext>
            </a:extLst>
          </p:cNvPr>
          <p:cNvSpPr>
            <a:spLocks noGrp="1"/>
          </p:cNvSpPr>
          <p:nvPr>
            <p:ph type="title"/>
          </p:nvPr>
        </p:nvSpPr>
        <p:spPr/>
        <p:txBody>
          <a:bodyPr/>
          <a:lstStyle/>
          <a:p>
            <a:r>
              <a:rPr lang="en-US"/>
              <a:t>ADA</a:t>
            </a:r>
          </a:p>
        </p:txBody>
      </p:sp>
    </p:spTree>
    <p:extLst>
      <p:ext uri="{BB962C8B-B14F-4D97-AF65-F5344CB8AC3E}">
        <p14:creationId xmlns:p14="http://schemas.microsoft.com/office/powerpoint/2010/main" val="414629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1760-23A9-4D29-8DB1-936BAEBA8ECB}"/>
              </a:ext>
            </a:extLst>
          </p:cNvPr>
          <p:cNvSpPr>
            <a:spLocks noGrp="1"/>
          </p:cNvSpPr>
          <p:nvPr>
            <p:ph idx="1"/>
          </p:nvPr>
        </p:nvSpPr>
        <p:spPr/>
        <p:txBody>
          <a:bodyPr/>
          <a:lstStyle/>
          <a:p>
            <a:r>
              <a:rPr lang="en-US" dirty="0"/>
              <a:t>“Section 508 of the </a:t>
            </a:r>
            <a:r>
              <a:rPr lang="en-US" b="1" dirty="0"/>
              <a:t>Rehabilitation Act</a:t>
            </a:r>
            <a:r>
              <a:rPr lang="en-US" dirty="0"/>
              <a:t> (29 U.S.C. § 794d) requires federal agencies to develop, procure, maintain or use Information and Communications Technology (ICT) that is accessible to people with disabilities – regardless of whether or not they work for the federal government.” – </a:t>
            </a:r>
            <a:r>
              <a:rPr lang="en-US" b="1" dirty="0">
                <a:solidFill>
                  <a:schemeClr val="accent5">
                    <a:lumMod val="50000"/>
                  </a:schemeClr>
                </a:solidFill>
                <a:hlinkClick r:id="rId3">
                  <a:extLst>
                    <a:ext uri="{A12FA001-AC4F-418D-AE19-62706E023703}">
                      <ahyp:hlinkClr xmlns:ahyp="http://schemas.microsoft.com/office/drawing/2018/hyperlinkcolor" val="tx"/>
                    </a:ext>
                  </a:extLst>
                </a:hlinkClick>
              </a:rPr>
              <a:t>EPA.gov</a:t>
            </a:r>
            <a:endParaRPr lang="en-US" b="1" dirty="0">
              <a:solidFill>
                <a:schemeClr val="accent5">
                  <a:lumMod val="50000"/>
                </a:schemeClr>
              </a:solidFill>
            </a:endParaRPr>
          </a:p>
          <a:p>
            <a:r>
              <a:rPr lang="en-US" b="1" dirty="0"/>
              <a:t>Section508 </a:t>
            </a:r>
            <a:r>
              <a:rPr lang="en-US" dirty="0"/>
              <a:t>generally applies to groups providing government funded services, government contractors, and government departments.</a:t>
            </a:r>
          </a:p>
          <a:p>
            <a:r>
              <a:rPr lang="en-US" dirty="0"/>
              <a:t>Also often paired with Section 255 of the Communications Act.</a:t>
            </a:r>
          </a:p>
        </p:txBody>
      </p:sp>
      <p:sp>
        <p:nvSpPr>
          <p:cNvPr id="2" name="Title 1">
            <a:extLst>
              <a:ext uri="{FF2B5EF4-FFF2-40B4-BE49-F238E27FC236}">
                <a16:creationId xmlns:a16="http://schemas.microsoft.com/office/drawing/2014/main" id="{E5593C74-CB29-448F-8DA9-0E40EC896AE9}"/>
              </a:ext>
            </a:extLst>
          </p:cNvPr>
          <p:cNvSpPr>
            <a:spLocks noGrp="1"/>
          </p:cNvSpPr>
          <p:nvPr>
            <p:ph type="title"/>
          </p:nvPr>
        </p:nvSpPr>
        <p:spPr/>
        <p:txBody>
          <a:bodyPr/>
          <a:lstStyle/>
          <a:p>
            <a:r>
              <a:rPr lang="en-US"/>
              <a:t>Section 508</a:t>
            </a:r>
          </a:p>
        </p:txBody>
      </p:sp>
    </p:spTree>
    <p:extLst>
      <p:ext uri="{BB962C8B-B14F-4D97-AF65-F5344CB8AC3E}">
        <p14:creationId xmlns:p14="http://schemas.microsoft.com/office/powerpoint/2010/main" val="331571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A1C2EF-407C-4FF6-956D-C93D55EC539B}"/>
              </a:ext>
            </a:extLst>
          </p:cNvPr>
          <p:cNvGraphicFramePr>
            <a:graphicFrameLocks noGrp="1"/>
          </p:cNvGraphicFramePr>
          <p:nvPr>
            <p:ph idx="1"/>
            <p:extLst>
              <p:ext uri="{D42A27DB-BD31-4B8C-83A1-F6EECF244321}">
                <p14:modId xmlns:p14="http://schemas.microsoft.com/office/powerpoint/2010/main" val="3346420555"/>
              </p:ext>
            </p:extLst>
          </p:nvPr>
        </p:nvGraphicFramePr>
        <p:xfrm>
          <a:off x="5181644" y="1226881"/>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0D678C13-704B-42F6-8756-DB87FDC3B774}"/>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can I do?</a:t>
            </a:r>
          </a:p>
        </p:txBody>
      </p:sp>
    </p:spTree>
    <p:extLst>
      <p:ext uri="{BB962C8B-B14F-4D97-AF65-F5344CB8AC3E}">
        <p14:creationId xmlns:p14="http://schemas.microsoft.com/office/powerpoint/2010/main" val="331143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43B5B-F9DF-48DE-9D3F-5EEA05B365A4}"/>
              </a:ext>
            </a:extLst>
          </p:cNvPr>
          <p:cNvSpPr>
            <a:spLocks noGrp="1"/>
          </p:cNvSpPr>
          <p:nvPr>
            <p:ph idx="1"/>
          </p:nvPr>
        </p:nvSpPr>
        <p:spPr>
          <a:xfrm>
            <a:off x="524107" y="2603499"/>
            <a:ext cx="11162371" cy="3696939"/>
          </a:xfrm>
        </p:spPr>
        <p:txBody>
          <a:bodyPr>
            <a:normAutofit/>
          </a:bodyPr>
          <a:lstStyle/>
          <a:p>
            <a:r>
              <a:rPr lang="en-US" sz="1600" b="1" dirty="0">
                <a:solidFill>
                  <a:schemeClr val="accent5">
                    <a:lumMod val="50000"/>
                  </a:schemeClr>
                </a:solidFill>
                <a:hlinkClick r:id="rId3">
                  <a:extLst>
                    <a:ext uri="{A12FA001-AC4F-418D-AE19-62706E023703}">
                      <ahyp:hlinkClr xmlns:ahyp="http://schemas.microsoft.com/office/drawing/2018/hyperlinkcolor" val="tx"/>
                    </a:ext>
                  </a:extLst>
                </a:hlinkClick>
              </a:rPr>
              <a:t>Google Accessibility</a:t>
            </a:r>
            <a:endParaRPr lang="en-US" sz="1600" b="1" dirty="0">
              <a:solidFill>
                <a:schemeClr val="accent5">
                  <a:lumMod val="50000"/>
                </a:schemeClr>
              </a:solidFill>
            </a:endParaRPr>
          </a:p>
          <a:p>
            <a:r>
              <a:rPr lang="en-US" sz="1600" b="1" dirty="0" err="1">
                <a:solidFill>
                  <a:schemeClr val="accent5">
                    <a:lumMod val="50000"/>
                  </a:schemeClr>
                </a:solidFill>
                <a:hlinkClick r:id="rId4">
                  <a:extLst>
                    <a:ext uri="{A12FA001-AC4F-418D-AE19-62706E023703}">
                      <ahyp:hlinkClr xmlns:ahyp="http://schemas.microsoft.com/office/drawing/2018/hyperlinkcolor" val="tx"/>
                    </a:ext>
                  </a:extLst>
                </a:hlinkClick>
              </a:rPr>
              <a:t>WebAIM</a:t>
            </a:r>
            <a:r>
              <a:rPr lang="en-US" sz="1600" dirty="0">
                <a:solidFill>
                  <a:schemeClr val="accent5">
                    <a:lumMod val="50000"/>
                  </a:schemeClr>
                </a:solidFill>
              </a:rPr>
              <a:t> </a:t>
            </a:r>
            <a:r>
              <a:rPr lang="en-US" sz="1600" dirty="0">
                <a:solidFill>
                  <a:schemeClr val="tx1"/>
                </a:solidFill>
              </a:rPr>
              <a:t>offers a lot of tools and documentation for testing Accessibility including a browser extension.</a:t>
            </a:r>
          </a:p>
          <a:p>
            <a:r>
              <a:rPr lang="en-US" sz="1600" b="1" dirty="0">
                <a:solidFill>
                  <a:schemeClr val="accent5">
                    <a:lumMod val="50000"/>
                  </a:schemeClr>
                </a:solidFill>
                <a:hlinkClick r:id="rId5">
                  <a:extLst>
                    <a:ext uri="{A12FA001-AC4F-418D-AE19-62706E023703}">
                      <ahyp:hlinkClr xmlns:ahyp="http://schemas.microsoft.com/office/drawing/2018/hyperlinkcolor" val="tx"/>
                    </a:ext>
                  </a:extLst>
                </a:hlinkClick>
              </a:rPr>
              <a:t>Accessibility Insights</a:t>
            </a:r>
            <a:r>
              <a:rPr lang="en-US" sz="1600" dirty="0">
                <a:solidFill>
                  <a:schemeClr val="accent5">
                    <a:lumMod val="50000"/>
                  </a:schemeClr>
                </a:solidFill>
              </a:rPr>
              <a:t> </a:t>
            </a:r>
            <a:r>
              <a:rPr lang="en-US" sz="1600" dirty="0">
                <a:solidFill>
                  <a:schemeClr val="tx1"/>
                </a:solidFill>
              </a:rPr>
              <a:t>is a tool set offered by Microsoft for testing Accessibility in Android apps, Websites, and Windows applications.</a:t>
            </a:r>
          </a:p>
          <a:p>
            <a:pPr lvl="1"/>
            <a:r>
              <a:rPr lang="en-US" dirty="0">
                <a:solidFill>
                  <a:schemeClr val="tx1"/>
                </a:solidFill>
              </a:rPr>
              <a:t>There are also built in Accessibility checkers in the Office 365 web and desktop applications, which offer similar functionality.</a:t>
            </a:r>
          </a:p>
          <a:p>
            <a:r>
              <a:rPr lang="en-US" sz="1600" b="1" dirty="0" err="1">
                <a:solidFill>
                  <a:schemeClr val="accent5">
                    <a:lumMod val="50000"/>
                  </a:schemeClr>
                </a:solidFill>
                <a:hlinkClick r:id="rId6">
                  <a:extLst>
                    <a:ext uri="{A12FA001-AC4F-418D-AE19-62706E023703}">
                      <ahyp:hlinkClr xmlns:ahyp="http://schemas.microsoft.com/office/drawing/2018/hyperlinkcolor" val="tx"/>
                    </a:ext>
                  </a:extLst>
                </a:hlinkClick>
              </a:rPr>
              <a:t>CorgiDev</a:t>
            </a:r>
            <a:r>
              <a:rPr lang="en-US" sz="1600" b="1" dirty="0">
                <a:solidFill>
                  <a:schemeClr val="accent5">
                    <a:lumMod val="50000"/>
                  </a:schemeClr>
                </a:solidFill>
                <a:hlinkClick r:id="rId6">
                  <a:extLst>
                    <a:ext uri="{A12FA001-AC4F-418D-AE19-62706E023703}">
                      <ahyp:hlinkClr xmlns:ahyp="http://schemas.microsoft.com/office/drawing/2018/hyperlinkcolor" val="tx"/>
                    </a:ext>
                  </a:extLst>
                </a:hlinkClick>
              </a:rPr>
              <a:t> Accessibility Resources and Information</a:t>
            </a:r>
            <a:endParaRPr lang="en-US" sz="1600" b="1" dirty="0">
              <a:solidFill>
                <a:schemeClr val="accent5">
                  <a:lumMod val="50000"/>
                </a:schemeClr>
              </a:solidFill>
            </a:endParaRPr>
          </a:p>
          <a:p>
            <a:r>
              <a:rPr lang="en-US" sz="1600" b="1" dirty="0">
                <a:solidFill>
                  <a:schemeClr val="accent5">
                    <a:lumMod val="50000"/>
                  </a:schemeClr>
                </a:solidFill>
                <a:hlinkClick r:id="rId7">
                  <a:extLst>
                    <a:ext uri="{A12FA001-AC4F-418D-AE19-62706E023703}">
                      <ahyp:hlinkClr xmlns:ahyp="http://schemas.microsoft.com/office/drawing/2018/hyperlinkcolor" val="tx"/>
                    </a:ext>
                  </a:extLst>
                </a:hlinkClick>
              </a:rPr>
              <a:t>American Printing House for the Blind</a:t>
            </a:r>
            <a:endParaRPr lang="en-US" sz="1600" b="1" dirty="0">
              <a:solidFill>
                <a:schemeClr val="accent5">
                  <a:lumMod val="50000"/>
                </a:schemeClr>
              </a:solidFill>
            </a:endParaRPr>
          </a:p>
          <a:p>
            <a:r>
              <a:rPr lang="en-US" sz="1600" b="1" dirty="0">
                <a:solidFill>
                  <a:schemeClr val="accent5">
                    <a:lumMod val="50000"/>
                  </a:schemeClr>
                </a:solidFill>
                <a:hlinkClick r:id="rId8">
                  <a:extLst>
                    <a:ext uri="{A12FA001-AC4F-418D-AE19-62706E023703}">
                      <ahyp:hlinkClr xmlns:ahyp="http://schemas.microsoft.com/office/drawing/2018/hyperlinkcolor" val="tx"/>
                    </a:ext>
                  </a:extLst>
                </a:hlinkClick>
              </a:rPr>
              <a:t>Microsoft’s Accessibility Fundamentals Course</a:t>
            </a:r>
            <a:endParaRPr lang="en-US" sz="1600" b="1" dirty="0">
              <a:solidFill>
                <a:schemeClr val="accent5">
                  <a:lumMod val="50000"/>
                </a:schemeClr>
              </a:solidFill>
            </a:endParaRPr>
          </a:p>
          <a:p>
            <a:r>
              <a:rPr lang="en-US" sz="1600" b="1" u="sng" dirty="0">
                <a:solidFill>
                  <a:schemeClr val="accent5">
                    <a:lumMod val="50000"/>
                  </a:schemeClr>
                </a:solidFill>
              </a:rPr>
              <a:t>Microsoft Accessibility </a:t>
            </a:r>
            <a:r>
              <a:rPr lang="en-US" sz="1600" b="1" dirty="0">
                <a:solidFill>
                  <a:schemeClr val="accent5">
                    <a:lumMod val="50000"/>
                  </a:schemeClr>
                </a:solidFill>
              </a:rPr>
              <a:t>(</a:t>
            </a:r>
            <a:r>
              <a:rPr lang="en-US" sz="1600" b="1" dirty="0">
                <a:solidFill>
                  <a:schemeClr val="accent5">
                    <a:lumMod val="50000"/>
                  </a:schemeClr>
                </a:solidFill>
                <a:hlinkClick r:id="rId9"/>
              </a:rPr>
              <a:t>@MSFTENable</a:t>
            </a:r>
            <a:r>
              <a:rPr lang="en-US" sz="1600" b="1" dirty="0">
                <a:solidFill>
                  <a:schemeClr val="accent5">
                    <a:lumMod val="50000"/>
                  </a:schemeClr>
                </a:solidFill>
              </a:rPr>
              <a:t>) on Twitter</a:t>
            </a:r>
          </a:p>
          <a:p>
            <a:endParaRPr lang="en-US" sz="1600" dirty="0">
              <a:solidFill>
                <a:schemeClr val="tx1"/>
              </a:solidFill>
            </a:endParaRPr>
          </a:p>
        </p:txBody>
      </p:sp>
      <p:sp>
        <p:nvSpPr>
          <p:cNvPr id="2" name="Title 1">
            <a:extLst>
              <a:ext uri="{FF2B5EF4-FFF2-40B4-BE49-F238E27FC236}">
                <a16:creationId xmlns:a16="http://schemas.microsoft.com/office/drawing/2014/main" id="{D964C1D9-9E12-41B4-90E5-1B434FCDB92A}"/>
              </a:ext>
            </a:extLst>
          </p:cNvPr>
          <p:cNvSpPr>
            <a:spLocks noGrp="1"/>
          </p:cNvSpPr>
          <p:nvPr>
            <p:ph type="title"/>
          </p:nvPr>
        </p:nvSpPr>
        <p:spPr/>
        <p:txBody>
          <a:bodyPr/>
          <a:lstStyle/>
          <a:p>
            <a:r>
              <a:rPr lang="en-US"/>
              <a:t>Tools and Resources</a:t>
            </a:r>
          </a:p>
        </p:txBody>
      </p:sp>
    </p:spTree>
    <p:extLst>
      <p:ext uri="{BB962C8B-B14F-4D97-AF65-F5344CB8AC3E}">
        <p14:creationId xmlns:p14="http://schemas.microsoft.com/office/powerpoint/2010/main" val="413519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merican Printing House for the Blind : GoToLouisville.com ...">
            <a:extLst>
              <a:ext uri="{FF2B5EF4-FFF2-40B4-BE49-F238E27FC236}">
                <a16:creationId xmlns:a16="http://schemas.microsoft.com/office/drawing/2014/main" id="{811D6E85-249A-417C-A10E-EA69753D2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9763" y="1292043"/>
            <a:ext cx="6470907" cy="427079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BF682A-E72F-40F6-BBFA-9E951E0754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American Printing House for the Blind</a:t>
            </a:r>
          </a:p>
        </p:txBody>
      </p:sp>
    </p:spTree>
    <p:extLst>
      <p:ext uri="{BB962C8B-B14F-4D97-AF65-F5344CB8AC3E}">
        <p14:creationId xmlns:p14="http://schemas.microsoft.com/office/powerpoint/2010/main" val="14395694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81" name="Rectangle 8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Braille Tales logo">
            <a:extLst>
              <a:ext uri="{FF2B5EF4-FFF2-40B4-BE49-F238E27FC236}">
                <a16:creationId xmlns:a16="http://schemas.microsoft.com/office/drawing/2014/main" id="{F6D6592F-0E05-4B3A-B0BF-9C8728B39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3943" y="4168697"/>
            <a:ext cx="2103863" cy="21038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of Dolly Parton reading a Braille Tales book with a young girl.">
            <a:extLst>
              <a:ext uri="{FF2B5EF4-FFF2-40B4-BE49-F238E27FC236}">
                <a16:creationId xmlns:a16="http://schemas.microsoft.com/office/drawing/2014/main" id="{4D4D14CE-D1BA-47CE-9EA1-9146DFC11D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33" r="-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FBE2CC-2F5F-4256-A53A-0177F17254D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Imagination Library and Braille Tales</a:t>
            </a:r>
          </a:p>
        </p:txBody>
      </p:sp>
    </p:spTree>
    <p:extLst>
      <p:ext uri="{BB962C8B-B14F-4D97-AF65-F5344CB8AC3E}">
        <p14:creationId xmlns:p14="http://schemas.microsoft.com/office/powerpoint/2010/main" val="29444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7940" y="1375238"/>
            <a:ext cx="4107524" cy="41075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90000"/>
              </a:lnSpc>
              <a:spcBef>
                <a:spcPts val="1000"/>
              </a:spcBef>
              <a:spcAft>
                <a:spcPts val="0"/>
              </a:spcAft>
              <a:buClr>
                <a:srgbClr val="B31166"/>
              </a:buClr>
              <a:buSzPct val="80000"/>
              <a:buNone/>
              <a:tabLst/>
              <a:defRPr/>
            </a:pPr>
            <a:r>
              <a:rPr lang="en-US" b="1" dirty="0">
                <a:solidFill>
                  <a:sysClr val="windowText" lastClr="000000"/>
                </a:solidFill>
                <a:latin typeface="Century Gothic" panose="020B0502020202020204"/>
              </a:rPr>
              <a:t>Keep in touch!</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Home Page</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4"/>
              </a:rPr>
              <a:t>Corgidev.com</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LinkedIn</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5"/>
              </a:rPr>
              <a:t>@CorgiDev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Twitter</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6"/>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Twitch</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7"/>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GitHub </a:t>
            </a:r>
            <a:r>
              <a:rPr lang="en-US" dirty="0">
                <a:solidFill>
                  <a:sysClr val="windowText" lastClr="000000"/>
                </a:solidFill>
                <a:latin typeface="Century Gothic" panose="020B0502020202020204"/>
                <a:hlinkClick r:id="rId8"/>
              </a:rPr>
              <a:t>@CorgiDev</a:t>
            </a:r>
            <a:endParaRPr lang="en-US" b="1" dirty="0">
              <a:solidFill>
                <a:sysClr val="windowText" lastClr="000000"/>
              </a:solidFill>
              <a:latin typeface="Century Gothic" panose="020B0502020202020204"/>
            </a:endParaRPr>
          </a:p>
        </p:txBody>
      </p:sp>
    </p:spTree>
    <p:extLst>
      <p:ext uri="{BB962C8B-B14F-4D97-AF65-F5344CB8AC3E}">
        <p14:creationId xmlns:p14="http://schemas.microsoft.com/office/powerpoint/2010/main" val="38366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ture of me, a brown haired girl wearing a black hoodie and a red mask with cartoonish plague doctors printed on it. Next to me is a large, pink, fluffy dragon plush wearing a pink mask featuring cartoonish budgies sitting on balls of rice so they look like Budgie sushi.">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940" y="1375238"/>
            <a:ext cx="4107524" cy="4107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Clr>
                <a:srgbClr val="B31166"/>
              </a:buClr>
              <a:buNone/>
              <a:defRPr/>
            </a:pPr>
            <a:r>
              <a:rPr lang="en-US" b="1" dirty="0">
                <a:solidFill>
                  <a:sysClr val="windowText" lastClr="000000"/>
                </a:solidFill>
                <a:latin typeface="Century Gothic" panose="020B0502020202020204"/>
              </a:rPr>
              <a:t>Little bit about me!</a:t>
            </a:r>
          </a:p>
          <a:p>
            <a:pPr>
              <a:lnSpc>
                <a:spcPct val="90000"/>
              </a:lnSpc>
              <a:buClr>
                <a:srgbClr val="B31166"/>
              </a:buClr>
              <a:defRPr/>
            </a:pPr>
            <a:r>
              <a:rPr lang="en-US" dirty="0">
                <a:solidFill>
                  <a:sysClr val="windowText" lastClr="000000"/>
                </a:solidFill>
                <a:latin typeface="Century Gothic" panose="020B0502020202020204"/>
              </a:rPr>
              <a:t>Current Site Reliability Engineer with CloudFit Software</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Former </a:t>
            </a:r>
            <a:r>
              <a:rPr lang="en-US" dirty="0">
                <a:solidFill>
                  <a:sysClr val="windowText" lastClr="000000"/>
                </a:solidFill>
                <a:latin typeface="Century Gothic" panose="020B0502020202020204"/>
              </a:rPr>
              <a:t>IT employee at the </a:t>
            </a: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American Printing House for the Blind</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dirty="0">
                <a:solidFill>
                  <a:sysClr val="windowText" lastClr="000000"/>
                </a:solidFill>
                <a:latin typeface="Century Gothic" panose="020B0502020202020204"/>
              </a:rPr>
              <a:t>Graduated from WKU with a BA in Sociology</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0" dirty="0">
                <a:solidFill>
                  <a:sysClr val="windowText" lastClr="000000"/>
                </a:solidFill>
                <a:latin typeface="Century Gothic" panose="020B0502020202020204"/>
              </a:rPr>
              <a:t>DHS </a:t>
            </a:r>
            <a:r>
              <a:rPr lang="en-US" dirty="0">
                <a:solidFill>
                  <a:sysClr val="windowText" lastClr="000000"/>
                </a:solidFill>
                <a:latin typeface="Century Gothic" panose="020B0502020202020204"/>
              </a:rPr>
              <a:t>certified Trusted Tester</a:t>
            </a:r>
          </a:p>
        </p:txBody>
      </p:sp>
    </p:spTree>
    <p:extLst>
      <p:ext uri="{BB962C8B-B14F-4D97-AF65-F5344CB8AC3E}">
        <p14:creationId xmlns:p14="http://schemas.microsoft.com/office/powerpoint/2010/main" val="20055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3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DBBD2311-C66F-486D-950C-75E71AB9F0FA}"/>
              </a:ext>
            </a:extLst>
          </p:cNvPr>
          <p:cNvGraphicFramePr>
            <a:graphicFrameLocks noGrp="1"/>
          </p:cNvGraphicFramePr>
          <p:nvPr>
            <p:ph idx="1"/>
            <p:extLst>
              <p:ext uri="{D42A27DB-BD31-4B8C-83A1-F6EECF244321}">
                <p14:modId xmlns:p14="http://schemas.microsoft.com/office/powerpoint/2010/main" val="386902478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6" name="Graphic 35" descr="New version of wheelchair icon where the wheelchair user appears more in motion rather than stationary.">
            <a:extLst>
              <a:ext uri="{FF2B5EF4-FFF2-40B4-BE49-F238E27FC236}">
                <a16:creationId xmlns:a16="http://schemas.microsoft.com/office/drawing/2014/main" id="{EA3B9DA1-03AB-4FFE-A497-1968E6702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9458" y="3246549"/>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341FF46E-B1EE-4A1A-8EB3-A09025A5E041}"/>
              </a:ext>
            </a:extLst>
          </p:cNvPr>
          <p:cNvSpPr>
            <a:spLocks noGrp="1"/>
          </p:cNvSpPr>
          <p:nvPr>
            <p:ph type="title"/>
          </p:nvPr>
        </p:nvSpPr>
        <p:spPr>
          <a:xfrm>
            <a:off x="1154955" y="973668"/>
            <a:ext cx="2942210" cy="2272882"/>
          </a:xfrm>
        </p:spPr>
        <p:txBody>
          <a:bodyPr>
            <a:normAutofit/>
          </a:bodyPr>
          <a:lstStyle/>
          <a:p>
            <a:r>
              <a:rPr lang="en-US" sz="3300">
                <a:solidFill>
                  <a:srgbClr val="EBEBEB"/>
                </a:solidFill>
              </a:rPr>
              <a:t>What is Accessibility?</a:t>
            </a:r>
          </a:p>
        </p:txBody>
      </p:sp>
    </p:spTree>
    <p:extLst>
      <p:ext uri="{BB962C8B-B14F-4D97-AF65-F5344CB8AC3E}">
        <p14:creationId xmlns:p14="http://schemas.microsoft.com/office/powerpoint/2010/main" val="35872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4" name="Rectangle 2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971115B1-254F-4A60-B467-48C3FDED9AA1}"/>
              </a:ext>
            </a:extLst>
          </p:cNvPr>
          <p:cNvGraphicFramePr>
            <a:graphicFrameLocks noGrp="1"/>
          </p:cNvGraphicFramePr>
          <p:nvPr>
            <p:ph idx="1"/>
            <p:extLst>
              <p:ext uri="{D42A27DB-BD31-4B8C-83A1-F6EECF244321}">
                <p14:modId xmlns:p14="http://schemas.microsoft.com/office/powerpoint/2010/main" val="147813538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F6A4827-B423-4763-9B26-A5EB776C36EB}"/>
              </a:ext>
            </a:extLst>
          </p:cNvPr>
          <p:cNvSpPr>
            <a:spLocks noGrp="1"/>
          </p:cNvSpPr>
          <p:nvPr>
            <p:ph type="title"/>
          </p:nvPr>
        </p:nvSpPr>
        <p:spPr>
          <a:xfrm>
            <a:off x="1154955" y="973667"/>
            <a:ext cx="2942210" cy="4833745"/>
          </a:xfrm>
        </p:spPr>
        <p:txBody>
          <a:bodyPr>
            <a:normAutofit/>
          </a:bodyPr>
          <a:lstStyle/>
          <a:p>
            <a:r>
              <a:rPr lang="en-US">
                <a:solidFill>
                  <a:srgbClr val="EBEBEB"/>
                </a:solidFill>
              </a:rPr>
              <a:t>Why is it important?</a:t>
            </a:r>
          </a:p>
        </p:txBody>
      </p:sp>
    </p:spTree>
    <p:extLst>
      <p:ext uri="{BB962C8B-B14F-4D97-AF65-F5344CB8AC3E}">
        <p14:creationId xmlns:p14="http://schemas.microsoft.com/office/powerpoint/2010/main" val="367344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Graphic 13" descr="A silhouette of a construction worker.">
            <a:extLst>
              <a:ext uri="{FF2B5EF4-FFF2-40B4-BE49-F238E27FC236}">
                <a16:creationId xmlns:a16="http://schemas.microsoft.com/office/drawing/2014/main" id="{AACA985E-7636-4F70-9EB1-307E4FC1F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1411" y="506618"/>
            <a:ext cx="2031393" cy="2031393"/>
          </a:xfrm>
          <a:prstGeom prst="rect">
            <a:avLst/>
          </a:prstGeom>
          <a:effectLst>
            <a:outerShdw blurRad="50800" dist="38100" dir="10800000" algn="r" rotWithShape="0">
              <a:prstClr val="black">
                <a:alpha val="40000"/>
              </a:prstClr>
            </a:outerShdw>
          </a:effectLst>
        </p:spPr>
      </p:pic>
      <p:pic>
        <p:nvPicPr>
          <p:cNvPr id="16" name="Graphic 15" descr="A silhouette of a woman with cane.">
            <a:extLst>
              <a:ext uri="{FF2B5EF4-FFF2-40B4-BE49-F238E27FC236}">
                <a16:creationId xmlns:a16="http://schemas.microsoft.com/office/drawing/2014/main" id="{48BEBA96-33B0-4781-8F02-6AA6F0FB5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940" y="4321158"/>
            <a:ext cx="2031393" cy="2031393"/>
          </a:xfrm>
          <a:prstGeom prst="rect">
            <a:avLst/>
          </a:prstGeom>
          <a:effectLst>
            <a:outerShdw blurRad="50800" dist="38100" dir="10800000" algn="r" rotWithShape="0">
              <a:prstClr val="black">
                <a:alpha val="40000"/>
              </a:prstClr>
            </a:outerShdw>
          </a:effectLst>
        </p:spPr>
      </p:pic>
      <p:pic>
        <p:nvPicPr>
          <p:cNvPr id="18" name="Graphic 17" descr="A silhouette of a woman with a baby.">
            <a:extLst>
              <a:ext uri="{FF2B5EF4-FFF2-40B4-BE49-F238E27FC236}">
                <a16:creationId xmlns:a16="http://schemas.microsoft.com/office/drawing/2014/main" id="{FF629C15-1813-41BA-BFB6-2005DA975B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1175" y="4366357"/>
            <a:ext cx="2031393" cy="2031393"/>
          </a:xfrm>
          <a:prstGeom prst="rect">
            <a:avLst/>
          </a:prstGeom>
          <a:effectLst>
            <a:outerShdw blurRad="50800" dist="38100" dir="10800000" algn="r" rotWithShape="0">
              <a:prstClr val="black">
                <a:alpha val="40000"/>
              </a:prstClr>
            </a:outerShdw>
          </a:effectLst>
        </p:spPr>
      </p:pic>
      <p:pic>
        <p:nvPicPr>
          <p:cNvPr id="20" name="Graphic 19" descr="A silhouette of a woman, man, and a person in a wheelchair.">
            <a:extLst>
              <a:ext uri="{FF2B5EF4-FFF2-40B4-BE49-F238E27FC236}">
                <a16:creationId xmlns:a16="http://schemas.microsoft.com/office/drawing/2014/main" id="{A798E35B-7BF0-41BA-946F-AA94269A47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6670" y="439913"/>
            <a:ext cx="2505150" cy="2505150"/>
          </a:xfrm>
          <a:prstGeom prst="rect">
            <a:avLst/>
          </a:prstGeom>
          <a:effectLst>
            <a:outerShdw blurRad="50800" dist="38100" dir="10800000" algn="r" rotWithShape="0">
              <a:prstClr val="black">
                <a:alpha val="40000"/>
              </a:prstClr>
            </a:outerShdw>
          </a:effectLst>
        </p:spPr>
      </p:pic>
      <p:pic>
        <p:nvPicPr>
          <p:cNvPr id="23" name="Graphic 22" descr="A silhouette of a man and woman holding hands.">
            <a:extLst>
              <a:ext uri="{FF2B5EF4-FFF2-40B4-BE49-F238E27FC236}">
                <a16:creationId xmlns:a16="http://schemas.microsoft.com/office/drawing/2014/main" id="{FCB7DE0F-042A-4925-8478-A352DD47DE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82213" y="4321158"/>
            <a:ext cx="2129790" cy="2129790"/>
          </a:xfrm>
          <a:prstGeom prst="rect">
            <a:avLst/>
          </a:prstGeom>
          <a:effectLst>
            <a:outerShdw blurRad="50800" dist="38100" dir="10800000" algn="r" rotWithShape="0">
              <a:prstClr val="black">
                <a:alpha val="40000"/>
              </a:prst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0" y="2945063"/>
            <a:ext cx="12192000" cy="970496"/>
          </a:xfrm>
        </p:spPr>
        <p:txBody>
          <a:bodyPr vert="horz" lIns="91440" tIns="45720" rIns="91440" bIns="45720" rtlCol="0" anchor="b">
            <a:normAutofit/>
          </a:bodyPr>
          <a:lstStyle/>
          <a:p>
            <a:pPr algn="ctr"/>
            <a:r>
              <a:rPr lang="en-US" sz="5400" b="0" i="0" kern="1200" dirty="0">
                <a:solidFill>
                  <a:srgbClr val="EBEBEB"/>
                </a:solidFill>
                <a:latin typeface="+mj-lt"/>
                <a:ea typeface="+mj-ea"/>
                <a:cs typeface="+mj-cs"/>
              </a:rPr>
              <a:t>Social Model</a:t>
            </a:r>
          </a:p>
        </p:txBody>
      </p:sp>
    </p:spTree>
    <p:extLst>
      <p:ext uri="{BB962C8B-B14F-4D97-AF65-F5344CB8AC3E}">
        <p14:creationId xmlns:p14="http://schemas.microsoft.com/office/powerpoint/2010/main" val="4118466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BC9289-1683-4D4F-B68D-2D21138E8B3D}"/>
              </a:ext>
            </a:extLst>
          </p:cNvPr>
          <p:cNvSpPr>
            <a:spLocks noGrp="1"/>
          </p:cNvSpPr>
          <p:nvPr>
            <p:ph idx="1"/>
          </p:nvPr>
        </p:nvSpPr>
        <p:spPr>
          <a:xfrm>
            <a:off x="6700827" y="1143000"/>
            <a:ext cx="5132439" cy="5405229"/>
          </a:xfrm>
        </p:spPr>
        <p:txBody>
          <a:bodyPr anchor="ctr">
            <a:normAutofit/>
          </a:bodyPr>
          <a:lstStyle/>
          <a:p>
            <a:pPr marL="0" indent="0">
              <a:lnSpc>
                <a:spcPct val="90000"/>
              </a:lnSpc>
              <a:buNone/>
            </a:pPr>
            <a:r>
              <a:rPr lang="en-US">
                <a:solidFill>
                  <a:schemeClr val="bg1"/>
                </a:solidFill>
              </a:rPr>
              <a:t>Accessibility needs can be </a:t>
            </a:r>
            <a:r>
              <a:rPr lang="en-US" b="1">
                <a:solidFill>
                  <a:schemeClr val="bg1"/>
                </a:solidFill>
              </a:rPr>
              <a:t>Temporary</a:t>
            </a:r>
            <a:r>
              <a:rPr lang="en-US">
                <a:solidFill>
                  <a:schemeClr val="bg1"/>
                </a:solidFill>
              </a:rPr>
              <a:t>, </a:t>
            </a:r>
            <a:r>
              <a:rPr lang="en-US" b="1">
                <a:solidFill>
                  <a:schemeClr val="bg1"/>
                </a:solidFill>
              </a:rPr>
              <a:t>Permanent</a:t>
            </a:r>
            <a:r>
              <a:rPr lang="en-US">
                <a:solidFill>
                  <a:schemeClr val="bg1"/>
                </a:solidFill>
              </a:rPr>
              <a:t>, and </a:t>
            </a:r>
            <a:r>
              <a:rPr lang="en-US" b="1">
                <a:solidFill>
                  <a:schemeClr val="bg1"/>
                </a:solidFill>
              </a:rPr>
              <a:t>Situational</a:t>
            </a:r>
            <a:r>
              <a:rPr lang="en-US">
                <a:solidFill>
                  <a:schemeClr val="bg1"/>
                </a:solidFill>
              </a:rPr>
              <a:t> in terms of how long they impact someone.</a:t>
            </a:r>
          </a:p>
          <a:p>
            <a:pPr>
              <a:lnSpc>
                <a:spcPct val="90000"/>
              </a:lnSpc>
            </a:pPr>
            <a:r>
              <a:rPr lang="en-US" b="1">
                <a:solidFill>
                  <a:schemeClr val="bg1"/>
                </a:solidFill>
              </a:rPr>
              <a:t>Temporary</a:t>
            </a:r>
            <a:r>
              <a:rPr lang="en-US">
                <a:solidFill>
                  <a:schemeClr val="bg1"/>
                </a:solidFill>
              </a:rPr>
              <a:t> – broken bone, temporary hearing loss, having to cover your eye(s) while they heal after an event, pain after surgery, </a:t>
            </a:r>
          </a:p>
          <a:p>
            <a:pPr>
              <a:lnSpc>
                <a:spcPct val="90000"/>
              </a:lnSpc>
            </a:pPr>
            <a:r>
              <a:rPr lang="en-US" b="1">
                <a:solidFill>
                  <a:schemeClr val="bg1"/>
                </a:solidFill>
              </a:rPr>
              <a:t>Permanent</a:t>
            </a:r>
            <a:r>
              <a:rPr lang="en-US">
                <a:solidFill>
                  <a:schemeClr val="bg1"/>
                </a:solidFill>
              </a:rPr>
              <a:t> – loss of a limb, permanent vision or hearing loss</a:t>
            </a:r>
          </a:p>
          <a:p>
            <a:pPr>
              <a:lnSpc>
                <a:spcPct val="90000"/>
              </a:lnSpc>
            </a:pPr>
            <a:r>
              <a:rPr lang="en-US" b="1">
                <a:solidFill>
                  <a:schemeClr val="bg1"/>
                </a:solidFill>
              </a:rPr>
              <a:t>Situational</a:t>
            </a:r>
            <a:r>
              <a:rPr lang="en-US">
                <a:solidFill>
                  <a:schemeClr val="bg1"/>
                </a:solidFill>
              </a:rPr>
              <a:t> – temporarily panicked due to pet possibly being poisoned or something catching fire.</a:t>
            </a:r>
          </a:p>
          <a:p>
            <a:pPr marL="0" indent="0">
              <a:lnSpc>
                <a:spcPct val="90000"/>
              </a:lnSpc>
              <a:buNone/>
            </a:pPr>
            <a:r>
              <a:rPr lang="en-US">
                <a:solidFill>
                  <a:schemeClr val="bg1"/>
                </a:solidFill>
              </a:rPr>
              <a:t>They can also vary in severity when it comes to how they impact to your daily life.</a:t>
            </a:r>
            <a:endParaRPr lang="en-US" dirty="0">
              <a:solidFill>
                <a:schemeClr val="bg1"/>
              </a:solidFill>
            </a:endParaRPr>
          </a:p>
        </p:txBody>
      </p:sp>
      <p:pic>
        <p:nvPicPr>
          <p:cNvPr id="7" name="Graphic 6" descr="Clock icon">
            <a:extLst>
              <a:ext uri="{FF2B5EF4-FFF2-40B4-BE49-F238E27FC236}">
                <a16:creationId xmlns:a16="http://schemas.microsoft.com/office/drawing/2014/main" id="{AF4453F9-94BF-4447-AFC2-AB2F1A82C42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728" y="1440426"/>
            <a:ext cx="4828707" cy="4828707"/>
          </a:xfrm>
          <a:prstGeom prst="rect">
            <a:avLst/>
          </a:prstGeom>
        </p:spPr>
      </p:pic>
      <p:sp>
        <p:nvSpPr>
          <p:cNvPr id="2" name="Title 1">
            <a:extLst>
              <a:ext uri="{FF2B5EF4-FFF2-40B4-BE49-F238E27FC236}">
                <a16:creationId xmlns:a16="http://schemas.microsoft.com/office/drawing/2014/main" id="{E3720820-967D-4310-BDD9-DDAA0B41C9C0}"/>
              </a:ext>
            </a:extLst>
          </p:cNvPr>
          <p:cNvSpPr>
            <a:spLocks noGrp="1"/>
          </p:cNvSpPr>
          <p:nvPr>
            <p:ph type="title"/>
          </p:nvPr>
        </p:nvSpPr>
        <p:spPr>
          <a:xfrm>
            <a:off x="639098" y="588867"/>
            <a:ext cx="5547702" cy="1148493"/>
          </a:xfrm>
        </p:spPr>
        <p:txBody>
          <a:bodyPr>
            <a:normAutofit/>
          </a:bodyPr>
          <a:lstStyle/>
          <a:p>
            <a:pPr algn="ctr"/>
            <a:r>
              <a:rPr lang="en-US" dirty="0">
                <a:solidFill>
                  <a:srgbClr val="EBEBEB"/>
                </a:solidFill>
              </a:rPr>
              <a:t>Accessibility Time</a:t>
            </a:r>
          </a:p>
        </p:txBody>
      </p:sp>
    </p:spTree>
    <p:extLst>
      <p:ext uri="{BB962C8B-B14F-4D97-AF65-F5344CB8AC3E}">
        <p14:creationId xmlns:p14="http://schemas.microsoft.com/office/powerpoint/2010/main" val="4240233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Hide icon">
            <a:extLst>
              <a:ext uri="{FF2B5EF4-FFF2-40B4-BE49-F238E27FC236}">
                <a16:creationId xmlns:a16="http://schemas.microsoft.com/office/drawing/2014/main" id="{EF7440C1-F416-4862-B6A8-B06BDDBF3B4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5965806" y="2945063"/>
            <a:ext cx="5671445" cy="970496"/>
          </a:xfrm>
        </p:spPr>
        <p:txBody>
          <a:bodyPr vert="horz" lIns="91440" tIns="45720" rIns="91440" bIns="45720" rtlCol="0" anchor="b">
            <a:normAutofit/>
          </a:bodyPr>
          <a:lstStyle/>
          <a:p>
            <a:r>
              <a:rPr lang="en-US" sz="5400" b="0" i="0" kern="1200">
                <a:solidFill>
                  <a:srgbClr val="EBEBEB"/>
                </a:solidFill>
                <a:latin typeface="+mj-lt"/>
                <a:ea typeface="+mj-ea"/>
                <a:cs typeface="+mj-cs"/>
              </a:rPr>
              <a:t>Visible</a:t>
            </a:r>
            <a:r>
              <a:rPr lang="en-US" sz="5400">
                <a:solidFill>
                  <a:srgbClr val="EBEBEB"/>
                </a:solidFill>
              </a:rPr>
              <a:t>/Invisible</a:t>
            </a:r>
            <a:endParaRPr lang="en-US" sz="5400" b="0" i="0" kern="1200">
              <a:solidFill>
                <a:srgbClr val="EBEBEB"/>
              </a:solidFill>
              <a:latin typeface="+mj-lt"/>
              <a:ea typeface="+mj-ea"/>
              <a:cs typeface="+mj-cs"/>
            </a:endParaRPr>
          </a:p>
        </p:txBody>
      </p:sp>
    </p:spTree>
    <p:extLst>
      <p:ext uri="{BB962C8B-B14F-4D97-AF65-F5344CB8AC3E}">
        <p14:creationId xmlns:p14="http://schemas.microsoft.com/office/powerpoint/2010/main" val="4000913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2"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11D4EF8-15DE-40BD-B9AE-B4C9E8684195}"/>
              </a:ext>
            </a:extLst>
          </p:cNvPr>
          <p:cNvGraphicFramePr>
            <a:graphicFrameLocks noGrp="1"/>
          </p:cNvGraphicFramePr>
          <p:nvPr>
            <p:ph idx="1"/>
            <p:extLst>
              <p:ext uri="{D42A27DB-BD31-4B8C-83A1-F6EECF244321}">
                <p14:modId xmlns:p14="http://schemas.microsoft.com/office/powerpoint/2010/main" val="45311520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9D8A40D7-8CBE-4EC1-8927-3B9E32400AA6}"/>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Categories</a:t>
            </a:r>
          </a:p>
        </p:txBody>
      </p:sp>
    </p:spTree>
    <p:extLst>
      <p:ext uri="{BB962C8B-B14F-4D97-AF65-F5344CB8AC3E}">
        <p14:creationId xmlns:p14="http://schemas.microsoft.com/office/powerpoint/2010/main" val="31461227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D40F0-A80D-4C56-BC31-F1D898550AA6}"/>
              </a:ext>
            </a:extLst>
          </p:cNvPr>
          <p:cNvGraphicFramePr>
            <a:graphicFrameLocks noGrp="1"/>
          </p:cNvGraphicFramePr>
          <p:nvPr>
            <p:ph idx="1"/>
            <p:extLst>
              <p:ext uri="{D42A27DB-BD31-4B8C-83A1-F6EECF244321}">
                <p14:modId xmlns:p14="http://schemas.microsoft.com/office/powerpoint/2010/main" val="22192907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6C9521DA-629E-4242-BE12-D6E931D15AD5}"/>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Standards</a:t>
            </a:r>
          </a:p>
        </p:txBody>
      </p:sp>
    </p:spTree>
    <p:extLst>
      <p:ext uri="{BB962C8B-B14F-4D97-AF65-F5344CB8AC3E}">
        <p14:creationId xmlns:p14="http://schemas.microsoft.com/office/powerpoint/2010/main" val="5533557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2350</TotalTime>
  <Words>2612</Words>
  <Application>Microsoft Office PowerPoint</Application>
  <PresentationFormat>Widescreen</PresentationFormat>
  <Paragraphs>184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Roboto</vt:lpstr>
      <vt:lpstr>Wingdings 3</vt:lpstr>
      <vt:lpstr>Ion Boardroom</vt:lpstr>
      <vt:lpstr>Introduction to Accessibility</vt:lpstr>
      <vt:lpstr>PowerPoint Presentation</vt:lpstr>
      <vt:lpstr>What is Accessibility?</vt:lpstr>
      <vt:lpstr>Why is it important?</vt:lpstr>
      <vt:lpstr>Social Model</vt:lpstr>
      <vt:lpstr>Accessibility Time</vt:lpstr>
      <vt:lpstr>Visible/Invisible</vt:lpstr>
      <vt:lpstr>Accessibility Categories</vt:lpstr>
      <vt:lpstr>Accessibility Standards</vt:lpstr>
      <vt:lpstr>WCAG</vt:lpstr>
      <vt:lpstr>ADA</vt:lpstr>
      <vt:lpstr>Section 508</vt:lpstr>
      <vt:lpstr>What can I do?</vt:lpstr>
      <vt:lpstr>Tools and Resources</vt:lpstr>
      <vt:lpstr>American Printing House for the Blind</vt:lpstr>
      <vt:lpstr>Imagination Library and Braille Tales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Accessible Web Design</dc:title>
  <dc:creator>Beth Gray (CloudFit Software)</dc:creator>
  <cp:lastModifiedBy>Beth Gray</cp:lastModifiedBy>
  <cp:revision>2</cp:revision>
  <cp:lastPrinted>2021-08-20T15:36:15Z</cp:lastPrinted>
  <dcterms:created xsi:type="dcterms:W3CDTF">2020-06-22T15:31:58Z</dcterms:created>
  <dcterms:modified xsi:type="dcterms:W3CDTF">2021-08-20T16:49:35Z</dcterms:modified>
</cp:coreProperties>
</file>