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11"/>
  </p:notesMasterIdLst>
  <p:sldIdLst>
    <p:sldId id="256" r:id="rId5"/>
    <p:sldId id="262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5F01"/>
    <a:srgbClr val="BF5701"/>
    <a:srgbClr val="8F1815"/>
    <a:srgbClr val="F56F01"/>
    <a:srgbClr val="00823B"/>
    <a:srgbClr val="EFF5EB"/>
    <a:srgbClr val="B71F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99E965-85A5-4EA5-B6F3-8D41CFFEFD1B}" v="4" dt="2020-10-26T07:13:59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41507F-243A-4AC8-AFC3-F359E8A575C8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EDFE1AA-BBDF-472A-A016-C9F11DDCD658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rgbClr val="B71F1B"/>
        </a:solidFill>
      </dgm:spPr>
      <dgm:t>
        <a:bodyPr/>
        <a:lstStyle/>
        <a:p>
          <a:r>
            <a:rPr lang="en-US"/>
            <a:t>Types</a:t>
          </a:r>
        </a:p>
      </dgm:t>
    </dgm:pt>
    <dgm:pt modelId="{F420FD8B-ACB4-454D-BE3F-67932A9268F2}" type="parTrans" cxnId="{F09E65BF-6C6A-4D5F-9BD1-9AC12722FA1B}">
      <dgm:prSet/>
      <dgm:spPr/>
      <dgm:t>
        <a:bodyPr/>
        <a:lstStyle/>
        <a:p>
          <a:endParaRPr lang="en-US"/>
        </a:p>
      </dgm:t>
    </dgm:pt>
    <dgm:pt modelId="{2EA37172-90E3-427C-B707-5843FCBCC57A}" type="sibTrans" cxnId="{F09E65BF-6C6A-4D5F-9BD1-9AC12722FA1B}">
      <dgm:prSet/>
      <dgm:spPr/>
      <dgm:t>
        <a:bodyPr/>
        <a:lstStyle/>
        <a:p>
          <a:endParaRPr lang="en-US"/>
        </a:p>
      </dgm:t>
    </dgm:pt>
    <dgm:pt modelId="{875E756B-ECC8-41F9-9083-B14ECA08DB4C}">
      <dgm:prSet/>
      <dgm:spPr>
        <a:solidFill>
          <a:srgbClr val="EFF5EB">
            <a:alpha val="89804"/>
          </a:srgbClr>
        </a:solidFill>
      </dgm:spPr>
      <dgm:t>
        <a:bodyPr/>
        <a:lstStyle/>
        <a:p>
          <a:r>
            <a:rPr lang="en-US" dirty="0"/>
            <a:t>Hearing</a:t>
          </a:r>
        </a:p>
      </dgm:t>
    </dgm:pt>
    <dgm:pt modelId="{02A9DDD5-6AE8-4CFC-A48F-4CD64FAE9FBB}" type="parTrans" cxnId="{03150175-C61C-4F2D-BB1F-B67DE146E9A3}">
      <dgm:prSet/>
      <dgm:spPr/>
      <dgm:t>
        <a:bodyPr/>
        <a:lstStyle/>
        <a:p>
          <a:endParaRPr lang="en-US"/>
        </a:p>
      </dgm:t>
    </dgm:pt>
    <dgm:pt modelId="{ADF19072-AE9E-49E9-8BE4-D61030E78A06}" type="sibTrans" cxnId="{03150175-C61C-4F2D-BB1F-B67DE146E9A3}">
      <dgm:prSet/>
      <dgm:spPr/>
      <dgm:t>
        <a:bodyPr/>
        <a:lstStyle/>
        <a:p>
          <a:endParaRPr lang="en-US"/>
        </a:p>
      </dgm:t>
    </dgm:pt>
    <dgm:pt modelId="{2379A58B-4DBC-47BF-BC4C-2AA182A3A226}">
      <dgm:prSet/>
      <dgm:spPr>
        <a:solidFill>
          <a:srgbClr val="EFF5EB">
            <a:alpha val="89804"/>
          </a:srgbClr>
        </a:solidFill>
      </dgm:spPr>
      <dgm:t>
        <a:bodyPr/>
        <a:lstStyle/>
        <a:p>
          <a:r>
            <a:rPr lang="en-US"/>
            <a:t>Vision</a:t>
          </a:r>
        </a:p>
      </dgm:t>
    </dgm:pt>
    <dgm:pt modelId="{3C61F100-9D74-4619-A194-1CEB54F8859A}" type="parTrans" cxnId="{DAE39BB1-3CC9-412F-BF82-24E3AEC24ADB}">
      <dgm:prSet/>
      <dgm:spPr/>
      <dgm:t>
        <a:bodyPr/>
        <a:lstStyle/>
        <a:p>
          <a:endParaRPr lang="en-US"/>
        </a:p>
      </dgm:t>
    </dgm:pt>
    <dgm:pt modelId="{8E60F470-3089-4836-9663-1D5B4D1FCC03}" type="sibTrans" cxnId="{DAE39BB1-3CC9-412F-BF82-24E3AEC24ADB}">
      <dgm:prSet/>
      <dgm:spPr/>
      <dgm:t>
        <a:bodyPr/>
        <a:lstStyle/>
        <a:p>
          <a:endParaRPr lang="en-US"/>
        </a:p>
      </dgm:t>
    </dgm:pt>
    <dgm:pt modelId="{20A9D522-7B5D-49B6-AAEB-1F5015F0E51A}">
      <dgm:prSet/>
      <dgm:spPr>
        <a:solidFill>
          <a:srgbClr val="EFF5EB">
            <a:alpha val="89804"/>
          </a:srgbClr>
        </a:solidFill>
      </dgm:spPr>
      <dgm:t>
        <a:bodyPr/>
        <a:lstStyle/>
        <a:p>
          <a:r>
            <a:rPr lang="en-US"/>
            <a:t>Mobility</a:t>
          </a:r>
        </a:p>
      </dgm:t>
    </dgm:pt>
    <dgm:pt modelId="{8603123D-6ADF-4132-ABF4-3D6B51BDC1CB}" type="parTrans" cxnId="{8C050A3F-E3A1-4CBB-A26B-1D4766002A0C}">
      <dgm:prSet/>
      <dgm:spPr/>
      <dgm:t>
        <a:bodyPr/>
        <a:lstStyle/>
        <a:p>
          <a:endParaRPr lang="en-US"/>
        </a:p>
      </dgm:t>
    </dgm:pt>
    <dgm:pt modelId="{67EA6607-0C08-4B0A-AC87-1A653F8B13B5}" type="sibTrans" cxnId="{8C050A3F-E3A1-4CBB-A26B-1D4766002A0C}">
      <dgm:prSet/>
      <dgm:spPr/>
      <dgm:t>
        <a:bodyPr/>
        <a:lstStyle/>
        <a:p>
          <a:endParaRPr lang="en-US"/>
        </a:p>
      </dgm:t>
    </dgm:pt>
    <dgm:pt modelId="{86E40419-D901-4951-9304-29B69BC5A101}">
      <dgm:prSet/>
      <dgm:spPr>
        <a:solidFill>
          <a:srgbClr val="EFF5EB">
            <a:alpha val="89804"/>
          </a:srgbClr>
        </a:solidFill>
      </dgm:spPr>
      <dgm:t>
        <a:bodyPr/>
        <a:lstStyle/>
        <a:p>
          <a:r>
            <a:rPr lang="en-US" dirty="0"/>
            <a:t>Comprehension</a:t>
          </a:r>
        </a:p>
      </dgm:t>
    </dgm:pt>
    <dgm:pt modelId="{66F7AAA4-835F-4D1A-A981-CC496D266B52}" type="parTrans" cxnId="{4A796B78-85BB-4F1B-98E2-6102CA5ED79F}">
      <dgm:prSet/>
      <dgm:spPr/>
      <dgm:t>
        <a:bodyPr/>
        <a:lstStyle/>
        <a:p>
          <a:endParaRPr lang="en-US"/>
        </a:p>
      </dgm:t>
    </dgm:pt>
    <dgm:pt modelId="{70D37024-B05D-4B91-BB89-CC19C0554CDE}" type="sibTrans" cxnId="{4A796B78-85BB-4F1B-98E2-6102CA5ED79F}">
      <dgm:prSet/>
      <dgm:spPr/>
      <dgm:t>
        <a:bodyPr/>
        <a:lstStyle/>
        <a:p>
          <a:endParaRPr lang="en-US"/>
        </a:p>
      </dgm:t>
    </dgm:pt>
    <dgm:pt modelId="{D70D0301-AD66-40DD-85C5-2762D63DD6FC}">
      <dgm:prSet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15F01"/>
        </a:solidFill>
      </dgm:spPr>
      <dgm:t>
        <a:bodyPr/>
        <a:lstStyle/>
        <a:p>
          <a:r>
            <a:rPr lang="en-US"/>
            <a:t>Time</a:t>
          </a:r>
        </a:p>
      </dgm:t>
    </dgm:pt>
    <dgm:pt modelId="{1144E5A7-074D-4C3C-927C-9EF1780FA5CE}" type="parTrans" cxnId="{E2A35F2E-AB42-4A62-AEC1-6F163F72476E}">
      <dgm:prSet/>
      <dgm:spPr/>
      <dgm:t>
        <a:bodyPr/>
        <a:lstStyle/>
        <a:p>
          <a:endParaRPr lang="en-US"/>
        </a:p>
      </dgm:t>
    </dgm:pt>
    <dgm:pt modelId="{5813E6BB-F155-4404-9C06-5BBA38C9CF7C}" type="sibTrans" cxnId="{E2A35F2E-AB42-4A62-AEC1-6F163F72476E}">
      <dgm:prSet/>
      <dgm:spPr/>
      <dgm:t>
        <a:bodyPr/>
        <a:lstStyle/>
        <a:p>
          <a:endParaRPr lang="en-US"/>
        </a:p>
      </dgm:t>
    </dgm:pt>
    <dgm:pt modelId="{309E972A-70A4-4A01-92B0-202B97F1D387}">
      <dgm:prSet/>
      <dgm:spPr>
        <a:solidFill>
          <a:srgbClr val="EFF5EB">
            <a:alpha val="89804"/>
          </a:srgbClr>
        </a:solidFill>
      </dgm:spPr>
      <dgm:t>
        <a:bodyPr/>
        <a:lstStyle/>
        <a:p>
          <a:r>
            <a:rPr lang="en-US"/>
            <a:t>Temporary</a:t>
          </a:r>
        </a:p>
      </dgm:t>
    </dgm:pt>
    <dgm:pt modelId="{3C44ABA3-5D97-4EFD-B075-CE4769EC5010}" type="parTrans" cxnId="{57151CFE-0651-41CD-9784-238BB258F24B}">
      <dgm:prSet/>
      <dgm:spPr/>
      <dgm:t>
        <a:bodyPr/>
        <a:lstStyle/>
        <a:p>
          <a:endParaRPr lang="en-US"/>
        </a:p>
      </dgm:t>
    </dgm:pt>
    <dgm:pt modelId="{22CC4EF6-7C34-4B22-8E93-E41AE1505C88}" type="sibTrans" cxnId="{57151CFE-0651-41CD-9784-238BB258F24B}">
      <dgm:prSet/>
      <dgm:spPr/>
      <dgm:t>
        <a:bodyPr/>
        <a:lstStyle/>
        <a:p>
          <a:endParaRPr lang="en-US"/>
        </a:p>
      </dgm:t>
    </dgm:pt>
    <dgm:pt modelId="{CC1479AC-B9E3-4FC1-88C2-1A5526491BBE}">
      <dgm:prSet/>
      <dgm:spPr>
        <a:solidFill>
          <a:srgbClr val="EFF5EB">
            <a:alpha val="89804"/>
          </a:srgbClr>
        </a:solidFill>
      </dgm:spPr>
      <dgm:t>
        <a:bodyPr/>
        <a:lstStyle/>
        <a:p>
          <a:r>
            <a:rPr lang="en-US"/>
            <a:t>Situational</a:t>
          </a:r>
        </a:p>
      </dgm:t>
    </dgm:pt>
    <dgm:pt modelId="{B9F010BB-AB90-44C0-818B-4A2AD4649018}" type="parTrans" cxnId="{747B6753-56F4-48AD-8021-8E2B57F26E85}">
      <dgm:prSet/>
      <dgm:spPr/>
      <dgm:t>
        <a:bodyPr/>
        <a:lstStyle/>
        <a:p>
          <a:endParaRPr lang="en-US"/>
        </a:p>
      </dgm:t>
    </dgm:pt>
    <dgm:pt modelId="{BFA125A6-2625-45B1-9503-EF349D0BD844}" type="sibTrans" cxnId="{747B6753-56F4-48AD-8021-8E2B57F26E85}">
      <dgm:prSet/>
      <dgm:spPr/>
      <dgm:t>
        <a:bodyPr/>
        <a:lstStyle/>
        <a:p>
          <a:endParaRPr lang="en-US"/>
        </a:p>
      </dgm:t>
    </dgm:pt>
    <dgm:pt modelId="{16D81420-F14C-4B22-B792-3D32D94EA1DB}">
      <dgm:prSet/>
      <dgm:spPr>
        <a:solidFill>
          <a:srgbClr val="EFF5EB">
            <a:alpha val="89804"/>
          </a:srgbClr>
        </a:solidFill>
      </dgm:spPr>
      <dgm:t>
        <a:bodyPr/>
        <a:lstStyle/>
        <a:p>
          <a:r>
            <a:rPr lang="en-US"/>
            <a:t>Permanent</a:t>
          </a:r>
        </a:p>
      </dgm:t>
    </dgm:pt>
    <dgm:pt modelId="{346F5DC3-A2B9-4666-AE1E-AA181977906D}" type="parTrans" cxnId="{56F4EEED-EE67-44BE-A1CF-956A29208EA4}">
      <dgm:prSet/>
      <dgm:spPr/>
      <dgm:t>
        <a:bodyPr/>
        <a:lstStyle/>
        <a:p>
          <a:endParaRPr lang="en-US"/>
        </a:p>
      </dgm:t>
    </dgm:pt>
    <dgm:pt modelId="{DC55647D-6064-41E2-818C-59F46A330636}" type="sibTrans" cxnId="{56F4EEED-EE67-44BE-A1CF-956A29208EA4}">
      <dgm:prSet/>
      <dgm:spPr/>
      <dgm:t>
        <a:bodyPr/>
        <a:lstStyle/>
        <a:p>
          <a:endParaRPr lang="en-US"/>
        </a:p>
      </dgm:t>
    </dgm:pt>
    <dgm:pt modelId="{90C9D685-C9AA-4ACE-B45E-8B4AB4B56044}">
      <dgm:prSet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>
        <a:solidFill>
          <a:srgbClr val="00823B"/>
        </a:solidFill>
      </dgm:spPr>
      <dgm:t>
        <a:bodyPr/>
        <a:lstStyle/>
        <a:p>
          <a:r>
            <a:rPr lang="en-US" dirty="0"/>
            <a:t>Visibility</a:t>
          </a:r>
        </a:p>
      </dgm:t>
    </dgm:pt>
    <dgm:pt modelId="{3E57FACE-0CEB-4391-A33A-CCE49082B460}" type="parTrans" cxnId="{690543E1-7A7D-43BB-ADB4-40682675725F}">
      <dgm:prSet/>
      <dgm:spPr/>
      <dgm:t>
        <a:bodyPr/>
        <a:lstStyle/>
        <a:p>
          <a:endParaRPr lang="en-US"/>
        </a:p>
      </dgm:t>
    </dgm:pt>
    <dgm:pt modelId="{50C08015-E5A4-4C25-9335-4E4855F9CCE5}" type="sibTrans" cxnId="{690543E1-7A7D-43BB-ADB4-40682675725F}">
      <dgm:prSet/>
      <dgm:spPr/>
      <dgm:t>
        <a:bodyPr/>
        <a:lstStyle/>
        <a:p>
          <a:endParaRPr lang="en-US"/>
        </a:p>
      </dgm:t>
    </dgm:pt>
    <dgm:pt modelId="{D180F917-FABE-4F07-BF68-9309EA1AB377}">
      <dgm:prSet/>
      <dgm:spPr>
        <a:solidFill>
          <a:srgbClr val="EFF5EB">
            <a:alpha val="89804"/>
          </a:srgbClr>
        </a:solidFill>
      </dgm:spPr>
      <dgm:t>
        <a:bodyPr/>
        <a:lstStyle/>
        <a:p>
          <a:r>
            <a:rPr lang="en-US"/>
            <a:t>Visible</a:t>
          </a:r>
        </a:p>
      </dgm:t>
    </dgm:pt>
    <dgm:pt modelId="{E4A7FC64-828E-4573-868F-3B4F9396B726}" type="parTrans" cxnId="{2DE37E93-B7D4-4414-9640-F83837CA9575}">
      <dgm:prSet/>
      <dgm:spPr/>
      <dgm:t>
        <a:bodyPr/>
        <a:lstStyle/>
        <a:p>
          <a:endParaRPr lang="en-US"/>
        </a:p>
      </dgm:t>
    </dgm:pt>
    <dgm:pt modelId="{A4A8FBF8-259C-4861-B22D-AF99B8C51582}" type="sibTrans" cxnId="{2DE37E93-B7D4-4414-9640-F83837CA9575}">
      <dgm:prSet/>
      <dgm:spPr/>
      <dgm:t>
        <a:bodyPr/>
        <a:lstStyle/>
        <a:p>
          <a:endParaRPr lang="en-US"/>
        </a:p>
      </dgm:t>
    </dgm:pt>
    <dgm:pt modelId="{371AAE62-6DC6-40C1-B396-0C0551660A69}">
      <dgm:prSet/>
      <dgm:spPr>
        <a:solidFill>
          <a:srgbClr val="EFF5EB">
            <a:alpha val="89804"/>
          </a:srgbClr>
        </a:solidFill>
      </dgm:spPr>
      <dgm:t>
        <a:bodyPr/>
        <a:lstStyle/>
        <a:p>
          <a:r>
            <a:rPr lang="en-US" dirty="0"/>
            <a:t>Invisible</a:t>
          </a:r>
        </a:p>
      </dgm:t>
    </dgm:pt>
    <dgm:pt modelId="{74336DE6-56A5-4E4A-BF83-943EC095911D}" type="parTrans" cxnId="{7400245E-7054-4CB6-AEB1-4215CC5C8220}">
      <dgm:prSet/>
      <dgm:spPr/>
      <dgm:t>
        <a:bodyPr/>
        <a:lstStyle/>
        <a:p>
          <a:endParaRPr lang="en-US"/>
        </a:p>
      </dgm:t>
    </dgm:pt>
    <dgm:pt modelId="{DDF7412F-1174-447D-90B7-87C12AFF3175}" type="sibTrans" cxnId="{7400245E-7054-4CB6-AEB1-4215CC5C8220}">
      <dgm:prSet/>
      <dgm:spPr/>
      <dgm:t>
        <a:bodyPr/>
        <a:lstStyle/>
        <a:p>
          <a:endParaRPr lang="en-US"/>
        </a:p>
      </dgm:t>
    </dgm:pt>
    <dgm:pt modelId="{2B17AAB9-B72B-46F0-8189-DDB98320F518}" type="pres">
      <dgm:prSet presAssocID="{9F41507F-243A-4AC8-AFC3-F359E8A575C8}" presName="Name0" presStyleCnt="0">
        <dgm:presLayoutVars>
          <dgm:dir/>
          <dgm:animLvl val="lvl"/>
          <dgm:resizeHandles val="exact"/>
        </dgm:presLayoutVars>
      </dgm:prSet>
      <dgm:spPr/>
    </dgm:pt>
    <dgm:pt modelId="{96AC2EF1-3113-4A91-9262-2AC2EA200EC5}" type="pres">
      <dgm:prSet presAssocID="{4EDFE1AA-BBDF-472A-A016-C9F11DDCD658}" presName="composite" presStyleCnt="0"/>
      <dgm:spPr/>
    </dgm:pt>
    <dgm:pt modelId="{59A9D91B-29D1-4A01-8F73-0E07A6F85891}" type="pres">
      <dgm:prSet presAssocID="{4EDFE1AA-BBDF-472A-A016-C9F11DDCD658}" presName="parTx" presStyleLbl="alignNode1" presStyleIdx="0" presStyleCnt="3">
        <dgm:presLayoutVars>
          <dgm:chMax val="0"/>
          <dgm:chPref val="0"/>
        </dgm:presLayoutVars>
      </dgm:prSet>
      <dgm:spPr/>
    </dgm:pt>
    <dgm:pt modelId="{D2592ABE-6E58-480A-93E4-69F1BDB55EE8}" type="pres">
      <dgm:prSet presAssocID="{4EDFE1AA-BBDF-472A-A016-C9F11DDCD658}" presName="desTx" presStyleLbl="alignAccFollowNode1" presStyleIdx="0" presStyleCnt="3">
        <dgm:presLayoutVars/>
      </dgm:prSet>
      <dgm:spPr/>
    </dgm:pt>
    <dgm:pt modelId="{7AE39B03-F56B-4D58-8451-74025E55BFEB}" type="pres">
      <dgm:prSet presAssocID="{2EA37172-90E3-427C-B707-5843FCBCC57A}" presName="space" presStyleCnt="0"/>
      <dgm:spPr/>
    </dgm:pt>
    <dgm:pt modelId="{C530AB88-C0CD-4EF3-8667-856219CACAF2}" type="pres">
      <dgm:prSet presAssocID="{D70D0301-AD66-40DD-85C5-2762D63DD6FC}" presName="composite" presStyleCnt="0"/>
      <dgm:spPr/>
    </dgm:pt>
    <dgm:pt modelId="{4509828A-1885-4608-9CA4-0F861650D937}" type="pres">
      <dgm:prSet presAssocID="{D70D0301-AD66-40DD-85C5-2762D63DD6FC}" presName="parTx" presStyleLbl="alignNode1" presStyleIdx="1" presStyleCnt="3">
        <dgm:presLayoutVars>
          <dgm:chMax val="0"/>
          <dgm:chPref val="0"/>
        </dgm:presLayoutVars>
      </dgm:prSet>
      <dgm:spPr/>
    </dgm:pt>
    <dgm:pt modelId="{648DEA30-FD1E-41FB-8038-69D10A49B4A0}" type="pres">
      <dgm:prSet presAssocID="{D70D0301-AD66-40DD-85C5-2762D63DD6FC}" presName="desTx" presStyleLbl="alignAccFollowNode1" presStyleIdx="1" presStyleCnt="3">
        <dgm:presLayoutVars/>
      </dgm:prSet>
      <dgm:spPr/>
    </dgm:pt>
    <dgm:pt modelId="{29894B74-D234-4489-8236-8A37A10ACDBD}" type="pres">
      <dgm:prSet presAssocID="{5813E6BB-F155-4404-9C06-5BBA38C9CF7C}" presName="space" presStyleCnt="0"/>
      <dgm:spPr/>
    </dgm:pt>
    <dgm:pt modelId="{2CB24E54-8798-4D72-903E-659BC928A20C}" type="pres">
      <dgm:prSet presAssocID="{90C9D685-C9AA-4ACE-B45E-8B4AB4B56044}" presName="composite" presStyleCnt="0"/>
      <dgm:spPr/>
    </dgm:pt>
    <dgm:pt modelId="{FC53DE69-2466-43F5-A0D3-415A85444237}" type="pres">
      <dgm:prSet presAssocID="{90C9D685-C9AA-4ACE-B45E-8B4AB4B56044}" presName="parTx" presStyleLbl="alignNode1" presStyleIdx="2" presStyleCnt="3">
        <dgm:presLayoutVars>
          <dgm:chMax val="0"/>
          <dgm:chPref val="0"/>
        </dgm:presLayoutVars>
      </dgm:prSet>
      <dgm:spPr/>
    </dgm:pt>
    <dgm:pt modelId="{D9714EA7-9733-403B-8E53-77B3469D570B}" type="pres">
      <dgm:prSet presAssocID="{90C9D685-C9AA-4ACE-B45E-8B4AB4B56044}" presName="desTx" presStyleLbl="alignAccFollowNode1" presStyleIdx="2" presStyleCnt="3">
        <dgm:presLayoutVars/>
      </dgm:prSet>
      <dgm:spPr/>
    </dgm:pt>
  </dgm:ptLst>
  <dgm:cxnLst>
    <dgm:cxn modelId="{3971130C-9529-4789-84FC-694E92256FE1}" type="presOf" srcId="{CC1479AC-B9E3-4FC1-88C2-1A5526491BBE}" destId="{648DEA30-FD1E-41FB-8038-69D10A49B4A0}" srcOrd="0" destOrd="1" presId="urn:microsoft.com/office/officeart/2016/7/layout/HorizontalActionList"/>
    <dgm:cxn modelId="{A19D061B-AFE8-47BC-9AB8-40166B1DECBA}" type="presOf" srcId="{875E756B-ECC8-41F9-9083-B14ECA08DB4C}" destId="{D2592ABE-6E58-480A-93E4-69F1BDB55EE8}" srcOrd="0" destOrd="0" presId="urn:microsoft.com/office/officeart/2016/7/layout/HorizontalActionList"/>
    <dgm:cxn modelId="{097F5E2B-5C9C-4EAA-8885-D86850BBD2FC}" type="presOf" srcId="{2379A58B-4DBC-47BF-BC4C-2AA182A3A226}" destId="{D2592ABE-6E58-480A-93E4-69F1BDB55EE8}" srcOrd="0" destOrd="1" presId="urn:microsoft.com/office/officeart/2016/7/layout/HorizontalActionList"/>
    <dgm:cxn modelId="{E2A35F2E-AB42-4A62-AEC1-6F163F72476E}" srcId="{9F41507F-243A-4AC8-AFC3-F359E8A575C8}" destId="{D70D0301-AD66-40DD-85C5-2762D63DD6FC}" srcOrd="1" destOrd="0" parTransId="{1144E5A7-074D-4C3C-927C-9EF1780FA5CE}" sibTransId="{5813E6BB-F155-4404-9C06-5BBA38C9CF7C}"/>
    <dgm:cxn modelId="{55D34433-7C0C-4317-BE48-2170DD8A6FDA}" type="presOf" srcId="{90C9D685-C9AA-4ACE-B45E-8B4AB4B56044}" destId="{FC53DE69-2466-43F5-A0D3-415A85444237}" srcOrd="0" destOrd="0" presId="urn:microsoft.com/office/officeart/2016/7/layout/HorizontalActionList"/>
    <dgm:cxn modelId="{8C050A3F-E3A1-4CBB-A26B-1D4766002A0C}" srcId="{4EDFE1AA-BBDF-472A-A016-C9F11DDCD658}" destId="{20A9D522-7B5D-49B6-AAEB-1F5015F0E51A}" srcOrd="2" destOrd="0" parTransId="{8603123D-6ADF-4132-ABF4-3D6B51BDC1CB}" sibTransId="{67EA6607-0C08-4B0A-AC87-1A653F8B13B5}"/>
    <dgm:cxn modelId="{7400245E-7054-4CB6-AEB1-4215CC5C8220}" srcId="{90C9D685-C9AA-4ACE-B45E-8B4AB4B56044}" destId="{371AAE62-6DC6-40C1-B396-0C0551660A69}" srcOrd="1" destOrd="0" parTransId="{74336DE6-56A5-4E4A-BF83-943EC095911D}" sibTransId="{DDF7412F-1174-447D-90B7-87C12AFF3175}"/>
    <dgm:cxn modelId="{88F02B6B-1C50-4923-85D6-0B461C79F53A}" type="presOf" srcId="{86E40419-D901-4951-9304-29B69BC5A101}" destId="{D2592ABE-6E58-480A-93E4-69F1BDB55EE8}" srcOrd="0" destOrd="3" presId="urn:microsoft.com/office/officeart/2016/7/layout/HorizontalActionList"/>
    <dgm:cxn modelId="{B416166E-F900-4423-ABD3-A78F8A799E44}" type="presOf" srcId="{371AAE62-6DC6-40C1-B396-0C0551660A69}" destId="{D9714EA7-9733-403B-8E53-77B3469D570B}" srcOrd="0" destOrd="1" presId="urn:microsoft.com/office/officeart/2016/7/layout/HorizontalActionList"/>
    <dgm:cxn modelId="{747B6753-56F4-48AD-8021-8E2B57F26E85}" srcId="{D70D0301-AD66-40DD-85C5-2762D63DD6FC}" destId="{CC1479AC-B9E3-4FC1-88C2-1A5526491BBE}" srcOrd="1" destOrd="0" parTransId="{B9F010BB-AB90-44C0-818B-4A2AD4649018}" sibTransId="{BFA125A6-2625-45B1-9503-EF349D0BD844}"/>
    <dgm:cxn modelId="{03150175-C61C-4F2D-BB1F-B67DE146E9A3}" srcId="{4EDFE1AA-BBDF-472A-A016-C9F11DDCD658}" destId="{875E756B-ECC8-41F9-9083-B14ECA08DB4C}" srcOrd="0" destOrd="0" parTransId="{02A9DDD5-6AE8-4CFC-A48F-4CD64FAE9FBB}" sibTransId="{ADF19072-AE9E-49E9-8BE4-D61030E78A06}"/>
    <dgm:cxn modelId="{60207A55-1165-413D-8AC8-AC05D1D4DB70}" type="presOf" srcId="{20A9D522-7B5D-49B6-AAEB-1F5015F0E51A}" destId="{D2592ABE-6E58-480A-93E4-69F1BDB55EE8}" srcOrd="0" destOrd="2" presId="urn:microsoft.com/office/officeart/2016/7/layout/HorizontalActionList"/>
    <dgm:cxn modelId="{4A796B78-85BB-4F1B-98E2-6102CA5ED79F}" srcId="{4EDFE1AA-BBDF-472A-A016-C9F11DDCD658}" destId="{86E40419-D901-4951-9304-29B69BC5A101}" srcOrd="3" destOrd="0" parTransId="{66F7AAA4-835F-4D1A-A981-CC496D266B52}" sibTransId="{70D37024-B05D-4B91-BB89-CC19C0554CDE}"/>
    <dgm:cxn modelId="{21EF1E7E-EC3E-4497-9A0F-DCCC0A12AAB0}" type="presOf" srcId="{D180F917-FABE-4F07-BF68-9309EA1AB377}" destId="{D9714EA7-9733-403B-8E53-77B3469D570B}" srcOrd="0" destOrd="0" presId="urn:microsoft.com/office/officeart/2016/7/layout/HorizontalActionList"/>
    <dgm:cxn modelId="{237D0988-9812-48B8-A7EE-337FE695E67C}" type="presOf" srcId="{16D81420-F14C-4B22-B792-3D32D94EA1DB}" destId="{648DEA30-FD1E-41FB-8038-69D10A49B4A0}" srcOrd="0" destOrd="2" presId="urn:microsoft.com/office/officeart/2016/7/layout/HorizontalActionList"/>
    <dgm:cxn modelId="{0A7A9692-1820-4194-9DE2-50F5A1290794}" type="presOf" srcId="{309E972A-70A4-4A01-92B0-202B97F1D387}" destId="{648DEA30-FD1E-41FB-8038-69D10A49B4A0}" srcOrd="0" destOrd="0" presId="urn:microsoft.com/office/officeart/2016/7/layout/HorizontalActionList"/>
    <dgm:cxn modelId="{2DE37E93-B7D4-4414-9640-F83837CA9575}" srcId="{90C9D685-C9AA-4ACE-B45E-8B4AB4B56044}" destId="{D180F917-FABE-4F07-BF68-9309EA1AB377}" srcOrd="0" destOrd="0" parTransId="{E4A7FC64-828E-4573-868F-3B4F9396B726}" sibTransId="{A4A8FBF8-259C-4861-B22D-AF99B8C51582}"/>
    <dgm:cxn modelId="{DAE39BB1-3CC9-412F-BF82-24E3AEC24ADB}" srcId="{4EDFE1AA-BBDF-472A-A016-C9F11DDCD658}" destId="{2379A58B-4DBC-47BF-BC4C-2AA182A3A226}" srcOrd="1" destOrd="0" parTransId="{3C61F100-9D74-4619-A194-1CEB54F8859A}" sibTransId="{8E60F470-3089-4836-9663-1D5B4D1FCC03}"/>
    <dgm:cxn modelId="{F09E65BF-6C6A-4D5F-9BD1-9AC12722FA1B}" srcId="{9F41507F-243A-4AC8-AFC3-F359E8A575C8}" destId="{4EDFE1AA-BBDF-472A-A016-C9F11DDCD658}" srcOrd="0" destOrd="0" parTransId="{F420FD8B-ACB4-454D-BE3F-67932A9268F2}" sibTransId="{2EA37172-90E3-427C-B707-5843FCBCC57A}"/>
    <dgm:cxn modelId="{41C5DBD8-D2A2-45A1-A24E-9AB0DB62F34E}" type="presOf" srcId="{9F41507F-243A-4AC8-AFC3-F359E8A575C8}" destId="{2B17AAB9-B72B-46F0-8189-DDB98320F518}" srcOrd="0" destOrd="0" presId="urn:microsoft.com/office/officeart/2016/7/layout/HorizontalActionList"/>
    <dgm:cxn modelId="{690543E1-7A7D-43BB-ADB4-40682675725F}" srcId="{9F41507F-243A-4AC8-AFC3-F359E8A575C8}" destId="{90C9D685-C9AA-4ACE-B45E-8B4AB4B56044}" srcOrd="2" destOrd="0" parTransId="{3E57FACE-0CEB-4391-A33A-CCE49082B460}" sibTransId="{50C08015-E5A4-4C25-9335-4E4855F9CCE5}"/>
    <dgm:cxn modelId="{56F4EEED-EE67-44BE-A1CF-956A29208EA4}" srcId="{D70D0301-AD66-40DD-85C5-2762D63DD6FC}" destId="{16D81420-F14C-4B22-B792-3D32D94EA1DB}" srcOrd="2" destOrd="0" parTransId="{346F5DC3-A2B9-4666-AE1E-AA181977906D}" sibTransId="{DC55647D-6064-41E2-818C-59F46A330636}"/>
    <dgm:cxn modelId="{EB06C4F4-EC10-4C66-BE61-9FACFFEF881E}" type="presOf" srcId="{4EDFE1AA-BBDF-472A-A016-C9F11DDCD658}" destId="{59A9D91B-29D1-4A01-8F73-0E07A6F85891}" srcOrd="0" destOrd="0" presId="urn:microsoft.com/office/officeart/2016/7/layout/HorizontalActionList"/>
    <dgm:cxn modelId="{D0650CFA-A9C6-4031-ADF6-241F21CB0185}" type="presOf" srcId="{D70D0301-AD66-40DD-85C5-2762D63DD6FC}" destId="{4509828A-1885-4608-9CA4-0F861650D937}" srcOrd="0" destOrd="0" presId="urn:microsoft.com/office/officeart/2016/7/layout/HorizontalActionList"/>
    <dgm:cxn modelId="{57151CFE-0651-41CD-9784-238BB258F24B}" srcId="{D70D0301-AD66-40DD-85C5-2762D63DD6FC}" destId="{309E972A-70A4-4A01-92B0-202B97F1D387}" srcOrd="0" destOrd="0" parTransId="{3C44ABA3-5D97-4EFD-B075-CE4769EC5010}" sibTransId="{22CC4EF6-7C34-4B22-8E93-E41AE1505C88}"/>
    <dgm:cxn modelId="{DB4AF53B-19DC-4B6B-B53C-06EC64B084FC}" type="presParOf" srcId="{2B17AAB9-B72B-46F0-8189-DDB98320F518}" destId="{96AC2EF1-3113-4A91-9262-2AC2EA200EC5}" srcOrd="0" destOrd="0" presId="urn:microsoft.com/office/officeart/2016/7/layout/HorizontalActionList"/>
    <dgm:cxn modelId="{929D932C-76FA-47D8-9AC0-1EF8AA876184}" type="presParOf" srcId="{96AC2EF1-3113-4A91-9262-2AC2EA200EC5}" destId="{59A9D91B-29D1-4A01-8F73-0E07A6F85891}" srcOrd="0" destOrd="0" presId="urn:microsoft.com/office/officeart/2016/7/layout/HorizontalActionList"/>
    <dgm:cxn modelId="{220AB9B5-89C4-42F3-83A7-9BF180813E57}" type="presParOf" srcId="{96AC2EF1-3113-4A91-9262-2AC2EA200EC5}" destId="{D2592ABE-6E58-480A-93E4-69F1BDB55EE8}" srcOrd="1" destOrd="0" presId="urn:microsoft.com/office/officeart/2016/7/layout/HorizontalActionList"/>
    <dgm:cxn modelId="{E85F59AD-DB4B-4676-B7E7-7E915D3363B1}" type="presParOf" srcId="{2B17AAB9-B72B-46F0-8189-DDB98320F518}" destId="{7AE39B03-F56B-4D58-8451-74025E55BFEB}" srcOrd="1" destOrd="0" presId="urn:microsoft.com/office/officeart/2016/7/layout/HorizontalActionList"/>
    <dgm:cxn modelId="{DAD03379-073C-4A44-918F-B32FC221259C}" type="presParOf" srcId="{2B17AAB9-B72B-46F0-8189-DDB98320F518}" destId="{C530AB88-C0CD-4EF3-8667-856219CACAF2}" srcOrd="2" destOrd="0" presId="urn:microsoft.com/office/officeart/2016/7/layout/HorizontalActionList"/>
    <dgm:cxn modelId="{0F327975-5AE8-4F44-9D1F-5196AF640E18}" type="presParOf" srcId="{C530AB88-C0CD-4EF3-8667-856219CACAF2}" destId="{4509828A-1885-4608-9CA4-0F861650D937}" srcOrd="0" destOrd="0" presId="urn:microsoft.com/office/officeart/2016/7/layout/HorizontalActionList"/>
    <dgm:cxn modelId="{7E4B9B58-0EC7-4EFF-A889-0CF51C6E58C9}" type="presParOf" srcId="{C530AB88-C0CD-4EF3-8667-856219CACAF2}" destId="{648DEA30-FD1E-41FB-8038-69D10A49B4A0}" srcOrd="1" destOrd="0" presId="urn:microsoft.com/office/officeart/2016/7/layout/HorizontalActionList"/>
    <dgm:cxn modelId="{6B9B8B7F-7AED-4A53-8537-1330ADC6C060}" type="presParOf" srcId="{2B17AAB9-B72B-46F0-8189-DDB98320F518}" destId="{29894B74-D234-4489-8236-8A37A10ACDBD}" srcOrd="3" destOrd="0" presId="urn:microsoft.com/office/officeart/2016/7/layout/HorizontalActionList"/>
    <dgm:cxn modelId="{7624DC95-2DC2-4F4A-BD31-39AF45C24B3F}" type="presParOf" srcId="{2B17AAB9-B72B-46F0-8189-DDB98320F518}" destId="{2CB24E54-8798-4D72-903E-659BC928A20C}" srcOrd="4" destOrd="0" presId="urn:microsoft.com/office/officeart/2016/7/layout/HorizontalActionList"/>
    <dgm:cxn modelId="{CCBBC3A4-1FD9-48B5-A374-6E4DC0201055}" type="presParOf" srcId="{2CB24E54-8798-4D72-903E-659BC928A20C}" destId="{FC53DE69-2466-43F5-A0D3-415A85444237}" srcOrd="0" destOrd="0" presId="urn:microsoft.com/office/officeart/2016/7/layout/HorizontalActionList"/>
    <dgm:cxn modelId="{1484A6BA-259B-4E95-9796-11D0A73340BA}" type="presParOf" srcId="{2CB24E54-8798-4D72-903E-659BC928A20C}" destId="{D9714EA7-9733-403B-8E53-77B3469D570B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9D91B-29D1-4A01-8F73-0E07A6F85891}">
      <dsp:nvSpPr>
        <dsp:cNvPr id="0" name=""/>
        <dsp:cNvSpPr/>
      </dsp:nvSpPr>
      <dsp:spPr>
        <a:xfrm>
          <a:off x="5592" y="166138"/>
          <a:ext cx="3531141" cy="1059342"/>
        </a:xfrm>
        <a:prstGeom prst="rect">
          <a:avLst/>
        </a:prstGeom>
        <a:solidFill>
          <a:srgbClr val="B71F1B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279039" tIns="279039" rIns="279039" bIns="279039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Types</a:t>
          </a:r>
        </a:p>
      </dsp:txBody>
      <dsp:txXfrm>
        <a:off x="5592" y="166138"/>
        <a:ext cx="3531141" cy="1059342"/>
      </dsp:txXfrm>
    </dsp:sp>
    <dsp:sp modelId="{D2592ABE-6E58-480A-93E4-69F1BDB55EE8}">
      <dsp:nvSpPr>
        <dsp:cNvPr id="0" name=""/>
        <dsp:cNvSpPr/>
      </dsp:nvSpPr>
      <dsp:spPr>
        <a:xfrm>
          <a:off x="5592" y="1225481"/>
          <a:ext cx="3531141" cy="1948479"/>
        </a:xfrm>
        <a:prstGeom prst="rect">
          <a:avLst/>
        </a:prstGeom>
        <a:solidFill>
          <a:srgbClr val="EFF5EB">
            <a:alpha val="89804"/>
          </a:srgb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798" tIns="348798" rIns="348798" bIns="348798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Hearing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Vision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Mobility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Comprehension</a:t>
          </a:r>
        </a:p>
      </dsp:txBody>
      <dsp:txXfrm>
        <a:off x="5592" y="1225481"/>
        <a:ext cx="3531141" cy="1948479"/>
      </dsp:txXfrm>
    </dsp:sp>
    <dsp:sp modelId="{4509828A-1885-4608-9CA4-0F861650D937}">
      <dsp:nvSpPr>
        <dsp:cNvPr id="0" name=""/>
        <dsp:cNvSpPr/>
      </dsp:nvSpPr>
      <dsp:spPr>
        <a:xfrm>
          <a:off x="3644629" y="166138"/>
          <a:ext cx="3531141" cy="1059342"/>
        </a:xfrm>
        <a:prstGeom prst="rect">
          <a:avLst/>
        </a:prstGeom>
        <a:solidFill>
          <a:srgbClr val="D15F01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279039" tIns="279039" rIns="279039" bIns="279039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Time</a:t>
          </a:r>
        </a:p>
      </dsp:txBody>
      <dsp:txXfrm>
        <a:off x="3644629" y="166138"/>
        <a:ext cx="3531141" cy="1059342"/>
      </dsp:txXfrm>
    </dsp:sp>
    <dsp:sp modelId="{648DEA30-FD1E-41FB-8038-69D10A49B4A0}">
      <dsp:nvSpPr>
        <dsp:cNvPr id="0" name=""/>
        <dsp:cNvSpPr/>
      </dsp:nvSpPr>
      <dsp:spPr>
        <a:xfrm>
          <a:off x="3644629" y="1225481"/>
          <a:ext cx="3531141" cy="1948479"/>
        </a:xfrm>
        <a:prstGeom prst="rect">
          <a:avLst/>
        </a:prstGeom>
        <a:solidFill>
          <a:srgbClr val="EFF5EB">
            <a:alpha val="89804"/>
          </a:srgbClr>
        </a:solidFill>
        <a:ln w="12700" cap="flat" cmpd="sng" algn="ctr">
          <a:solidFill>
            <a:schemeClr val="accent4">
              <a:tint val="40000"/>
              <a:alpha val="90000"/>
              <a:hueOff val="1954184"/>
              <a:satOff val="4219"/>
              <a:lumOff val="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798" tIns="348798" rIns="348798" bIns="348798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Temporary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Situational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Permanent</a:t>
          </a:r>
        </a:p>
      </dsp:txBody>
      <dsp:txXfrm>
        <a:off x="3644629" y="1225481"/>
        <a:ext cx="3531141" cy="1948479"/>
      </dsp:txXfrm>
    </dsp:sp>
    <dsp:sp modelId="{FC53DE69-2466-43F5-A0D3-415A85444237}">
      <dsp:nvSpPr>
        <dsp:cNvPr id="0" name=""/>
        <dsp:cNvSpPr/>
      </dsp:nvSpPr>
      <dsp:spPr>
        <a:xfrm>
          <a:off x="7283665" y="166138"/>
          <a:ext cx="3531141" cy="1059342"/>
        </a:xfrm>
        <a:prstGeom prst="rect">
          <a:avLst/>
        </a:prstGeom>
        <a:solidFill>
          <a:srgbClr val="00823B"/>
        </a:solidFill>
        <a:ln w="19050" cap="flat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279039" tIns="279039" rIns="279039" bIns="279039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Visibility</a:t>
          </a:r>
        </a:p>
      </dsp:txBody>
      <dsp:txXfrm>
        <a:off x="7283665" y="166138"/>
        <a:ext cx="3531141" cy="1059342"/>
      </dsp:txXfrm>
    </dsp:sp>
    <dsp:sp modelId="{D9714EA7-9733-403B-8E53-77B3469D570B}">
      <dsp:nvSpPr>
        <dsp:cNvPr id="0" name=""/>
        <dsp:cNvSpPr/>
      </dsp:nvSpPr>
      <dsp:spPr>
        <a:xfrm>
          <a:off x="7283665" y="1225481"/>
          <a:ext cx="3531141" cy="1948479"/>
        </a:xfrm>
        <a:prstGeom prst="rect">
          <a:avLst/>
        </a:prstGeom>
        <a:solidFill>
          <a:srgbClr val="EFF5EB">
            <a:alpha val="89804"/>
          </a:srgbClr>
        </a:solidFill>
        <a:ln w="12700" cap="flat" cmpd="sng" algn="ctr">
          <a:solidFill>
            <a:schemeClr val="accent4">
              <a:tint val="40000"/>
              <a:alpha val="90000"/>
              <a:hueOff val="3908368"/>
              <a:satOff val="8439"/>
              <a:lumOff val="4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798" tIns="348798" rIns="348798" bIns="348798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Visible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Invisible</a:t>
          </a:r>
        </a:p>
      </dsp:txBody>
      <dsp:txXfrm>
        <a:off x="7283665" y="1225481"/>
        <a:ext cx="3531141" cy="1948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AACEF-CC9A-483E-9B56-DECAFB57975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094E8-3009-47D0-9423-EBC369D5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88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definitions on this page are based off the definitions provided by the Microsoft Learn course entitled “Microsoft Accessibility Fundamentals” except for A11y, which is a commonly accepted Numeronym for Accessibility.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094E8-3009-47D0-9423-EBC369D53B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23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094E8-3009-47D0-9423-EBC369D53B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34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094E8-3009-47D0-9423-EBC369D53B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59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094E8-3009-47D0-9423-EBC369D53B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A8F589A-1A1B-4186-A2FF-DC30B076511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A7A5312-C2B2-41D6-B538-2B1CF208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829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589A-1A1B-4186-A2FF-DC30B076511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5312-C2B2-41D6-B538-2B1CF208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7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8F589A-1A1B-4186-A2FF-DC30B076511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A7A5312-C2B2-41D6-B538-2B1CF208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01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8F589A-1A1B-4186-A2FF-DC30B076511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A7A5312-C2B2-41D6-B538-2B1CF20840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7166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8F589A-1A1B-4186-A2FF-DC30B076511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A7A5312-C2B2-41D6-B538-2B1CF208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25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589A-1A1B-4186-A2FF-DC30B076511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5312-C2B2-41D6-B538-2B1CF208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6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589A-1A1B-4186-A2FF-DC30B076511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5312-C2B2-41D6-B538-2B1CF208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96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589A-1A1B-4186-A2FF-DC30B076511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5312-C2B2-41D6-B538-2B1CF208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72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8F589A-1A1B-4186-A2FF-DC30B076511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A7A5312-C2B2-41D6-B538-2B1CF208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646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589A-1A1B-4186-A2FF-DC30B076511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5312-C2B2-41D6-B538-2B1CF208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8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A8F589A-1A1B-4186-A2FF-DC30B076511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A7A5312-C2B2-41D6-B538-2B1CF208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20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589A-1A1B-4186-A2FF-DC30B076511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5312-C2B2-41D6-B538-2B1CF208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0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589A-1A1B-4186-A2FF-DC30B076511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5312-C2B2-41D6-B538-2B1CF208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5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589A-1A1B-4186-A2FF-DC30B076511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5312-C2B2-41D6-B538-2B1CF208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589A-1A1B-4186-A2FF-DC30B076511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5312-C2B2-41D6-B538-2B1CF208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22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589A-1A1B-4186-A2FF-DC30B076511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5312-C2B2-41D6-B538-2B1CF208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9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589A-1A1B-4186-A2FF-DC30B076511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5312-C2B2-41D6-B538-2B1CF208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6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F589A-1A1B-4186-A2FF-DC30B0765117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A5312-C2B2-41D6-B538-2B1CF2084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03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equeuniversity.com/screenreaders/voiceover-keyboard-shortcuts" TargetMode="External"/><Relationship Id="rId13" Type="http://schemas.openxmlformats.org/officeDocument/2006/relationships/hyperlink" Target="https://moritzgiessmann.de/accessibility-cheatsheet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dequeuniversity.com/screenreaders/narrator-keyboard-shortcuts" TargetMode="External"/><Relationship Id="rId12" Type="http://schemas.openxmlformats.org/officeDocument/2006/relationships/hyperlink" Target="https://www.w3.org/WAI/standards-guidelines/wcag/glanc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queuniversity.com/screenreaders/nvda-keyboard-shortcuts" TargetMode="External"/><Relationship Id="rId11" Type="http://schemas.openxmlformats.org/officeDocument/2006/relationships/hyperlink" Target="https://docs.microsoft.com/en-us/learn/paths/accessibility-fundamentals/" TargetMode="External"/><Relationship Id="rId5" Type="http://schemas.openxmlformats.org/officeDocument/2006/relationships/hyperlink" Target="https://www.nvaccess.org/" TargetMode="External"/><Relationship Id="rId15" Type="http://schemas.openxmlformats.org/officeDocument/2006/relationships/hyperlink" Target="https://app.pluralsight.com/library/courses/web-accessibility-meeting-guidelines/" TargetMode="External"/><Relationship Id="rId10" Type="http://schemas.openxmlformats.org/officeDocument/2006/relationships/hyperlink" Target="https://twitter.com/MSFTEnable" TargetMode="External"/><Relationship Id="rId4" Type="http://schemas.openxmlformats.org/officeDocument/2006/relationships/hyperlink" Target="https://accessibilityinsights.io/" TargetMode="External"/><Relationship Id="rId9" Type="http://schemas.openxmlformats.org/officeDocument/2006/relationships/hyperlink" Target="https://www.microsoft.com/en-us/accessibility" TargetMode="External"/><Relationship Id="rId14" Type="http://schemas.openxmlformats.org/officeDocument/2006/relationships/hyperlink" Target="https://app.pluralsight.com/paths/skills/developing-websites-for-accessibili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41D9-AD85-42B3-9336-C4A0BEBBBC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Accessibility</a:t>
            </a:r>
          </a:p>
        </p:txBody>
      </p:sp>
    </p:spTree>
    <p:extLst>
      <p:ext uri="{BB962C8B-B14F-4D97-AF65-F5344CB8AC3E}">
        <p14:creationId xmlns:p14="http://schemas.microsoft.com/office/powerpoint/2010/main" val="264015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FECDA1F-977F-40AF-840D-D05BB091D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9FECD2-89B7-4AC3-8D54-9733D60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F54C189-4A4C-4899-9585-5281DA20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1768DE-0D63-4EC0-B36D-411E4FB4F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153" y="764373"/>
            <a:ext cx="9320048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What is Accessibility?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28856-9B33-4018-8D26-1179C2444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43200"/>
            <a:ext cx="10820400" cy="3475485"/>
          </a:xfrm>
        </p:spPr>
        <p:txBody>
          <a:bodyPr>
            <a:normAutofit/>
          </a:bodyPr>
          <a:lstStyle/>
          <a:p>
            <a:r>
              <a:rPr lang="en-US" b="1" dirty="0"/>
              <a:t>Accessibility</a:t>
            </a:r>
            <a:r>
              <a:rPr lang="en-US" dirty="0"/>
              <a:t> – how well can your product be used by people of all abilities?</a:t>
            </a:r>
          </a:p>
          <a:p>
            <a:r>
              <a:rPr lang="en-US" b="1" dirty="0"/>
              <a:t>Disability</a:t>
            </a:r>
            <a:r>
              <a:rPr lang="en-US" dirty="0"/>
              <a:t> – A disability is basically a mismatch in interaction between a person’s body and the features of their environment in which they live.</a:t>
            </a:r>
          </a:p>
          <a:p>
            <a:r>
              <a:rPr lang="en-US" b="1" dirty="0"/>
              <a:t>Accessible Technology (AT) </a:t>
            </a:r>
            <a:r>
              <a:rPr lang="en-US" dirty="0"/>
              <a:t>- is any item, piece of equipment, software program, or product that is used to increase, maintain, or improve the functional capabilities of people with disabilities.</a:t>
            </a:r>
          </a:p>
          <a:p>
            <a:r>
              <a:rPr lang="en-US" b="1" dirty="0"/>
              <a:t>A11y</a:t>
            </a:r>
            <a:r>
              <a:rPr lang="en-US" dirty="0"/>
              <a:t> – a commonly accepted numeronym for Accessibility that stands for the fact that Accessibility starts with an “A”, ends with a “Y” and has 11 characters in between.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3965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FECDA1F-977F-40AF-840D-D05BB091D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9FECD2-89B7-4AC3-8D54-9733D60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F54C189-4A4C-4899-9585-5281DA20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DBA01C-A890-444B-9432-77DE1353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153" y="764373"/>
            <a:ext cx="9320048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Why does Accessibility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702CB-D7E0-4AF6-A4A5-E36581F62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14600"/>
            <a:ext cx="10820400" cy="4000500"/>
          </a:xfrm>
        </p:spPr>
        <p:txBody>
          <a:bodyPr>
            <a:normAutofit/>
          </a:bodyPr>
          <a:lstStyle/>
          <a:p>
            <a:r>
              <a:rPr lang="en-US" sz="1600" b="1" dirty="0"/>
              <a:t>Can exclude a lot of customers without it</a:t>
            </a:r>
          </a:p>
          <a:p>
            <a:pPr lvl="1"/>
            <a:r>
              <a:rPr lang="en-US" sz="1600" dirty="0"/>
              <a:t>CDC estimates that around 26% of people in the US have a disability.</a:t>
            </a:r>
          </a:p>
          <a:p>
            <a:r>
              <a:rPr lang="en-US" sz="1600" b="1" dirty="0"/>
              <a:t>Expensive financially and socially</a:t>
            </a:r>
          </a:p>
          <a:p>
            <a:pPr lvl="1"/>
            <a:r>
              <a:rPr lang="en-US" sz="1600" dirty="0"/>
              <a:t>The idea that making things accessible is expensive is a MYTH!</a:t>
            </a:r>
          </a:p>
          <a:p>
            <a:pPr lvl="1"/>
            <a:r>
              <a:rPr lang="en-US" sz="1600" dirty="0"/>
              <a:t>Expensive lawsuits and fines for not being accessible.</a:t>
            </a:r>
          </a:p>
          <a:p>
            <a:pPr lvl="1"/>
            <a:r>
              <a:rPr lang="en-US" sz="1600" dirty="0"/>
              <a:t>Loss of social standing / respect.</a:t>
            </a:r>
          </a:p>
          <a:p>
            <a:pPr lvl="1"/>
            <a:r>
              <a:rPr lang="en-US" sz="1600" dirty="0"/>
              <a:t>You are not getting an exemption, just ask Dominos.</a:t>
            </a:r>
          </a:p>
          <a:p>
            <a:r>
              <a:rPr lang="en-US" sz="1600" b="1" dirty="0"/>
              <a:t>Lack of a11y = discrimination</a:t>
            </a:r>
          </a:p>
          <a:p>
            <a:pPr lvl="1"/>
            <a:r>
              <a:rPr lang="en-US" sz="1600" dirty="0"/>
              <a:t>Unfairly block people from personal and professional opportunities</a:t>
            </a:r>
          </a:p>
          <a:p>
            <a:pPr lvl="1"/>
            <a:r>
              <a:rPr lang="en-US" sz="1600" dirty="0"/>
              <a:t>Unfairly block people from information</a:t>
            </a:r>
          </a:p>
          <a:p>
            <a:pPr lvl="1"/>
            <a:r>
              <a:rPr lang="en-US" sz="1600" dirty="0"/>
              <a:t>Isolate people</a:t>
            </a:r>
          </a:p>
          <a:p>
            <a:r>
              <a:rPr lang="en-US" sz="1600" b="1" dirty="0"/>
              <a:t>Helps everyone</a:t>
            </a:r>
          </a:p>
          <a:p>
            <a:pPr lvl="1"/>
            <a:r>
              <a:rPr lang="en-US" sz="1600" dirty="0"/>
              <a:t>Make things better for all, yourselves included</a:t>
            </a:r>
          </a:p>
        </p:txBody>
      </p:sp>
    </p:spTree>
    <p:extLst>
      <p:ext uri="{BB962C8B-B14F-4D97-AF65-F5344CB8AC3E}">
        <p14:creationId xmlns:p14="http://schemas.microsoft.com/office/powerpoint/2010/main" val="267131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82">
            <a:extLst>
              <a:ext uri="{FF2B5EF4-FFF2-40B4-BE49-F238E27FC236}">
                <a16:creationId xmlns:a16="http://schemas.microsoft.com/office/drawing/2014/main" id="{17D2AF98-E113-49D6-8930-A503FC857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84">
            <a:extLst>
              <a:ext uri="{FF2B5EF4-FFF2-40B4-BE49-F238E27FC236}">
                <a16:creationId xmlns:a16="http://schemas.microsoft.com/office/drawing/2014/main" id="{C44C317F-ABAF-45D9-A663-47F48332C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86">
            <a:extLst>
              <a:ext uri="{FF2B5EF4-FFF2-40B4-BE49-F238E27FC236}">
                <a16:creationId xmlns:a16="http://schemas.microsoft.com/office/drawing/2014/main" id="{047E226F-4677-4CBA-B1B3-95C50F923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AE11BE-57D9-4921-A1E0-4F1A666B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Accessibility Categories</a:t>
            </a:r>
          </a:p>
        </p:txBody>
      </p:sp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391992C3-47DA-4BF9-8010-58AB126B9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5066613"/>
              </p:ext>
            </p:extLst>
          </p:nvPr>
        </p:nvGraphicFramePr>
        <p:xfrm>
          <a:off x="685800" y="2878138"/>
          <a:ext cx="108204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06953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FECDA1F-977F-40AF-840D-D05BB091D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B9FECD2-89B7-4AC3-8D54-9733D60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2F54C189-4A4C-4899-9585-5281DA20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0F177B-15D0-4BCB-817D-8221AADC0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153" y="764373"/>
            <a:ext cx="9320048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What can you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C8D45-713C-4F56-8337-96169E8FE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43200"/>
            <a:ext cx="10820400" cy="3475485"/>
          </a:xfrm>
        </p:spPr>
        <p:txBody>
          <a:bodyPr>
            <a:normAutofit/>
          </a:bodyPr>
          <a:lstStyle/>
          <a:p>
            <a:r>
              <a:rPr lang="en-US" b="1" dirty="0"/>
              <a:t>Accessibility standards</a:t>
            </a:r>
          </a:p>
          <a:p>
            <a:pPr lvl="1"/>
            <a:r>
              <a:rPr lang="en-US" dirty="0"/>
              <a:t>WCAG (at least AA)</a:t>
            </a:r>
          </a:p>
          <a:p>
            <a:pPr lvl="1"/>
            <a:r>
              <a:rPr lang="en-US" dirty="0"/>
              <a:t>ADA</a:t>
            </a:r>
          </a:p>
          <a:p>
            <a:pPr lvl="1"/>
            <a:r>
              <a:rPr lang="en-US" dirty="0"/>
              <a:t>Section 508</a:t>
            </a:r>
          </a:p>
          <a:p>
            <a:r>
              <a:rPr lang="en-US" b="1" dirty="0"/>
              <a:t>Follow coding best practices</a:t>
            </a:r>
          </a:p>
          <a:p>
            <a:pPr lvl="1"/>
            <a:r>
              <a:rPr lang="en-US" dirty="0"/>
              <a:t>W3C</a:t>
            </a:r>
          </a:p>
          <a:p>
            <a:pPr lvl="1"/>
            <a:r>
              <a:rPr lang="en-US" dirty="0"/>
              <a:t>PEP (Python)</a:t>
            </a:r>
          </a:p>
          <a:p>
            <a:r>
              <a:rPr lang="en-US" b="1" dirty="0"/>
              <a:t>Use a mixture of automated and manual testing.</a:t>
            </a:r>
          </a:p>
          <a:p>
            <a:r>
              <a:rPr lang="en-US" b="1" dirty="0"/>
              <a:t>Respectful, people-first language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54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FECDA1F-977F-40AF-840D-D05BB091D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9FECD2-89B7-4AC3-8D54-9733D60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F54C189-4A4C-4899-9585-5281DA20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4CA1E9-4A85-4EEA-A7C6-BEF3564D9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153" y="764373"/>
            <a:ext cx="9320048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Tools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F4776-B7DC-4B52-A311-61142A9E5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43200"/>
            <a:ext cx="10820400" cy="3475485"/>
          </a:xfrm>
        </p:spPr>
        <p:txBody>
          <a:bodyPr>
            <a:normAutofit fontScale="70000" lnSpcReduction="20000"/>
          </a:bodyPr>
          <a:lstStyle/>
          <a:p>
            <a:r>
              <a:rPr lang="en-US" sz="1400" b="1" dirty="0">
                <a:hlinkClick r:id="rId4"/>
              </a:rPr>
              <a:t>Accessibility Insights</a:t>
            </a:r>
            <a:r>
              <a:rPr lang="en-US" sz="1400" dirty="0"/>
              <a:t> – A Accessibility testing tool made by Microsoft</a:t>
            </a:r>
          </a:p>
          <a:p>
            <a:pPr lvl="1"/>
            <a:r>
              <a:rPr lang="en-US" sz="1400" dirty="0"/>
              <a:t>Has browser extension and desktop application versions</a:t>
            </a:r>
          </a:p>
          <a:p>
            <a:pPr lvl="1"/>
            <a:r>
              <a:rPr lang="en-US" sz="1400" dirty="0"/>
              <a:t>Also have the option to include the automated tests in CI/CD</a:t>
            </a:r>
          </a:p>
          <a:p>
            <a:pPr lvl="1"/>
            <a:r>
              <a:rPr lang="en-US" sz="1400" dirty="0"/>
              <a:t>DON’T depend on automated tests</a:t>
            </a:r>
          </a:p>
          <a:p>
            <a:r>
              <a:rPr lang="en-US" sz="1400" b="1" dirty="0">
                <a:hlinkClick r:id="rId5"/>
              </a:rPr>
              <a:t>NVDA</a:t>
            </a:r>
            <a:r>
              <a:rPr lang="en-US" sz="1400" dirty="0"/>
              <a:t> – free, open-sourced screen reader</a:t>
            </a:r>
          </a:p>
          <a:p>
            <a:pPr lvl="1"/>
            <a:r>
              <a:rPr lang="en-US" sz="1400" dirty="0"/>
              <a:t>View keyboard shortcuts on at the Deque article entitled: </a:t>
            </a:r>
            <a:r>
              <a:rPr lang="en-US" sz="1400" b="1" dirty="0">
                <a:hlinkClick r:id="rId6"/>
              </a:rPr>
              <a:t>NVDA Keyboard Shortcuts</a:t>
            </a:r>
            <a:r>
              <a:rPr lang="en-US" sz="1400" dirty="0"/>
              <a:t>.</a:t>
            </a:r>
          </a:p>
          <a:p>
            <a:r>
              <a:rPr lang="en-US" sz="1400" b="1" dirty="0"/>
              <a:t>Narrator</a:t>
            </a:r>
            <a:r>
              <a:rPr lang="en-US" sz="1400" dirty="0"/>
              <a:t> – screen reader built-in to Windows.</a:t>
            </a:r>
          </a:p>
          <a:p>
            <a:pPr lvl="1"/>
            <a:r>
              <a:rPr lang="en-US" sz="1400" dirty="0"/>
              <a:t>View keyboard shortcuts for Narrator in the Deque article entitled </a:t>
            </a:r>
            <a:r>
              <a:rPr lang="en-US" sz="1400" b="1" dirty="0">
                <a:hlinkClick r:id="rId7"/>
              </a:rPr>
              <a:t>Narrator Keyboard Shortcuts</a:t>
            </a:r>
            <a:r>
              <a:rPr lang="en-US" sz="1400" dirty="0"/>
              <a:t>.</a:t>
            </a:r>
          </a:p>
          <a:p>
            <a:r>
              <a:rPr lang="en-US" sz="1600" b="1" dirty="0"/>
              <a:t>VoiceOver</a:t>
            </a:r>
            <a:r>
              <a:rPr lang="en-US" sz="1600" dirty="0"/>
              <a:t> – the built-in screen reader for Mac OSX and iOS users.</a:t>
            </a:r>
          </a:p>
          <a:p>
            <a:pPr lvl="1"/>
            <a:r>
              <a:rPr lang="en-US" sz="1400" dirty="0"/>
              <a:t>View keyboard shortcuts for VoiceOver in this Deque article: </a:t>
            </a:r>
            <a:r>
              <a:rPr lang="en-US" sz="1400" b="1" dirty="0">
                <a:hlinkClick r:id="rId8"/>
              </a:rPr>
              <a:t>VoiceOver Keyboard Shortcuts</a:t>
            </a:r>
            <a:r>
              <a:rPr lang="en-US" sz="1400" dirty="0"/>
              <a:t>.</a:t>
            </a:r>
          </a:p>
          <a:p>
            <a:r>
              <a:rPr lang="en-US" sz="1400" b="1" dirty="0">
                <a:hlinkClick r:id="rId9"/>
              </a:rPr>
              <a:t>Microsoft Accessibility</a:t>
            </a:r>
            <a:r>
              <a:rPr lang="en-US" sz="1400" dirty="0">
                <a:hlinkClick r:id="rId9"/>
              </a:rPr>
              <a:t> </a:t>
            </a:r>
            <a:r>
              <a:rPr lang="en-US" sz="1400" dirty="0"/>
              <a:t>on Twitter at </a:t>
            </a:r>
            <a:r>
              <a:rPr lang="en-US" sz="1400" b="1" dirty="0">
                <a:hlinkClick r:id="rId10"/>
              </a:rPr>
              <a:t>@MSFTEnable</a:t>
            </a:r>
            <a:r>
              <a:rPr lang="en-US" sz="1400" b="1" dirty="0"/>
              <a:t> </a:t>
            </a:r>
            <a:r>
              <a:rPr lang="en-US" sz="1400" dirty="0"/>
              <a:t>and at on the </a:t>
            </a:r>
            <a:r>
              <a:rPr lang="en-US" sz="1400" dirty="0">
                <a:hlinkClick r:id="rId9"/>
              </a:rPr>
              <a:t>Microsoft Accessibility page</a:t>
            </a:r>
            <a:r>
              <a:rPr lang="en-US" sz="1400" dirty="0"/>
              <a:t>.</a:t>
            </a:r>
            <a:endParaRPr lang="en-US" sz="1400" b="1" dirty="0"/>
          </a:p>
          <a:p>
            <a:r>
              <a:rPr lang="en-US" sz="1400" b="1" dirty="0">
                <a:hlinkClick r:id="rId11"/>
              </a:rPr>
              <a:t>Microsoft Accessibility Fundamentals course</a:t>
            </a:r>
            <a:endParaRPr lang="en-US" sz="1400" b="1" dirty="0"/>
          </a:p>
          <a:p>
            <a:r>
              <a:rPr lang="en-US" sz="1400" b="1" dirty="0">
                <a:hlinkClick r:id="rId12"/>
              </a:rPr>
              <a:t>WCAG 2.1 at a Glance</a:t>
            </a:r>
            <a:endParaRPr lang="en-US" sz="1400" b="1" dirty="0"/>
          </a:p>
          <a:p>
            <a:r>
              <a:rPr lang="en-US" sz="1400" b="1" dirty="0">
                <a:hlinkClick r:id="rId13"/>
              </a:rPr>
              <a:t>Moritz </a:t>
            </a:r>
            <a:r>
              <a:rPr lang="en-US" sz="1400" b="1" dirty="0" err="1">
                <a:hlinkClick r:id="rId13"/>
              </a:rPr>
              <a:t>Giessmann’s</a:t>
            </a:r>
            <a:r>
              <a:rPr lang="en-US" sz="1400" b="1" dirty="0">
                <a:hlinkClick r:id="rId13"/>
              </a:rPr>
              <a:t> Accessibility </a:t>
            </a:r>
            <a:r>
              <a:rPr lang="en-US" sz="1400" b="1" dirty="0" err="1">
                <a:hlinkClick r:id="rId13"/>
              </a:rPr>
              <a:t>Cheatsheet</a:t>
            </a:r>
            <a:endParaRPr lang="en-US" sz="1400" b="1" dirty="0"/>
          </a:p>
          <a:p>
            <a:r>
              <a:rPr lang="en-US" sz="1400" b="1" dirty="0">
                <a:hlinkClick r:id="rId14"/>
              </a:rPr>
              <a:t>Pluralsight – Developing Websites for Accessibility</a:t>
            </a:r>
            <a:endParaRPr lang="en-US" sz="1400" b="1" dirty="0"/>
          </a:p>
          <a:p>
            <a:r>
              <a:rPr lang="en-US" sz="1400" b="1" dirty="0">
                <a:hlinkClick r:id="rId15"/>
              </a:rPr>
              <a:t>Pluralsight – Meeting Web Accessibility Guidelines (Section 508/WCAG 2.1)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70680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2841F6A1D648944BF535FD4BA069" ma:contentTypeVersion="12" ma:contentTypeDescription="Create a new document." ma:contentTypeScope="" ma:versionID="f7e488add779331f12f65a7b0eaf4cb8">
  <xsd:schema xmlns:xsd="http://www.w3.org/2001/XMLSchema" xmlns:xs="http://www.w3.org/2001/XMLSchema" xmlns:p="http://schemas.microsoft.com/office/2006/metadata/properties" xmlns:ns3="b648e20e-0997-464e-83d3-ebd6966f0b76" xmlns:ns4="12acbece-16c6-4cfb-90d0-7020601e62ac" targetNamespace="http://schemas.microsoft.com/office/2006/metadata/properties" ma:root="true" ma:fieldsID="1fc2c4542e9638702e72967ef752d197" ns3:_="" ns4:_="">
    <xsd:import namespace="b648e20e-0997-464e-83d3-ebd6966f0b76"/>
    <xsd:import namespace="12acbece-16c6-4cfb-90d0-7020601e62a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48e20e-0997-464e-83d3-ebd6966f0b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cbece-16c6-4cfb-90d0-7020601e62a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E79BDB-0AAE-46F2-B44A-4CAB8B08ED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48e20e-0997-464e-83d3-ebd6966f0b76"/>
    <ds:schemaRef ds:uri="12acbece-16c6-4cfb-90d0-7020601e62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B5F91B-C332-47F9-AD4A-1B6FA31797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0166D7-0B09-4835-9D83-05C830290E56}">
  <ds:schemaRefs>
    <ds:schemaRef ds:uri="http://www.w3.org/XML/1998/namespace"/>
    <ds:schemaRef ds:uri="http://purl.org/dc/dcmitype/"/>
    <ds:schemaRef ds:uri="http://schemas.microsoft.com/office/2006/metadata/properties"/>
    <ds:schemaRef ds:uri="http://purl.org/dc/elements/1.1/"/>
    <ds:schemaRef ds:uri="12acbece-16c6-4cfb-90d0-7020601e62ac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b648e20e-0997-464e-83d3-ebd6966f0b76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465</Words>
  <Application>Microsoft Office PowerPoint</Application>
  <PresentationFormat>Widescreen</PresentationFormat>
  <Paragraphs>65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Vapor Trail</vt:lpstr>
      <vt:lpstr>Introduction to Accessibility</vt:lpstr>
      <vt:lpstr>What is Accessibility?</vt:lpstr>
      <vt:lpstr>Why does Accessibility matter?</vt:lpstr>
      <vt:lpstr>Accessibility Categories</vt:lpstr>
      <vt:lpstr>What can you do?</vt:lpstr>
      <vt:lpstr>Tools and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Accessibility</dc:title>
  <dc:creator>Beth Gray</dc:creator>
  <cp:lastModifiedBy>Beth Gray</cp:lastModifiedBy>
  <cp:revision>3</cp:revision>
  <dcterms:created xsi:type="dcterms:W3CDTF">2020-07-15T00:49:10Z</dcterms:created>
  <dcterms:modified xsi:type="dcterms:W3CDTF">2021-07-23T05:44:04Z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0x010100EAEE2841F6A1D648944BF535FD4BA069</vt:lpwstr>
  </property>
</Properties>
</file>