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66" r:id="rId4"/>
    <p:sldId id="269" r:id="rId5"/>
    <p:sldId id="273" r:id="rId6"/>
    <p:sldId id="270" r:id="rId7"/>
    <p:sldId id="279" r:id="rId8"/>
    <p:sldId id="274" r:id="rId9"/>
    <p:sldId id="278" r:id="rId10"/>
    <p:sldId id="275" r:id="rId11"/>
    <p:sldId id="276" r:id="rId12"/>
    <p:sldId id="271" r:id="rId13"/>
    <p:sldId id="27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242"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ome.google.com/webstore/detail/visual-aria/lhbmajchkkmakajkjenkchhnhbadmhmk?hl=en-U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Visual ARIA - </a:t>
            </a:r>
            <a:r>
              <a:rPr lang="en-US" dirty="0">
                <a:hlinkClick r:id="rId3"/>
              </a:rPr>
              <a:t>Visual ARIA - Chrome Web Store (google.com)</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59327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5/16/2023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5/16/2023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5/16/2023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5/16/2023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tr.ee/corgidev"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a:t>
            </a:r>
          </a:p>
        </p:txBody>
      </p:sp>
      <p:pic>
        <p:nvPicPr>
          <p:cNvPr id="4" name="Picture 3" descr="Visual ARIA example showing a page where individual areas with aria attributes are outlined with the aria applied to them listed within the outline.">
            <a:extLst>
              <a:ext uri="{FF2B5EF4-FFF2-40B4-BE49-F238E27FC236}">
                <a16:creationId xmlns:a16="http://schemas.microsoft.com/office/drawing/2014/main" id="{8DA6D16C-1929-E53F-F3AA-EFD613180375}"/>
              </a:ext>
            </a:extLst>
          </p:cNvPr>
          <p:cNvPicPr>
            <a:picLocks noChangeAspect="1"/>
          </p:cNvPicPr>
          <p:nvPr/>
        </p:nvPicPr>
        <p:blipFill>
          <a:blip r:embed="rId3"/>
          <a:stretch>
            <a:fillRect/>
          </a:stretch>
        </p:blipFill>
        <p:spPr>
          <a:xfrm>
            <a:off x="235132" y="1892516"/>
            <a:ext cx="6801799" cy="4201111"/>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0"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0"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2"/>
              </a:rPr>
              <a:t>Accessibility Insights</a:t>
            </a:r>
            <a:r>
              <a:rPr lang="en-US" sz="1600" dirty="0"/>
              <a:t> – A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3"/>
              </a:rPr>
              <a:t>NVDA</a:t>
            </a:r>
            <a:r>
              <a:rPr lang="en-US" sz="1600" dirty="0"/>
              <a:t> – free, open-sourced screen reader</a:t>
            </a:r>
          </a:p>
          <a:p>
            <a:pPr lvl="1"/>
            <a:r>
              <a:rPr lang="en-US" sz="1600" dirty="0"/>
              <a:t>View keyboard shortcuts on at the Deque article entitled: </a:t>
            </a:r>
            <a:r>
              <a:rPr lang="en-US" sz="1600" b="1" dirty="0">
                <a:hlinkClick r:id="rId4"/>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5"/>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6"/>
              </a:rPr>
              <a:t>Microsoft Accessibility</a:t>
            </a:r>
            <a:r>
              <a:rPr lang="en-US" sz="1600" dirty="0">
                <a:hlinkClick r:id="rId6"/>
              </a:rPr>
              <a:t> </a:t>
            </a:r>
            <a:r>
              <a:rPr lang="en-US" sz="1600" dirty="0"/>
              <a:t>on Twitter at </a:t>
            </a:r>
            <a:r>
              <a:rPr lang="en-US" sz="1600" b="1" dirty="0">
                <a:hlinkClick r:id="rId7"/>
              </a:rPr>
              <a:t>@MSFTEnable</a:t>
            </a:r>
            <a:r>
              <a:rPr lang="en-US" sz="1600" b="1" dirty="0"/>
              <a:t> </a:t>
            </a:r>
            <a:r>
              <a:rPr lang="en-US" sz="1600" dirty="0"/>
              <a:t>and at on the </a:t>
            </a:r>
            <a:r>
              <a:rPr lang="en-US" sz="1600" dirty="0">
                <a:hlinkClick r:id="rId6"/>
              </a:rPr>
              <a:t>Microsoft Accessibility page</a:t>
            </a:r>
            <a:r>
              <a:rPr lang="en-US" sz="1600" dirty="0"/>
              <a:t>.</a:t>
            </a:r>
            <a:endParaRPr lang="en-US" sz="1600" b="1" dirty="0"/>
          </a:p>
          <a:p>
            <a:r>
              <a:rPr lang="en-US" sz="1600" b="1" dirty="0">
                <a:hlinkClick r:id="rId8"/>
              </a:rPr>
              <a:t>Microsoft Accessibility Fundamentals course</a:t>
            </a:r>
            <a:endParaRPr lang="en-US" sz="1600" b="1" dirty="0"/>
          </a:p>
          <a:p>
            <a:r>
              <a:rPr lang="en-US" sz="1600" b="1" dirty="0">
                <a:hlinkClick r:id="rId9"/>
              </a:rPr>
              <a:t>ANDI</a:t>
            </a:r>
            <a:r>
              <a:rPr lang="en-US" sz="1600" b="1" dirty="0"/>
              <a:t> – </a:t>
            </a:r>
            <a:r>
              <a:rPr lang="en-US" sz="1600" dirty="0"/>
              <a:t>Bookmark applet developed by the Social Security Administration to aid in Accessibility testing.</a:t>
            </a:r>
          </a:p>
          <a:p>
            <a:r>
              <a:rPr lang="it-IT" sz="1600" dirty="0">
                <a:hlinkClick r:id="rId10"/>
              </a:rPr>
              <a:t>Accessibility - Erissa Duvall (corgidev.com)</a:t>
            </a:r>
            <a:endParaRPr lang="en-US" sz="1600" dirty="0"/>
          </a:p>
        </p:txBody>
      </p:sp>
    </p:spTree>
    <p:extLst>
      <p:ext uri="{BB962C8B-B14F-4D97-AF65-F5344CB8AC3E}">
        <p14:creationId xmlns:p14="http://schemas.microsoft.com/office/powerpoint/2010/main" val="4368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err="1"/>
              <a:t>CorgiDev</a:t>
            </a:r>
            <a:r>
              <a:rPr lang="en-US" sz="1800" b="1" dirty="0"/>
              <a:t> </a:t>
            </a:r>
            <a:r>
              <a:rPr lang="en-US" sz="1800" b="1" dirty="0" err="1"/>
              <a:t>Linktree</a:t>
            </a:r>
            <a:r>
              <a:rPr lang="en-US" sz="1800" b="1" dirty="0"/>
              <a:t>: </a:t>
            </a:r>
            <a:r>
              <a:rPr lang="en-US" sz="1800" b="1" dirty="0">
                <a:hlinkClick r:id="rId3"/>
              </a:rPr>
              <a:t>https://linktr.ee/corgidev</a:t>
            </a:r>
            <a:endParaRPr lang="en-US" sz="1800" b="1" dirty="0"/>
          </a:p>
          <a:p>
            <a:r>
              <a:rPr lang="en-US" sz="1800" b="1" dirty="0">
                <a:hlinkClick r:id="rId4"/>
              </a:rPr>
              <a:t>https://corgidev.com</a:t>
            </a:r>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Testing 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76702736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lnSpcReduction="10000"/>
          </a:bodyPr>
          <a:lstStyle/>
          <a:p>
            <a:endParaRPr lang="en-US" b="1" dirty="0"/>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Chrome, Firefox, Edge, or other browsers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a:p>
            <a:r>
              <a:rPr lang="en-US" sz="2400" dirty="0"/>
              <a:t>Shift left</a:t>
            </a:r>
          </a:p>
          <a:p>
            <a:r>
              <a:rPr lang="en-US" sz="2400" dirty="0"/>
              <a:t>Nothing without us</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921411" y="1449976"/>
            <a:ext cx="3343609" cy="5251269"/>
          </a:xfrm>
          <a:prstGeom prst="rect">
            <a:avLst/>
          </a:prstGeom>
        </p:spPr>
      </p:pic>
      <p:pic>
        <p:nvPicPr>
          <p:cNvPr id="1028" name="Picture 4" descr="Color Contrast Analyzer screen showing an example of a color pair that pass all WCAG color contrast minimums.">
            <a:extLst>
              <a:ext uri="{FF2B5EF4-FFF2-40B4-BE49-F238E27FC236}">
                <a16:creationId xmlns:a16="http://schemas.microsoft.com/office/drawing/2014/main" id="{ACAFF723-4DD0-98DC-D77F-DC636D6C5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60" y="1749379"/>
            <a:ext cx="3830547" cy="49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40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12880</TotalTime>
  <Words>906</Words>
  <Application>Microsoft Office PowerPoint</Application>
  <PresentationFormat>Widescreen</PresentationFormat>
  <Paragraphs>102</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Microsoft Accessibility Insights</vt:lpstr>
      <vt:lpstr>Tools and resources CCA by TPGi</vt:lpstr>
      <vt:lpstr>Tools and resources Browser Extensions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26</cp:revision>
  <dcterms:created xsi:type="dcterms:W3CDTF">2020-07-15T00:49:10Z</dcterms:created>
  <dcterms:modified xsi:type="dcterms:W3CDTF">2023-05-16T14:57:51Z</dcterms:modified>
</cp:coreProperties>
</file>