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5" r:id="rId6"/>
    <p:sldId id="1867" r:id="rId7"/>
    <p:sldId id="1846" r:id="rId8"/>
    <p:sldId id="1848" r:id="rId9"/>
    <p:sldId id="1866" r:id="rId10"/>
    <p:sldId id="1863" r:id="rId11"/>
    <p:sldId id="1852" r:id="rId12"/>
    <p:sldId id="1865" r:id="rId13"/>
    <p:sldId id="185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702"/>
  </p:normalViewPr>
  <p:slideViewPr>
    <p:cSldViewPr snapToGrid="0">
      <p:cViewPr varScale="1">
        <p:scale>
          <a:sx n="99" d="100"/>
          <a:sy n="99" d="100"/>
        </p:scale>
        <p:origin x="1160" y="480"/>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7/24/25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689482"/>
            <a:ext cx="10942751" cy="4357907"/>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1648497"/>
            <a:ext cx="5334001" cy="4884188"/>
          </a:xfrm>
        </p:spPr>
        <p:txBody>
          <a:bodyPr>
            <a:normAutofit lnSpcReduction="10000"/>
          </a:bodyPr>
          <a:lstStyle/>
          <a:p>
            <a:r>
              <a:rPr lang="en-US" altLang="en-US" dirty="0">
                <a:solidFill>
                  <a:schemeClr val="tx1"/>
                </a:solidFill>
              </a:rPr>
              <a:t>A11y</a:t>
            </a:r>
          </a:p>
          <a:p>
            <a:pPr lvl="1"/>
            <a:r>
              <a:rPr lang="en-US" dirty="0" err="1">
                <a:solidFill>
                  <a:schemeClr val="tx1"/>
                </a:solidFill>
              </a:rPr>
              <a:t>Numeronym</a:t>
            </a:r>
            <a:endParaRPr lang="en-US" dirty="0">
              <a:solidFill>
                <a:schemeClr val="tx1"/>
              </a:solidFill>
            </a:endParaRPr>
          </a:p>
          <a:p>
            <a:r>
              <a:rPr lang="en-US" altLang="en-US" dirty="0">
                <a:solidFill>
                  <a:schemeClr val="tx1"/>
                </a:solidFill>
              </a:rPr>
              <a:t>Accessibility</a:t>
            </a:r>
          </a:p>
          <a:p>
            <a:pPr lvl="1"/>
            <a:r>
              <a:rPr lang="en-US">
                <a:solidFill>
                  <a:schemeClr val="tx1"/>
                </a:solidFill>
              </a:rPr>
              <a:t>Flexibility</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Disabled</a:t>
            </a:r>
          </a:p>
          <a:p>
            <a:pPr marL="342900" indent="-342900">
              <a:buFont typeface="Arial" panose="020B0604020202020204" pitchFamily="34" charset="0"/>
              <a:buChar char="•"/>
            </a:pPr>
            <a:r>
              <a:rPr lang="en-US" altLang="en-US" sz="1800" b="0" dirty="0">
                <a:solidFill>
                  <a:schemeClr val="tx1"/>
                </a:solidFill>
              </a:rPr>
              <a:t>Permanent / Temporary / Intermittent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522</TotalTime>
  <Words>588</Words>
  <Application>Microsoft Macintosh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UI</vt:lpstr>
      <vt:lpstr>Office Theme</vt:lpstr>
      <vt:lpstr>Introduction to Accessibility</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10</cp:revision>
  <dcterms:created xsi:type="dcterms:W3CDTF">2025-01-15T03:55:15Z</dcterms:created>
  <dcterms:modified xsi:type="dcterms:W3CDTF">2025-07-25T05:57:27Z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