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957589"/>
            <a:ext cx="10942751" cy="4089800"/>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541</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11</cp:revision>
  <dcterms:created xsi:type="dcterms:W3CDTF">2025-01-15T03:55:15Z</dcterms:created>
  <dcterms:modified xsi:type="dcterms:W3CDTF">2025-07-25T06:15:35Z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