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63" r:id="rId3"/>
    <p:sldId id="266" r:id="rId4"/>
    <p:sldId id="269" r:id="rId5"/>
    <p:sldId id="273" r:id="rId6"/>
    <p:sldId id="270" r:id="rId7"/>
    <p:sldId id="279" r:id="rId8"/>
    <p:sldId id="278" r:id="rId9"/>
    <p:sldId id="274" r:id="rId10"/>
    <p:sldId id="275" r:id="rId11"/>
    <p:sldId id="280" r:id="rId12"/>
    <p:sldId id="281" r:id="rId13"/>
    <p:sldId id="276" r:id="rId14"/>
    <p:sldId id="271" r:id="rId15"/>
    <p:sldId id="27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708861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5/17/2023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corgidev.com/a11y.html"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Tools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6256324" y="1960065"/>
            <a:ext cx="5249877" cy="4928627"/>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927463" y="1445374"/>
            <a:ext cx="3579223" cy="5412626"/>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00602" y="1885267"/>
            <a:ext cx="6649283" cy="4972733"/>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352501" y="1885267"/>
            <a:ext cx="4153700" cy="4994013"/>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1672046" y="2057401"/>
            <a:ext cx="8514805" cy="4591380"/>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2"/>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3"/>
              </a:rPr>
              <a:t>NVDA</a:t>
            </a:r>
            <a:r>
              <a:rPr lang="en-US" sz="1600" dirty="0"/>
              <a:t> – free, open-sourced screen reader</a:t>
            </a:r>
          </a:p>
          <a:p>
            <a:pPr lvl="1"/>
            <a:r>
              <a:rPr lang="en-US" sz="1600" dirty="0"/>
              <a:t>View keyboard shortcuts on at the Deque article entitled: </a:t>
            </a:r>
            <a:r>
              <a:rPr lang="en-US" sz="1600" b="1" dirty="0">
                <a:hlinkClick r:id="rId4"/>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5"/>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6"/>
              </a:rPr>
              <a:t>Microsoft Accessibility</a:t>
            </a:r>
            <a:r>
              <a:rPr lang="en-US" sz="1600" dirty="0">
                <a:hlinkClick r:id="rId6"/>
              </a:rPr>
              <a:t> </a:t>
            </a:r>
            <a:r>
              <a:rPr lang="en-US" sz="1600" dirty="0"/>
              <a:t>on Twitter at </a:t>
            </a:r>
            <a:r>
              <a:rPr lang="en-US" sz="1600" b="1" dirty="0">
                <a:hlinkClick r:id="rId7"/>
              </a:rPr>
              <a:t>@MSFTEnable</a:t>
            </a:r>
            <a:r>
              <a:rPr lang="en-US" sz="1600" b="1" dirty="0"/>
              <a:t> </a:t>
            </a:r>
            <a:r>
              <a:rPr lang="en-US" sz="1600" dirty="0"/>
              <a:t>and at on the </a:t>
            </a:r>
            <a:r>
              <a:rPr lang="en-US" sz="1600" dirty="0">
                <a:hlinkClick r:id="rId6"/>
              </a:rPr>
              <a:t>Microsoft Accessibility page</a:t>
            </a:r>
            <a:r>
              <a:rPr lang="en-US" sz="1600" dirty="0"/>
              <a:t>.</a:t>
            </a:r>
            <a:endParaRPr lang="en-US" sz="1600" b="1" dirty="0"/>
          </a:p>
          <a:p>
            <a:r>
              <a:rPr lang="en-US" sz="1600" b="1" dirty="0">
                <a:hlinkClick r:id="rId8"/>
              </a:rPr>
              <a:t>Microsoft Accessibility Fundamentals course</a:t>
            </a:r>
            <a:endParaRPr lang="en-US" sz="1600" b="1" dirty="0"/>
          </a:p>
          <a:p>
            <a:r>
              <a:rPr lang="en-US" sz="1600" b="1" dirty="0">
                <a:hlinkClick r:id="rId9"/>
              </a:rPr>
              <a:t>ANDI</a:t>
            </a:r>
            <a:r>
              <a:rPr lang="en-US" sz="1600" b="1" dirty="0"/>
              <a:t> – </a:t>
            </a:r>
            <a:r>
              <a:rPr lang="en-US" sz="1600" dirty="0"/>
              <a:t>Bookmark applet developed by the Social Security Administration to aid in Accessibility testing.</a:t>
            </a:r>
          </a:p>
          <a:p>
            <a:r>
              <a:rPr lang="it-IT" sz="1600" b="1" dirty="0">
                <a:hlinkClick r:id="rId10"/>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1" y="2057401"/>
            <a:ext cx="6339397" cy="4773193"/>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hlinkClick r:id="rId3"/>
              </a:rPr>
              <a:t>https://corgidev.com</a:t>
            </a:r>
            <a:endParaRPr lang="en-US" sz="1800" b="1" dirty="0"/>
          </a:p>
          <a:p>
            <a:r>
              <a:rPr lang="en-US" sz="1800" b="1" dirty="0">
                <a:hlinkClick r:id="rId4"/>
              </a:rPr>
              <a:t>https://github.com/CorgiDev/A11y-Materials </a:t>
            </a:r>
            <a:r>
              <a:rPr lang="en-US" sz="1800" b="1" dirty="0"/>
              <a:t>- Under Presentations/2023 Presentations</a:t>
            </a:r>
          </a:p>
          <a:p>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76702736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85000" lnSpcReduction="20000"/>
          </a:bodyPr>
          <a:lstStyle/>
          <a:p>
            <a:endParaRPr lang="en-US" b="1" dirty="0"/>
          </a:p>
          <a:p>
            <a:r>
              <a:rPr lang="en-US" sz="2400" dirty="0"/>
              <a:t>Manual and Automated</a:t>
            </a:r>
          </a:p>
          <a:p>
            <a:r>
              <a:rPr lang="en-US" sz="2400" dirty="0"/>
              <a:t>Shift left</a:t>
            </a:r>
          </a:p>
          <a:p>
            <a:r>
              <a:rPr lang="en-US" sz="2400" dirty="0"/>
              <a:t>Nothing without us</a:t>
            </a:r>
          </a:p>
          <a:p>
            <a:r>
              <a:rPr lang="en-US" sz="2400" dirty="0"/>
              <a:t>Screen reader and Keyboard accessible</a:t>
            </a:r>
          </a:p>
          <a:p>
            <a:r>
              <a:rPr lang="en-US" sz="2400" dirty="0"/>
              <a:t>Usually based around WCAG Guidelines</a:t>
            </a:r>
          </a:p>
          <a:p>
            <a:r>
              <a:rPr lang="en-US" sz="2400" dirty="0"/>
              <a:t>Customize test methods for different environments:</a:t>
            </a:r>
          </a:p>
          <a:p>
            <a:pPr lvl="1"/>
            <a:r>
              <a:rPr lang="en-US" sz="2200" dirty="0"/>
              <a:t>Desktop, Mobile, Mobile Web, Native App</a:t>
            </a:r>
          </a:p>
          <a:p>
            <a:pPr lvl="1"/>
            <a:r>
              <a:rPr lang="en-US" sz="2200" dirty="0"/>
              <a:t>Chrome, Firefox, Edge, or other browsers</a:t>
            </a:r>
          </a:p>
          <a:p>
            <a:r>
              <a:rPr lang="en-US" sz="2400" b="1" dirty="0"/>
              <a:t>Example Test Methods/Plans:</a:t>
            </a:r>
          </a:p>
          <a:p>
            <a:pPr lvl="1"/>
            <a:r>
              <a:rPr lang="en-US" sz="2200" b="1" dirty="0">
                <a:hlinkClick r:id="rId3"/>
              </a:rPr>
              <a:t>VGAR</a:t>
            </a:r>
            <a:r>
              <a:rPr lang="en-US" sz="2200" dirty="0"/>
              <a:t> – Visa Global Accessibility Requirements</a:t>
            </a:r>
          </a:p>
          <a:p>
            <a:pPr lvl="1"/>
            <a:r>
              <a:rPr lang="en-US" sz="2200" b="1" dirty="0">
                <a:hlinkClick r:id="rId4"/>
              </a:rPr>
              <a:t>Section 508 ICT Testing Baseline for Web</a:t>
            </a:r>
            <a:r>
              <a:rPr lang="en-US" sz="22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921411" y="1449976"/>
            <a:ext cx="3343609" cy="5251269"/>
          </a:xfrm>
          <a:prstGeom prst="rect">
            <a:avLst/>
          </a:prstGeom>
        </p:spPr>
      </p:pic>
      <p:pic>
        <p:nvPicPr>
          <p:cNvPr id="1028" name="Picture 4" descr="Color Contrast Analyzer screen showing an example of a color pair that pass all WCAG color contrast minimums.">
            <a:extLst>
              <a:ext uri="{FF2B5EF4-FFF2-40B4-BE49-F238E27FC236}">
                <a16:creationId xmlns:a16="http://schemas.microsoft.com/office/drawing/2014/main" id="{ACAFF723-4DD0-98DC-D77F-DC636D6C5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60" y="1749379"/>
            <a:ext cx="3830547" cy="495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5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14368</TotalTime>
  <Words>1075</Words>
  <Application>Microsoft Office PowerPoint</Application>
  <PresentationFormat>Widescreen</PresentationFormat>
  <Paragraphs>113</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CCA by TPGi</vt:lpstr>
      <vt:lpstr>Tools and resources Microsoft Accessibility Insights</vt:lpstr>
      <vt:lpstr>Tools and resources Browser Tools</vt:lpstr>
      <vt:lpstr>Tools and resources Browser Extensions &amp; Web Apps</vt:lpstr>
      <vt:lpstr>Tools and resources Browser Extensions &amp; Web Apps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39</cp:revision>
  <dcterms:created xsi:type="dcterms:W3CDTF">2020-07-15T00:49:10Z</dcterms:created>
  <dcterms:modified xsi:type="dcterms:W3CDTF">2023-05-17T20:02:24Z</dcterms:modified>
</cp:coreProperties>
</file>