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5bde6f0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5bde6f0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31d8589c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31d8589c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5bde6f0a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5bde6f0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5bde6f0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5bde6f0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Times New Roman"/>
                <a:ea typeface="Times New Roman"/>
                <a:cs typeface="Times New Roman"/>
                <a:sym typeface="Times New Roman"/>
              </a:rPr>
              <a:t>Интегрирование методом Чебышева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Студент: Золотухин Андрей Александрович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Группа: КС-16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Алгоритм с пояснениями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Все предыдущие методы имели следующую особенность: значения х располагались равномерно, а весовые коэффициенты были разными (в общем случае, хотя некоторые из них были равны друг другу). В методе Чебышева приняты все весовые коэффициенты одинаковыми, а x</a:t>
            </a:r>
            <a:r>
              <a:rPr baseline="-25000" lang="ru" sz="1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– разными.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Алгоритм для вычисления с погрешностью с последующими реализацией и примером: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Задать отрезок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[a;b]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и количество разбиений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n = 2,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конце итерации увеличивая на единицу, вплоть до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(можно было бы получить многочлен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𝞈</a:t>
            </a:r>
            <a:r>
              <a:rPr baseline="-25000" i="1" lang="ru" sz="1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и для других значений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, но, как показал академик С.Н.Бернштейн, при этом уравнение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𝞈</a:t>
            </a:r>
            <a:r>
              <a:rPr baseline="-25000" i="1" lang="ru" sz="14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(x) = 0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будет иметь комплексные корни и, следовательно, формула Чебышева не может быть использована)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Предварительно при использовании приведенных ниже формул метода следует преобразовать переменную интегрирования, приведя ее к диапазону [-1, 1] следующим образом: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x = (a + b) / 2 + ((b - a) / 2)) * t,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где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 t -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абсциссы формулы Чебышева.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Умножаем текущую сумму на шаг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(B - A)  / n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, где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- верхний и нижний пределы интегрирования интегрирования соответственно, n - число разбиений.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Повторяем пункты (2) - (3), пока |S - S1| &gt;= E, где E = 1e - 4.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Реализация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16" y="1453939"/>
            <a:ext cx="8080875" cy="2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925" y="1426624"/>
            <a:ext cx="6953025" cy="3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Сравнение интегрирования методом Чебышева с другими методами интегрирования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556425" y="1489825"/>
            <a:ext cx="2199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Вычисление с помощью квадратурной формулы Чебышева дает достаточно приближенное к истинному значение определенного интеграла. По сравнению со сравниваемыми методами данный алгоритм предоставляет результат в меньшее количество разбиений. 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" y="1489813"/>
            <a:ext cx="6076950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