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cf90fa5b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cf90fa5b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cf90fa5b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cf90fa5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cf90fa5b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cf90fa5b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cf90fa5b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cf90fa5b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latin typeface="Times New Roman"/>
                <a:ea typeface="Times New Roman"/>
                <a:cs typeface="Times New Roman"/>
                <a:sym typeface="Times New Roman"/>
              </a:rPr>
              <a:t>Нахождение оптимального значения функции с помощью метода дихотомии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Преподаватель: Женса Андрей Вячеславович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Студент: Золотухин Андрей Александрович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Группа: КС-16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На каждом шаге процесса поиска делим отрезок </a:t>
            </a:r>
            <a:r>
              <a:rPr i="1" lang="ru" sz="1600"/>
              <a:t>[a; b]</a:t>
            </a:r>
            <a:r>
              <a:rPr lang="ru" sz="1600"/>
              <a:t> пополам, </a:t>
            </a:r>
            <a:r>
              <a:rPr i="1" lang="ru" sz="1600"/>
              <a:t>x = (a + b) / 2;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Вычисляем значение функции </a:t>
            </a:r>
            <a:r>
              <a:rPr i="1" lang="ru" sz="1600"/>
              <a:t>f(x) в окрестности +-ε</a:t>
            </a:r>
            <a:r>
              <a:rPr lang="ru" sz="1600"/>
              <a:t>, вычисленной точки </a:t>
            </a:r>
            <a:r>
              <a:rPr i="1" lang="ru" sz="1600"/>
              <a:t>x</a:t>
            </a:r>
            <a:r>
              <a:rPr lang="ru" sz="1600"/>
              <a:t>, т.е.:    </a:t>
            </a:r>
            <a:r>
              <a:rPr i="1" lang="ru" sz="1600"/>
              <a:t>f</a:t>
            </a:r>
            <a:r>
              <a:rPr baseline="-25000" i="1" lang="ru" sz="1600"/>
              <a:t>1</a:t>
            </a:r>
            <a:r>
              <a:rPr i="1" lang="ru" sz="1600"/>
              <a:t>(x) = f(x - ε), f</a:t>
            </a:r>
            <a:r>
              <a:rPr baseline="-25000" i="1" lang="ru" sz="1600"/>
              <a:t>2</a:t>
            </a:r>
            <a:r>
              <a:rPr i="1" lang="ru" sz="1600"/>
              <a:t>(x + ε);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Сравниваем </a:t>
            </a:r>
            <a:r>
              <a:rPr i="1" lang="ru" sz="1600"/>
              <a:t>f</a:t>
            </a:r>
            <a:r>
              <a:rPr baseline="-25000" i="1" lang="ru" sz="1600"/>
              <a:t>1</a:t>
            </a:r>
            <a:r>
              <a:rPr i="1" lang="ru" sz="1600"/>
              <a:t>(x)</a:t>
            </a:r>
            <a:r>
              <a:rPr lang="ru" sz="1600"/>
              <a:t> и </a:t>
            </a:r>
            <a:r>
              <a:rPr i="1" lang="ru" sz="1600"/>
              <a:t>f</a:t>
            </a:r>
            <a:r>
              <a:rPr baseline="-25000" i="1" lang="ru" sz="1600"/>
              <a:t>2</a:t>
            </a:r>
            <a:r>
              <a:rPr i="1" lang="ru" sz="1600"/>
              <a:t>(x) </a:t>
            </a:r>
            <a:r>
              <a:rPr lang="ru" sz="1600"/>
              <a:t>и отбрасываем одну из половинок отрезка </a:t>
            </a:r>
            <a:r>
              <a:rPr i="1" lang="ru" sz="1600"/>
              <a:t>[a; b]</a:t>
            </a:r>
            <a:r>
              <a:rPr lang="ru" sz="1600"/>
              <a:t>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Если </a:t>
            </a:r>
            <a:r>
              <a:rPr i="1" lang="ru" sz="1600"/>
              <a:t>f</a:t>
            </a:r>
            <a:r>
              <a:rPr baseline="-25000" i="1" lang="ru" sz="1600"/>
              <a:t>1</a:t>
            </a:r>
            <a:r>
              <a:rPr i="1" lang="ru" sz="1600"/>
              <a:t>(x) &lt; f</a:t>
            </a:r>
            <a:r>
              <a:rPr baseline="-25000" i="1" lang="ru" sz="1600"/>
              <a:t>2</a:t>
            </a:r>
            <a:r>
              <a:rPr i="1" lang="ru" sz="1600"/>
              <a:t>(x), </a:t>
            </a:r>
            <a:r>
              <a:rPr lang="ru" sz="1600"/>
              <a:t>то отбрасываем отрезок</a:t>
            </a:r>
            <a:r>
              <a:rPr i="1" lang="ru" sz="1600"/>
              <a:t> [x; b], </a:t>
            </a:r>
            <a:r>
              <a:rPr lang="ru" sz="1600"/>
              <a:t>тогда</a:t>
            </a:r>
            <a:r>
              <a:rPr i="1" lang="ru" sz="1600"/>
              <a:t> b = x, </a:t>
            </a:r>
            <a:r>
              <a:rPr lang="ru" sz="1600"/>
              <a:t>иначе отбрасываем отрезок </a:t>
            </a:r>
            <a:r>
              <a:rPr i="1" lang="ru" sz="1600"/>
              <a:t>[a; x], </a:t>
            </a:r>
            <a:r>
              <a:rPr lang="ru" sz="1600"/>
              <a:t>тогда </a:t>
            </a:r>
            <a:r>
              <a:rPr i="1" lang="ru" sz="1600"/>
              <a:t>a = x</a:t>
            </a:r>
            <a:r>
              <a:rPr lang="ru" sz="1600"/>
              <a:t>;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Деление отрезка </a:t>
            </a:r>
            <a:r>
              <a:rPr i="1" lang="ru" sz="1600"/>
              <a:t>[a; b]</a:t>
            </a:r>
            <a:r>
              <a:rPr lang="ru" sz="1600"/>
              <a:t> продолжается, пока его длина не станет меньше заданной точности </a:t>
            </a:r>
            <a:r>
              <a:rPr i="1" lang="ru" sz="1600"/>
              <a:t>ε.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Реализация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75" y="1152475"/>
            <a:ext cx="8655523" cy="32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696" y="1284725"/>
            <a:ext cx="2643376" cy="31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метода дихотомии с другими методами оптимизации.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815150"/>
            <a:ext cx="31647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 сравнительной таблицы видно, что метод дихотомии ничуть не уступает другим методам оптимизации, что делает его довольно простым, но не таким быстрым. Только при определенных условиях у него высокая сходимость.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174" y="1115850"/>
            <a:ext cx="3036125" cy="37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