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T Sans Narrow"/>
      <p:regular r:id="rId11"/>
      <p:bold r:id="rId12"/>
    </p:embeddedFont>
    <p:embeddedFont>
      <p:font typeface="Open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13" Type="http://schemas.openxmlformats.org/officeDocument/2006/relationships/font" Target="fonts/OpenSans-regular.fntdata"/><Relationship Id="rId12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italic.fntdata"/><Relationship Id="rId14" Type="http://schemas.openxmlformats.org/officeDocument/2006/relationships/font" Target="fonts/OpenSans-bold.fntdata"/><Relationship Id="rId16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ca90b968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ca90b968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a90b968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a90b968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ca90b968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ca90b968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ca90b968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ca90b968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>
                <a:latin typeface="Times New Roman"/>
                <a:ea typeface="Times New Roman"/>
                <a:cs typeface="Times New Roman"/>
                <a:sym typeface="Times New Roman"/>
              </a:rPr>
              <a:t>Решение СЛАУ м</a:t>
            </a:r>
            <a:r>
              <a:rPr lang="ru" sz="4200">
                <a:latin typeface="Times New Roman"/>
                <a:ea typeface="Times New Roman"/>
                <a:cs typeface="Times New Roman"/>
                <a:sym typeface="Times New Roman"/>
              </a:rPr>
              <a:t>етодом релаксации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Студент: Золотухин Андрей Александрович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Группа: КС-16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00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Метод релаксации</a:t>
            </a:r>
            <a:r>
              <a:rPr lang="ru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(от лат. </a:t>
            </a:r>
            <a:r>
              <a:rPr i="1" lang="ru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relaxatio</a:t>
            </a:r>
            <a:r>
              <a:rPr lang="ru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тут «уменьшение») — итерационный метод решения систем линейных алгебраических уравнений.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Среди явных одношаговых итерационных методов наибольшее распространение получил метод релаксаций. Это связано с тем, что метод релаксаций содержит свободный параметр ω, изменяя который можно получать различную скорость сходимости итерационного процесса. </a:t>
            </a:r>
            <a:endParaRPr sz="12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Наиболее эффективно этот метод применяется при решении множества близких алгебраи</a:t>
            </a:r>
            <a:r>
              <a:rPr lang="ru" sz="12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че</a:t>
            </a:r>
            <a:r>
              <a:rPr lang="ru" sz="12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ских систем линейных уравнений. На первом этапе проводится решение одной из систем с различными значениями итерационного параметра ω и из анализа скорости сходимости итерационного процесса выбирается оптимальное значение этого параметра. Затем все остальные системы решаются с выбранным значением ω.	</a:t>
            </a:r>
            <a:endParaRPr sz="12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00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Еще одно достоинство итерационного метода релаксаций состоит в том, что при его реализации на ЭВМ алгоритм вычислений имеет простой вид и позволяет использовать всего один массив для неизвестного вектора.</a:t>
            </a:r>
            <a:endParaRPr sz="12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00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О методе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5295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Реализация алгоритма на языке C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21250" y="707400"/>
            <a:ext cx="34797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Составить матрицу коэффициентов уравнения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i="1" sz="1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Объявить векторы решений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old_x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new_x (строка 158);</a:t>
            </a:r>
            <a:endParaRPr i="1" sz="1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Переприсваивание векторов (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old_x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new_x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(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строка 170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 sz="1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Вычислить новые значения вектора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new_x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строки 162-176)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матрица-столбец свободных членов (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строка 159)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Найти массив погрешностей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строка 175)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Найти максимальное значение погрешностей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строки 177-182)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Повторять пункты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4-7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пока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MAX &gt; E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строки 160-183)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Вывести полученные значения </a:t>
            </a:r>
            <a:r>
              <a:rPr i="1"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new_x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000">
              <a:solidFill>
                <a:srgbClr val="2021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000"/>
              <a:buFont typeface="Times New Roman"/>
              <a:buAutoNum type="arabicPeriod"/>
            </a:pP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Проверка решения, подстановка полученных результатов в исходную систему уравнени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й</a:t>
            </a:r>
            <a:r>
              <a:rPr lang="ru" sz="100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50" y="803075"/>
            <a:ext cx="4685025" cy="34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000" y="3641300"/>
            <a:ext cx="3860351" cy="9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Times New Roman"/>
                <a:ea typeface="Times New Roman"/>
                <a:cs typeface="Times New Roman"/>
                <a:sym typeface="Times New Roman"/>
              </a:rPr>
              <a:t>Пример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48976"/>
            <a:ext cx="6656750" cy="373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0" y="-113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Сравнение решения СЛАУ методом релаксации с методами Гаусса и Гаусса-Зейделя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6725700" y="914875"/>
            <a:ext cx="21069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 данном примере методы Гаусса и Гаусса-Зейделя оказались более точными. В зависимости от параметров задачи метод релаксаций может вывести значения, гораздо близкие, чем по методу Гаусса-Зейделя, но также это зависит и от подобранного параметра релаксации </a:t>
            </a:r>
            <a:r>
              <a:rPr i="1" lang="ru" sz="1400">
                <a:latin typeface="Times New Roman"/>
                <a:ea typeface="Times New Roman"/>
                <a:cs typeface="Times New Roman"/>
                <a:sym typeface="Times New Roman"/>
              </a:rPr>
              <a:t>w.</a:t>
            </a:r>
            <a:endParaRPr i="1"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450" y="2990900"/>
            <a:ext cx="3282324" cy="19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5625" y="914875"/>
            <a:ext cx="3282324" cy="20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0" y="914875"/>
            <a:ext cx="3282326" cy="20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