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a8674d4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a8674d4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b27a11c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b27a11c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a8674d4e6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a8674d4e6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a8674d4e6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a8674d4e6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b27a11c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b27a11c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Численное дифференцирование методом Рунге-Кутта 5-го порядка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Студент: Золотухин Андрей Александрович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Группа: КС-16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13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История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Ме́тоды Ру́нге — Ку́тты</a:t>
            </a:r>
            <a:r>
              <a:rPr lang="ru" sz="14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(в литературе встречается название </a:t>
            </a:r>
            <a:r>
              <a:rPr b="1" lang="ru" sz="14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методы Рунге — Кутта</a:t>
            </a:r>
            <a:r>
              <a:rPr lang="ru" sz="14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— большой класс численных методов решения задачи Коши для обыкновенных дифференциальных уравнений и их систем. Первые методы данного класса были предложены около 1900 года немецкими математиками К. Рунге и М. В. Куттой.</a:t>
            </a:r>
            <a:endParaRPr sz="14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Наиболее часто используется и реализован в различных математических пакетах (Maple, MathCAD, Maxima) классический метод Рунге — Кутты, имеющий четвертый порядок точности. При выполнении расчётов с повышенной точностью всё чаще применяются методы пятого и шестого порядков точности.</a:t>
            </a:r>
            <a:endParaRPr sz="14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Также данный пятиранговый метод называется иначе методом Рунге-Кутта-Фельберга.</a:t>
            </a:r>
            <a:endParaRPr sz="14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rabicPeriod"/>
            </a:pP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Задать отрезок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[x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 x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+ 10]</a:t>
            </a: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rabicPeriod"/>
            </a:pP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Задать начальные условия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y(x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= y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rabicPeriod"/>
            </a:pP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Нахождение следующей точки:</a:t>
            </a:r>
            <a:endParaRPr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lphaLcPeriod"/>
            </a:pP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f(x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lphaLcPeriod"/>
            </a:pP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f(x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h / 4, y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/ 4)</a:t>
            </a: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lphaLcPeriod"/>
            </a:pP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f(x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h / 2, y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/ 8 +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/ 8)</a:t>
            </a: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lphaLcPeriod"/>
            </a:pP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f(x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h / 2, y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/ 2 +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lphaLcPeriod"/>
            </a:pP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f(x + h * 3 / 4, y + k1 * 3 / 16 + k4 * 9 / 16);</a:t>
            </a:r>
            <a:endParaRPr i="1"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lphaLcPeriod"/>
            </a:pP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f(x + h, y -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3 / 7 +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2 / 7 +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12 / 7 -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12 / 7 +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8 / 7);</a:t>
            </a: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lphaLcPeriod"/>
            </a:pP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+ 1 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 y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h * (7 * 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+ 32 * 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+ 12 * 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+ 32 * 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+ 7 * k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/ 90</a:t>
            </a: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Times New Roman"/>
              <a:buAutoNum type="alphaLcPeriod"/>
            </a:pP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+ 1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x</a:t>
            </a:r>
            <a:r>
              <a:rPr baseline="-25000"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h</a:t>
            </a:r>
            <a:r>
              <a:rPr lang="ru" sz="1200">
                <a:solidFill>
                  <a:srgbClr val="202122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202122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3"/>
            <a:ext cx="6697649" cy="332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25" y="1352975"/>
            <a:ext cx="7887799" cy="25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618600"/>
            <a:ext cx="24225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Если учесть значение, рассчитанное методом Рунге-Кутта 5-го порядка при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h = 0.01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видно, что с каждым последующим методом происходит повышение порядка точности.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155850" y="0"/>
            <a:ext cx="883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Сравнение численного дифференцирования методом Рунге-Кутта 5-го порядка с другими методами при разных  </a:t>
            </a: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шагах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950" y="1171600"/>
            <a:ext cx="4970850" cy="35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