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055873-604D-44EC-9249-8C2F293003B0}">
  <a:tblStyle styleId="{EF055873-604D-44EC-9249-8C2F293003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8b7eff31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8b7eff31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fe1a0356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fe1a035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8b7eff31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8b7eff31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fe1a035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fe1a035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fe1a035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fe1a035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fe1a035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fe1a035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Shell sort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Сортировка Шелла</a:t>
            </a:r>
            <a:endParaRPr i="1"/>
          </a:p>
        </p:txBody>
      </p:sp>
      <p:sp>
        <p:nvSpPr>
          <p:cNvPr id="88" name="Google Shape;88;p13"/>
          <p:cNvSpPr txBox="1"/>
          <p:nvPr/>
        </p:nvSpPr>
        <p:spPr>
          <a:xfrm>
            <a:off x="5247600" y="4312775"/>
            <a:ext cx="37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Студент: Золотухин Андрей Александрович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Группа: КС-16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История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Сортировка Шелла была названа в честь её изобретателя — Дональда Шелла, который опубликовал этот алгоритм в 1959 году.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Сортировка Шелла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также известный как </a:t>
            </a:r>
            <a:r>
              <a:rPr b="1" lang="ru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Shell sort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или </a:t>
            </a:r>
            <a:r>
              <a:rPr b="1" lang="ru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метод Shell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является сортировкой сравнения на месте. Его можно рассматривать либо как обобщение пузырьковой сортировки, либо как сортировку вставками. Метод начинается с сортировки пар элементов, находящихся далеко друг от друга, а затем постепенно уменьшая разрыв между сравниваемыми элементами. Начиная с далеких друг от друга элементов, он может перемещать некоторые неуместные элементы в положение быстрее, чем простой обмен ближайшими соседями.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Алгоритм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Идея метода заключается в сравнение разделенных на группы элементов последовательности, находящихся друг от друга на некотором расстоянии. Изначально это расстояние равно N/2, где N — общее число элементов.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На первом шаге каждая группа включает в себя два элемента расположенных друг от друга на расстоянии N/2;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Они сравниваются между собой, и, в случае необходимости, меняются местами.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На последующих шагах также происходят проверка и обмен, но расстояние d сокращается на d/2, и количество групп, соответственно, уменьшается.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Постепенно расстояние между элементами уменьшается, и на d=1 проход по массиву происходит в последний раз.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75" y="2004100"/>
            <a:ext cx="7779849" cy="25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8192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сортировки Шелла с другими методами</a:t>
            </a:r>
            <a:endParaRPr/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903250" y="199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{EF055873-604D-44EC-9249-8C2F293003B0}</a:tableStyleId>
              </a:tblPr>
              <a:tblGrid>
                <a:gridCol w="971550"/>
                <a:gridCol w="650550"/>
                <a:gridCol w="650550"/>
                <a:gridCol w="650550"/>
                <a:gridCol w="650550"/>
                <a:gridCol w="650550"/>
                <a:gridCol w="650550"/>
                <a:gridCol w="650550"/>
                <a:gridCol w="650550"/>
                <a:gridCol w="650550"/>
                <a:gridCol w="650550"/>
              </a:tblGrid>
              <a:tr h="2038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 эл.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5000 эл.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 эл.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50000 эл.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100000 эл.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Время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опер.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Время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опер.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Время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опер.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Время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опер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Время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опер.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Простая сортировка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0.0013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999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0.03024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4999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0.1143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9999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3.1204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49999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12.5831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999999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7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 пузырька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0.0045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250579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0.12379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6158993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0.3511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24856753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13.3079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626835870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37.7553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2501474348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Сортировка расчёской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0.0005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8648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0.00340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70582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0.0049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165364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0.0357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1126056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0.0865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2862047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Сортировка Шелла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0.0003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8648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0.00140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70582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0.0025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165364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0.0141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1126056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0.0307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2862047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19" name="Google Shape;119;p18"/>
          <p:cNvSpPr txBox="1"/>
          <p:nvPr/>
        </p:nvSpPr>
        <p:spPr>
          <a:xfrm>
            <a:off x="820950" y="4169900"/>
            <a:ext cx="30000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Приложения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Сортировка Шелла выполняет больше операций и имеет более высокий коэффициент пропуска кэша, чем быстрая сортировка. Однако, поскольку он может быть реализован с использованием небольшого количества кода и не использует стек вызовов, </a:t>
            </a: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некоторые реализации функции qsort в стандартной библиотеке C</a:t>
            </a: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, предназначенной для встроенных систем, используют ее вместо quicksort. Shellsort, например, используется в библиотеке uClibe. По тем же причинам в прошлом сортировка Шелла использовалась в ядре Linux.</a:t>
            </a:r>
            <a:endParaRPr baseline="3000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Сортировка Шелла также может служить “подалгоритмом” интроспективной сортировки, чтобы сортировать короткие подмассивы и предотвращать замедление, когда глубина рекурсии превышает заданный предел. Этот принцип используется, например, в компрессоре bzip2.</a:t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