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92d616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92d616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292d6161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292d6161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292d6161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292d6161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2c9e459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2c9e459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c9e459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c9e459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2c9e45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2c9e45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 Суини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87900" y="643250"/>
            <a:ext cx="26964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Тимоти Дин Суини (род. 1970) - американский программист видеоигр и бизнесмен. Основатель и генеральный директор Epic Games, а также создатель Unreal Engine, платформы для разработки игр.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225" y="917449"/>
            <a:ext cx="5624450" cy="3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Детство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08500" y="947400"/>
            <a:ext cx="40476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Суини вырос в Потомаке, штат </a:t>
            </a:r>
            <a:r>
              <a:rPr lang="ru"/>
              <a:t>Мэриленд</a:t>
            </a:r>
            <a:r>
              <a:rPr lang="ru"/>
              <a:t>. В юном возрасте заинтересовался механическими и электрическими устройствами.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В возрасте 11 лет Суини посетил новый стартап своего старшего брата в Калифорнии. Он провел там неделю, изучая BASIC.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409924"/>
            <a:ext cx="4047600" cy="21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52525" y="3803450"/>
            <a:ext cx="82089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Когда его семья приобрела Apple II, Суини всерьез начал изучать программирование.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Он также перенял у своих братьев концепции предпринимательства. Будучи подростком, он заработал много денег.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Основание Epic Games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182000"/>
            <a:ext cx="5001300" cy="3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1989 г. Тим учился в Мэрилендском университете. Суини основал консалтинговый бизнес Potomac Computer Systems, но не заработал и закрыл компанию.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Позже возникла идея создавать игры, которые можно было бы продавать. Это привело к созданию </a:t>
            </a:r>
            <a:r>
              <a:rPr i="1" lang="ru"/>
              <a:t>ZZT</a:t>
            </a:r>
            <a:r>
              <a:rPr lang="ru"/>
              <a:t>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Понимая, что ему нужно лучшее название для компании по производству видеоигр, он переименовал свою компанию в Epic MegaGames.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00" y="945225"/>
            <a:ext cx="3474600" cy="39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Unreal Engine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389175" y="1383325"/>
            <a:ext cx="33669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1998 г. Epic Games выпустила игру Unreal, использующую новый движок Unreal Engine.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Он стал основным источником дохода Epic Games на долгое время.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25" y="1383313"/>
            <a:ext cx="4943864" cy="32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Fortnite и достижение успеха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313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2017 г. Epic Games выпустила Fortnite: Battle Royale.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Игра принесла Суини миллиарды долларов: в 2020 году его состояние оценивалось в ~9 млрд долларов.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63" y="1612225"/>
            <a:ext cx="48482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Уроки предпринимательства, которые можно </a:t>
            </a:r>
            <a:r>
              <a:rPr lang="ru"/>
              <a:t>почерпнуть</a:t>
            </a:r>
            <a:r>
              <a:rPr lang="ru"/>
              <a:t> из опыта Тима Суини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422875" y="1500475"/>
            <a:ext cx="4534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Инновации как ключ к успеху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Гибкость и адаптация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Стратегия бесплатной игры с микротранзакциями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Долгосрочное видение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50" y="1362925"/>
            <a:ext cx="2169750" cy="34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