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j8zwr+Aj8AGYlNtPQb2lN4YHP9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5cf6218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5cf621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a5cf6218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a5cf621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a5cf621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a5cf621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a5cf621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a5cf621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6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2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"/>
              <a:t>Ипотека и кредит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9381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Студенты: Золотухин А.А., Кошкарёв И.М.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Группа: КС-36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Преподаватель: Шушунова Татьяна Николаевна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765050" y="762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Заработная плата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6213" y="2263176"/>
            <a:ext cx="2411825" cy="26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825" y="2721000"/>
            <a:ext cx="3716000" cy="22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2086075" y="658025"/>
            <a:ext cx="1345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2500"/>
              <a:t>Андрей</a:t>
            </a:r>
            <a:endParaRPr sz="2600"/>
          </a:p>
        </p:txBody>
      </p:sp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5994425" y="562200"/>
            <a:ext cx="1345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2500"/>
              <a:t>Иван</a:t>
            </a:r>
            <a:endParaRPr sz="2600"/>
          </a:p>
        </p:txBody>
      </p:sp>
      <p:pic>
        <p:nvPicPr>
          <p:cNvPr id="146" name="Google Shape;14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798" y="1096050"/>
            <a:ext cx="2876450" cy="11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025" y="1389875"/>
            <a:ext cx="4863601" cy="12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Ипотека</a:t>
            </a:r>
            <a:endParaRPr/>
          </a:p>
        </p:txBody>
      </p:sp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2170725" y="1258725"/>
            <a:ext cx="1345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2500"/>
              <a:t>Андрей</a:t>
            </a:r>
            <a:endParaRPr sz="2600"/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000" y="1991562"/>
            <a:ext cx="4167325" cy="1811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3675" y="1991550"/>
            <a:ext cx="2522735" cy="29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359125" y="1361100"/>
            <a:ext cx="1345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2500"/>
              <a:t>Иван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a5cf62183_0_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общей суммы выплат</a:t>
            </a:r>
            <a:endParaRPr/>
          </a:p>
        </p:txBody>
      </p:sp>
      <p:sp>
        <p:nvSpPr>
          <p:cNvPr id="162" name="Google Shape;162;g31a5cf62183_0_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31a5cf6218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36" y="1062173"/>
            <a:ext cx="3790325" cy="34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140575" y="2954050"/>
            <a:ext cx="3226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/>
              <a:t>Аннуитетный платеж 20 лет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325" y="214875"/>
            <a:ext cx="5144273" cy="22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125" y="2571750"/>
            <a:ext cx="5632596" cy="24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a5cf62183_0_9"/>
          <p:cNvSpPr txBox="1"/>
          <p:nvPr>
            <p:ph type="title"/>
          </p:nvPr>
        </p:nvSpPr>
        <p:spPr>
          <a:xfrm>
            <a:off x="-75125" y="2975350"/>
            <a:ext cx="37299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Дифференцированный платеж 20 лет</a:t>
            </a:r>
            <a:endParaRPr/>
          </a:p>
        </p:txBody>
      </p:sp>
      <p:sp>
        <p:nvSpPr>
          <p:cNvPr id="177" name="Google Shape;177;g31a5cf62183_0_9"/>
          <p:cNvSpPr txBox="1"/>
          <p:nvPr>
            <p:ph idx="1" type="body"/>
          </p:nvPr>
        </p:nvSpPr>
        <p:spPr>
          <a:xfrm>
            <a:off x="1350750" y="152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31a5cf6218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75" y="160925"/>
            <a:ext cx="5784548" cy="25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31a5cf62183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675" y="2407775"/>
            <a:ext cx="5615349" cy="26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5cf62183_0_16"/>
          <p:cNvSpPr txBox="1"/>
          <p:nvPr>
            <p:ph type="title"/>
          </p:nvPr>
        </p:nvSpPr>
        <p:spPr>
          <a:xfrm>
            <a:off x="136750" y="2911450"/>
            <a:ext cx="33168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Аннуитетный платеж 30 лет</a:t>
            </a:r>
            <a:endParaRPr/>
          </a:p>
        </p:txBody>
      </p:sp>
      <p:sp>
        <p:nvSpPr>
          <p:cNvPr id="185" name="Google Shape;185;g31a5cf62183_0_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31a5cf6218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25" y="195951"/>
            <a:ext cx="5565674" cy="24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1a5cf62183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700" y="2647400"/>
            <a:ext cx="5451166" cy="24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a5cf62183_0_23"/>
          <p:cNvSpPr txBox="1"/>
          <p:nvPr>
            <p:ph type="title"/>
          </p:nvPr>
        </p:nvSpPr>
        <p:spPr>
          <a:xfrm>
            <a:off x="-289225" y="2749400"/>
            <a:ext cx="4380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Дифференцированный платеж 30 лет</a:t>
            </a:r>
            <a:endParaRPr/>
          </a:p>
        </p:txBody>
      </p:sp>
      <p:sp>
        <p:nvSpPr>
          <p:cNvPr id="193" name="Google Shape;193;g31a5cf62183_0_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31a5cf62183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200" y="2571747"/>
            <a:ext cx="5337325" cy="24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31a5cf62183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250" y="85550"/>
            <a:ext cx="5285752" cy="2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Аренда</a:t>
            </a:r>
            <a:endParaRPr/>
          </a:p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250" y="1669250"/>
            <a:ext cx="2011025" cy="31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1798000" y="932325"/>
            <a:ext cx="1345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2500"/>
              <a:t>Андрей</a:t>
            </a:r>
            <a:endParaRPr sz="2600"/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69250"/>
            <a:ext cx="2627350" cy="3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5166425" y="932325"/>
            <a:ext cx="1345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sz="2500"/>
              <a:t>Иван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