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09dce4b3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09dce4b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ec09dce4b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683568" y="295488"/>
            <a:ext cx="76328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науки и высшего образования Российской Федерации</a:t>
            </a: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ФГБОУ ВО «РХТУ им. Д.И. Менделеева»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цифровых технологий и химического инжиниринга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Кафедра информационных компьютерных технологий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muctr.ru/bitrix/templates/modern_blue_s1/images/logo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10368"/>
            <a:ext cx="933634" cy="16624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png"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7081" y="471393"/>
            <a:ext cx="1229415" cy="122941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434280" y="1412776"/>
            <a:ext cx="8458200" cy="3456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br>
              <a:rPr b="0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 ПО УЧЕБНОЙ ПРАКТИКЕ: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ОЗНАКОМИТЕЛЬНОЙ ПРАКТИКЕ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ru-RU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400"/>
              <a:buFont typeface="Times New Roman"/>
              <a:buNone/>
            </a:pPr>
            <a:r>
              <a:rPr b="1" i="0" lang="ru-RU" sz="3400" u="none" cap="none" strike="noStrik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b="1" lang="ru-RU" sz="34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Компьютерные сети</a:t>
            </a:r>
            <a:r>
              <a:rPr b="1" i="0" lang="ru-RU" sz="3400" u="none" cap="none" strike="noStrik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br>
              <a:rPr b="0" i="0" lang="ru-RU" sz="31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1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67544" y="5013176"/>
            <a:ext cx="8136904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КС-26: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Золотухин Андрей Александрович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работы: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Шушпанов Виктор Сергеевич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214810" y="6286520"/>
            <a:ext cx="112562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 год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130019" y="1196752"/>
            <a:ext cx="903649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 </a:t>
            </a: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знакомство с инструментами и методами управления и настройки сетевых параметров в операционных системах Windows и Linux, а также изучение основных принципов организации компьютерных сетей.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Обжима кабеля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 с командной строкой Windows и Linux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Установка операционной системы на виртуальную машину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18864" y="31622"/>
            <a:ext cx="8229600" cy="949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i="0" lang="ru-RU" sz="3600" u="none" cap="none" strike="noStrike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и задачи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04448" y="6283324"/>
            <a:ext cx="288032" cy="438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628650" y="0"/>
            <a:ext cx="7886700" cy="764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04448" y="6283324"/>
            <a:ext cx="288032" cy="438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06450" y="672252"/>
            <a:ext cx="8208900" cy="6049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49580" lvl="0" marL="0" marR="307340" rtl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Компьютерные сети играют ключевую роль в современном мире, обеспечивая быструю и надежную передачу данных между различными устройствами. В связи с быстротой развития технологий и растущей зависимости от цифровых коммуникаций внимание к ним постоянно увеличивается.</a:t>
            </a:r>
            <a:endParaRPr sz="24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4180500" y="3673401"/>
            <a:ext cx="3786400" cy="2804450"/>
          </a:xfrm>
          <a:prstGeom prst="rect">
            <a:avLst/>
          </a:prstGeom>
          <a:solidFill>
            <a:srgbClr val="FFF2CC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32550" y="1556825"/>
            <a:ext cx="7982700" cy="5164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рограммные продукты: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Linux;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Windows;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Oracle VM VirtualBox;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Терминал;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Arch Linux;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LightDM;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GRUB.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539552" y="44625"/>
            <a:ext cx="7886700" cy="936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Использованный стек технологий</a:t>
            </a:r>
            <a:endParaRPr b="1" sz="3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604448" y="6283324"/>
            <a:ext cx="288032" cy="438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11832" l="13156" r="0" t="0"/>
          <a:stretch/>
        </p:blipFill>
        <p:spPr>
          <a:xfrm>
            <a:off x="4919100" y="5123825"/>
            <a:ext cx="3507150" cy="15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450" y="2157597"/>
            <a:ext cx="1754175" cy="25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170" y="4940595"/>
            <a:ext cx="1694475" cy="16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1963" y="4656771"/>
            <a:ext cx="2120825" cy="18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9477" y="3036277"/>
            <a:ext cx="1636050" cy="14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Компьютерные сети</a:t>
            </a:r>
            <a:endParaRPr b="1" sz="3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28650" y="1132750"/>
            <a:ext cx="7886700" cy="5223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Компьютерной сеть - система распределенных на территории аппаратных, программных и информационных ресурсов, связанных между собой каналами передачи данных.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Сервером называется узел сети, который предоставляет свои ресурсы другим узлам (компьютерам), но сам при этом свои ресурсы не использует.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Клиентом называется узел сети, который только использует сетевые ресурсы, но сам свои ресурсы в сеть не отдает.</a:t>
            </a:r>
            <a:endParaRPr sz="2400"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600075" y="6356350"/>
            <a:ext cx="353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4644575"/>
            <a:ext cx="2046596" cy="1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VirtualBox - это мощный продукт виртуализации x86 и AMD64/Intel64 для корпоративного и домашнего использования.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VirtualBox активно развивается, часто выпускается и имеет постоянно растущий список функций, поддерживаемых гостевых операционных систем и платформ, на котор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ых он работает.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04448" y="6283324"/>
            <a:ext cx="288032" cy="438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615826" y="260648"/>
            <a:ext cx="7886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VM VirtualBox</a:t>
            </a:r>
            <a:endParaRPr b="1" sz="3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50" y="4566650"/>
            <a:ext cx="1925875" cy="21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72450" y="1052725"/>
            <a:ext cx="8571600" cy="5668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Операционные системы - комплекс управляющего и обрабатывающего программного обеспечения, которые выступают в роли интерфейса между пользователем и устройствами вычислительной системы.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Система Linux состоит из следующих основных частей: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Ядро Linux;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Программы GNU;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Среда графического рабочего стола;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Прикладное программное обеспечение.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604448" y="6283324"/>
            <a:ext cx="288032" cy="438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467544" y="0"/>
            <a:ext cx="7886700" cy="7596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Операционная система Linux</a:t>
            </a:r>
            <a:endParaRPr b="1" sz="3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475" y="3673874"/>
            <a:ext cx="1487575" cy="1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4294967295" type="title"/>
          </p:nvPr>
        </p:nvSpPr>
        <p:spPr>
          <a:xfrm>
            <a:off x="1212850" y="0"/>
            <a:ext cx="6681788" cy="90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 b="1" sz="3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23525" y="1340785"/>
            <a:ext cx="8460300" cy="4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работы были достигнуты следующие результаты: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Освоение и практическое применение IP утилит Windows, таких как IPCONFIG и TRACERT, для управления сетевыми настройками и диагностики проблем.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Навыки работы с виртуализацией с использованием Oracle VM VirtualBox, включая установку и настройку дистрибутива Arch Linux на виртуальной машине.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Понимание операционной системы Linux, в частности дистрибутива Arch Linux, и использование соответствующих команд при установке и настройке системы.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>
            <p:ph idx="4294967295" type="sldNum"/>
          </p:nvPr>
        </p:nvSpPr>
        <p:spPr>
          <a:xfrm>
            <a:off x="8604448" y="6283324"/>
            <a:ext cx="288032" cy="4381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1979712" y="2492896"/>
            <a:ext cx="60486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600"/>
              <a:buFont typeface="Times New Roman"/>
              <a:buNone/>
            </a:pPr>
            <a:r>
              <a:rPr b="1" lang="ru-RU" sz="3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