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1d8dd42a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1d8dd42a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1d8dd42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1d8dd42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0915d06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0915d06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0915d065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0915d065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1d3a580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1d3a580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1d3a580f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1d3a580f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0915d06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0915d06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0915d065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0915d065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1d3a580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1d3a580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08b2f69f2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08b2f69f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915d06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915d06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0915d06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0915d06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0915d06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0915d06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0915d06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0915d06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0915d06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0915d06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1d8dd42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1d8dd42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1d8dd42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1d8dd42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электростатики для гидромеханического разделения (фильтрации)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561575"/>
            <a:ext cx="76881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Студенты: Золотухин А.А., Кошкарев И.М.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Группа: КС-36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Преподаватель: Ильина Светлана Игоревна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650" y="534913"/>
            <a:ext cx="3606625" cy="40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325" y="958350"/>
            <a:ext cx="3887350" cy="30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Практические примеры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61100" y="543725"/>
            <a:ext cx="902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Очистка воды от дрожжей Saccharomyces cerevisiae 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1727125" y="914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Электрофильтрация с титановой мембраной эффективно удаляет микроорганизмы при определенных параметрах электрического поля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45" y="1466500"/>
            <a:ext cx="3851349" cy="299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282025" y="4329825"/>
            <a:ext cx="3830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Зависимость концентрации дрожжевых клеток в фильтрате от времени фильтрации при скорости 10 мл/мин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625" y="1547851"/>
            <a:ext cx="3452184" cy="28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4945613" y="4329825"/>
            <a:ext cx="3709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Зависимость концентрации дрожжевых клеток в фильтрате от времени фильтрации при скорости 1 мл/мин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0475" y="553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Очистка воды от бактерий Escherichia сoli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80475" y="4491375"/>
            <a:ext cx="47805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Зависимость концентрации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бактериальных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клеток в фильтрате от времени при использовании фильтров с разным диаметром пор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00" y="1428074"/>
            <a:ext cx="4673549" cy="291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950" y="1992175"/>
            <a:ext cx="4043824" cy="17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5089613" y="4188425"/>
            <a:ext cx="39405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Зависимость изменения концентрации </a:t>
            </a:r>
            <a:r>
              <a:rPr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бактериальных</a:t>
            </a:r>
            <a:r>
              <a:rPr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клеток </a:t>
            </a:r>
            <a:r>
              <a:rPr i="1"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E.coli</a:t>
            </a:r>
            <a:r>
              <a:rPr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фильтрате от времени при различных скоростях электрофильтрации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61100" y="553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Очистка воды от бактерий Escherichia сoli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1100" y="4268750"/>
            <a:ext cx="46872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Зависимость концентрации бактериальных клеток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E.coli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в фильтрате от напряженности поля с использованием в качестве загрузки БАУ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00" y="1335275"/>
            <a:ext cx="4450749" cy="27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799" y="1692588"/>
            <a:ext cx="4139350" cy="2614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4904800" y="4126850"/>
            <a:ext cx="41928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Зависимость концентрации бактериальных клеток </a:t>
            </a:r>
            <a:r>
              <a:rPr i="1"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E.coli</a:t>
            </a:r>
            <a:r>
              <a:rPr lang="ru" sz="1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фильтрате от напряженности поля с использованием в качестве загрузки силикагеля мелкопористого</a:t>
            </a:r>
            <a:endParaRPr sz="13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1561200" y="881450"/>
            <a:ext cx="7582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увеличения </a:t>
            </a:r>
            <a:r>
              <a:rPr lang="ru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электроадсорбционных</a:t>
            </a:r>
            <a:r>
              <a:rPr lang="ru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свойств мембраны и снижения времени процесса очистки между электродами помещали инертные непроводящие загрузки – силикагель мелкопористый и березовый активированный уголь (БАУ)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Очистка дымовых газов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7650" y="20879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Электрофильтры на ТЭЦ улавливают золу и продукты неполного сгорания, улучшая экологическую ситуацию.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Применение электростатики в фильтрации доказало свою эффективность в промышленности, особенно для решения экологических проблем, таких как очистка воды и воздуха.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0" y="54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литературы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-98700" y="1177400"/>
            <a:ext cx="92427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Баширов Ф.И. Электростатика и постоянный электрический ток. — Казань : Казанский (Приволжский федеральный университет, 2014. — 77 с.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Савельев И.В. Курс общей физики, том II. Электричество. — М. : Наука, 1970. — 442 с.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Новосёлов А.Г., Гуляева Ю.Н., Дужий А.Б. Процессы и аппараты пищевых производств. Ч. 1. Гидромеханические процессы разделения: Учеб.-метод. пособие.. — СПб. : Университет ИТМО, 2016. — 67 с.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Касаткин А.Г. Основные процессы и аппараты химической технологии: Учебник для вузов. — 10-е изд., стереотипное, доработанное. Перепеч. с изд., 1973 г. - М.: ООО ТИД «Альянс», 2004. - 753 с.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Николаев М.Ю., Есимов А.М., Леонов В.В. Электрофильтры: принцип работы и основные достоинства // Технические науки - от теории к практике. — 2014. — №. 41. — С. 59-65.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Применение электрофильтрации для удаления из воды дрожжей Saccharomyces cerevisiae / А. Р. Цыганов, А. С. Панасюгин, В. А. Ломоносов [и др.] // Актуальные проблемы экологии : Сборник научных статей по материалам XI международной научно-практической конференции, Гродно, 05–07 октября 2016 года. – Гродно: Гродненский государственный университет имени Янки Купалы, 2016. – С. 183-185.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Павловский, Н. Д. Очистка воды от бактерий Escherichia coli методом электрофильтрации / Н. Д. Павловский, А. С. Панасюгин, В. А. Ломоносов // Журнал Гродненского государственного медицинского университета. – 2014. – № 3(47). – С. 84-87.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Русланов, А.А. Очистка дымовых газов в промышленной энергетике / А. А. Русланов, И. И. Урбах, А. П. Анастаслади. – М.: Энергия, 1969. -456с.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Эстеркин, Р.И. Промышленные котельные установки: учебник для техникумов. – 2–е изд., перераб. и доп. / Р.И. Эстеркин. –СПб.: Энергоатомиздат, 1985. – 400с.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Ужов В.Н. Очистка промышленных газов электрофильтрами.-М.: Химия, 1967. – 340 с.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Конева С.Е. Электрофильтры как способ очистки дымовых газов паровых котлов от продуктов неполного сгорания – Международный научный журнал «ВЕСТНИК НАУКИ» № 10 (55) Т.4 ОКТЯБРЬ 2022 г.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83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AutoNum type="arabicPeriod"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Сапожников М.Я. Механическое оборудование предприятий строительных-материалов, изделий и конструкций. — М.: Высшая школа, 1971. — 383 с.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— Современные экологические вызовы делают электростатику в гидромеханическом разделении (фильтрации) актуальной для промышленности.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работы — изучение применения электростатики в фильтрации, анализ теоретических основ и технологий, а также успешных примеров из практики.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Теоретические основы</a:t>
            </a:r>
            <a:endParaRPr sz="4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00">
                <a:solidFill>
                  <a:srgbClr val="000000"/>
                </a:solidFill>
              </a:rPr>
              <a:t>Электростатика:</a:t>
            </a:r>
            <a:r>
              <a:rPr b="0" lang="ru" sz="2300">
                <a:solidFill>
                  <a:srgbClr val="000000"/>
                </a:solidFill>
              </a:rPr>
              <a:t> </a:t>
            </a:r>
            <a:endParaRPr sz="35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Электрическое поле 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создается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заряженными телами и воздействует на другие заряды. Основные параметры: элементарный заряд, напряжённость поля.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450" y="2827325"/>
            <a:ext cx="3866701" cy="20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Фильтрация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07340" rt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Процессом </a:t>
            </a:r>
            <a:r>
              <a:rPr i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фильтрования</a:t>
            </a: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называют разделение суспензий или пыли путем пропускания их через пористую перегородку, способную задерживать твердую фазу и пропускать жидкость или газ.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804" y="2855325"/>
            <a:ext cx="5044374" cy="2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электростатики в фильтрации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Электрическая очистка газов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Основана на ионизации газа и удалении заряженных частиц через электростатическое поле.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00" y="2396525"/>
            <a:ext cx="4518676" cy="26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438" y="1646550"/>
            <a:ext cx="3199125" cy="24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300" y="1147800"/>
            <a:ext cx="3733400" cy="28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