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0a0c07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20a0c07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0a0c07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0a0c07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20a0c07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20a0c07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20a0c07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20a0c07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0a0c07d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0a0c07d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20a0c07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20a0c07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20a0c07d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20a0c07d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Evaluación</a:t>
            </a:r>
            <a:r>
              <a:rPr lang="es-419"/>
              <a:t> </a:t>
            </a:r>
            <a:r>
              <a:rPr lang="es-419"/>
              <a:t>técnica</a:t>
            </a:r>
            <a:r>
              <a:rPr lang="es-419"/>
              <a:t> Widergy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Enunciado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343025"/>
            <a:ext cx="5238750" cy="2457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813" y="1176325"/>
            <a:ext cx="5781675" cy="2790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40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Analizando</a:t>
            </a:r>
            <a:r>
              <a:rPr lang="es-419" sz="1400"/>
              <a:t> el enunciado extraemos el siguiente funcionamiento para nuestra </a:t>
            </a:r>
            <a:r>
              <a:rPr lang="es-419" sz="1400"/>
              <a:t>función</a:t>
            </a:r>
            <a:r>
              <a:rPr lang="es-419" sz="1400"/>
              <a:t> formatString(</a:t>
            </a:r>
            <a:r>
              <a:rPr lang="es-419" sz="1400"/>
              <a:t>sentence</a:t>
            </a:r>
            <a:r>
              <a:rPr lang="es-419" sz="1400"/>
              <a:t>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Quitar todos los caracteres especiales.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Permitir solo los caracteres que se nombran.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Retornar error en caso de que no tenga caracteres permitidos.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Con esto en cuenta vamos a observar el </a:t>
            </a:r>
            <a:r>
              <a:rPr lang="es-419" sz="1400"/>
              <a:t>código</a:t>
            </a:r>
            <a:r>
              <a:rPr lang="es-419" sz="1400"/>
              <a:t> con el que vamos a trabajar.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Evaluación técnica Widergy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Enunciado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25" y="1123875"/>
            <a:ext cx="5772150" cy="2856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Entidades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962475" y="1346625"/>
            <a:ext cx="1164300" cy="5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Turno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620225" y="1346625"/>
            <a:ext cx="1164300" cy="5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Sucursal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820450" y="1346625"/>
            <a:ext cx="1164300" cy="5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Paciente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420000" y="1346625"/>
            <a:ext cx="1437000" cy="5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Franja_Horaria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Atributos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2" y="1170200"/>
            <a:ext cx="1994753" cy="24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775" y="1170200"/>
            <a:ext cx="11811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900" y="1141625"/>
            <a:ext cx="11906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9550" y="1165438"/>
            <a:ext cx="13049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Relaciones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325" y="2051500"/>
            <a:ext cx="58310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250" y="3151850"/>
            <a:ext cx="58310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250" y="1017825"/>
            <a:ext cx="5831051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