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 type="custom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3" Type="http://schemas.openxmlformats.org/officeDocument/2006/relationships/tableStyles" Target="tableStyles.xml"/><Relationship Id="rId14" Type="http://schemas.openxmlformats.org/officeDocument/2006/relationships/theme" Target="theme/theme1.xml"/><Relationship Id="rId12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layout1_shape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5" name="layout1_shape3"/>
          <p:cNvSpPr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>
              <a:defRPr sz="5900" baseline="0" spc="-100">
                <a:solidFill>
                  <a:srgbClr val="ffffff"/>
                </a:solidFill>
              </a:defRPr>
            </a:lvl1pPr>
          </a:lstStyle>
          <a:p>
            <a:pPr algn="l"/>
            <a:r>
              <a:rPr lang="ko-KR" altLang="en-US" sz="5900" baseline="0" spc="-100">
                <a:solidFill>
                  <a:srgbClr val="ffffff"/>
                </a:solidFill>
              </a:rPr>
              <a:t>마스터</a:t>
            </a:r>
            <a:r>
              <a:rPr lang="en-US" altLang="en-US" sz="5900" baseline="0" spc="-100">
                <a:solidFill>
                  <a:srgbClr val="ffffff"/>
                </a:solidFill>
              </a:rPr>
              <a:t> </a:t>
            </a:r>
            <a:r>
              <a:rPr lang="ko-KR" altLang="en-US" sz="5900" baseline="0" spc="-100">
                <a:solidFill>
                  <a:srgbClr val="ffffff"/>
                </a:solidFill>
              </a:rPr>
              <a:t>제목</a:t>
            </a:r>
            <a:r>
              <a:rPr lang="en-US" altLang="en-US" sz="5900" baseline="0" spc="-100">
                <a:solidFill>
                  <a:srgbClr val="ffffff"/>
                </a:solidFill>
              </a:rPr>
              <a:t> </a:t>
            </a:r>
            <a:r>
              <a:rPr lang="ko-KR" altLang="en-US" sz="5900" baseline="0" spc="-100">
                <a:solidFill>
                  <a:srgbClr val="ffffff"/>
                </a:solidFill>
              </a:rPr>
              <a:t>스타일</a:t>
            </a:r>
            <a:r>
              <a:rPr lang="en-US" altLang="en-US" sz="5900" baseline="0" spc="-100">
                <a:solidFill>
                  <a:srgbClr val="ffffff"/>
                </a:solidFill>
              </a:rPr>
              <a:t> </a:t>
            </a:r>
            <a:r>
              <a:rPr lang="ko-KR" altLang="en-US" sz="5900" baseline="0" spc="-100">
                <a:solidFill>
                  <a:srgbClr val="ffffff"/>
                </a:solidFill>
              </a:rPr>
              <a:t>편집</a:t>
            </a:r>
            <a:endParaRPr sz="5900" baseline="0" spc="-100">
              <a:solidFill>
                <a:srgbClr val="ffffff"/>
              </a:solidFill>
            </a:endParaRPr>
          </a:p>
        </p:txBody>
      </p:sp>
      <p:sp>
        <p:nvSpPr>
          <p:cNvPr id="6" name="layout1_shape4"/>
          <p:cNvSpPr/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marL="0" indent="0">
              <a:buNone/>
              <a:defRPr sz="2200" baseline="0" cap="none" spc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algn="ctr" marL="457200" indent="0">
              <a:buNone/>
              <a:defRPr sz="2200"/>
            </a:lvl2pPr>
            <a:lvl3pPr algn="ctr" marL="914400" indent="0">
              <a:buNone/>
              <a:defRPr sz="2200"/>
            </a:lvl3pPr>
            <a:lvl4pPr algn="ctr" marL="1371600" indent="0">
              <a:buNone/>
              <a:defRPr sz="2000"/>
            </a:lvl4pPr>
            <a:lvl5pPr algn="ctr" marL="1828800" indent="0">
              <a:buNone/>
              <a:defRPr sz="2000"/>
            </a:lvl5pPr>
            <a:lvl6pPr algn="ctr" marL="2286000" indent="0">
              <a:buNone/>
              <a:defRPr sz="2000"/>
            </a:lvl6pPr>
            <a:lvl7pPr algn="ctr" marL="2743200" indent="0">
              <a:buNone/>
              <a:defRPr sz="2000"/>
            </a:lvl7pPr>
            <a:lvl8pPr algn="ctr" marL="3200400" indent="0">
              <a:buNone/>
              <a:defRPr sz="2000"/>
            </a:lvl8pPr>
            <a:lvl9pPr algn="ctr" marL="3657600" indent="0">
              <a:buNone/>
              <a:defRPr sz="2000"/>
            </a:lvl9pPr>
          </a:lstStyle>
          <a:p>
            <a:pPr algn="l" marL="0" indent="0" lvl="0">
              <a:buNone/>
            </a:pPr>
            <a:r>
              <a:rPr lang="ko-KR" altLang="en-US" sz="2200" baseline="0" cap="none" spc="0">
                <a:solidFill>
                  <a:schemeClr val="accent1">
                    <a:lumMod val="20000"/>
                    <a:lumOff val="80000"/>
                  </a:schemeClr>
                </a:solidFill>
              </a:rPr>
              <a:t>클릭하여</a:t>
            </a:r>
            <a:r>
              <a:rPr lang="en-US" altLang="en-US" sz="2200" baseline="0" cap="none" spc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2200" baseline="0" cap="none" spc="0">
                <a:solidFill>
                  <a:schemeClr val="accent1">
                    <a:lumMod val="20000"/>
                    <a:lumOff val="80000"/>
                  </a:schemeClr>
                </a:solidFill>
              </a:rPr>
              <a:t>마스터</a:t>
            </a:r>
            <a:r>
              <a:rPr lang="en-US" altLang="en-US" sz="2200" baseline="0" cap="none" spc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2200" baseline="0" cap="none" spc="0">
                <a:solidFill>
                  <a:schemeClr val="accent1">
                    <a:lumMod val="20000"/>
                    <a:lumOff val="80000"/>
                  </a:schemeClr>
                </a:solidFill>
              </a:rPr>
              <a:t>부제목</a:t>
            </a:r>
            <a:r>
              <a:rPr lang="en-US" altLang="en-US" sz="2200" baseline="0" cap="none" spc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2200" baseline="0" cap="none" spc="0">
                <a:solidFill>
                  <a:schemeClr val="accent1">
                    <a:lumMod val="20000"/>
                    <a:lumOff val="80000"/>
                  </a:schemeClr>
                </a:solidFill>
              </a:rPr>
              <a:t>스타일</a:t>
            </a:r>
            <a:r>
              <a:rPr lang="en-US" altLang="en-US" sz="2200" baseline="0" cap="none" spc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2200" baseline="0" cap="none" spc="0">
                <a:solidFill>
                  <a:schemeClr val="accent1">
                    <a:lumMod val="20000"/>
                    <a:lumOff val="80000"/>
                  </a:schemeClr>
                </a:solidFill>
              </a:rPr>
              <a:t>편집</a:t>
            </a:r>
            <a:endParaRPr sz="2200" baseline="0" cap="none" spc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layout1_shape5"/>
          <p:cNvSpPr/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2017-10-19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layout1_shape6"/>
          <p:cNvSpPr/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endParaRPr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layout1_shape7"/>
          <p:cNvSpPr/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algn="r"/>
            <a:fld type="slidenum" id="{4BEDD84E-25D4-4983-8AA1-2863C96F08D9}">
              <a:rPr lang="ko-KR" sz="1200" b="1">
                <a:solidFill>
                  <a:schemeClr val="accent1"/>
                </a:solidFill>
              </a:rPr>
              <a:t>‹#›</a:t>
            </a:fld>
            <a:endParaRPr sz="12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2017-10-19</a:t>
            </a:fld>
            <a:endParaRPr/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 anchor="t"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2017-10-19</a:t>
            </a:fld>
            <a:endParaRPr/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/>
          <p:nvPr>
            <p:ph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2017-10-19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endParaRPr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algn="r"/>
            <a:fld type="slidenum" id="{4BEDD84E-25D4-4983-8AA1-2863C96F08D9}">
              <a:rPr lang="ko-KR" sz="1200" b="1">
                <a:solidFill>
                  <a:schemeClr val="accent1"/>
                </a:solidFill>
              </a:rPr>
              <a:t>‹#›</a:t>
            </a:fld>
            <a:endParaRPr sz="12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/>
          <a:lstStyle>
            <a:lvl1pPr>
              <a:defRPr sz="5900" b="0" baseline="0" spc="-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200" baseline="0" cap="none" spc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2017-10-19</a:t>
            </a:fld>
            <a:endParaRPr/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2017-10-19</a:t>
            </a:fld>
            <a:endParaRPr/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2017-10-19</a:t>
            </a:fld>
            <a:endParaRPr/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2017-10-19</a:t>
            </a:fld>
            <a:endParaRPr/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2017-10-19</a:t>
            </a:fld>
            <a:endParaRPr/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/>
          <a:lstStyle>
            <a:lvl1pPr>
              <a:defRPr sz="3200" b="0" baseline="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2017-10-19</a:t>
            </a:fld>
            <a:endParaRPr/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/>
          <a:lstStyle>
            <a:lvl1pPr>
              <a:defRPr sz="3200" b="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rPr lang="ko-KR" altLang="en-US"/>
              <a:t>그림을</a:t>
            </a:r>
            <a:r>
              <a:rPr lang="en-US" altLang="en-US"/>
              <a:t> </a:t>
            </a:r>
            <a:r>
              <a:rPr lang="ko-KR" altLang="en-US"/>
              <a:t>추가하려면</a:t>
            </a:r>
            <a:r>
              <a:rPr lang="en-US" altLang="en-US"/>
              <a:t> </a:t>
            </a:r>
            <a:r>
              <a:rPr lang="ko-KR" altLang="en-US"/>
              <a:t>아이콘을</a:t>
            </a:r>
            <a:r>
              <a:rPr lang="en-US" altLang="en-US"/>
              <a:t> </a:t>
            </a:r>
            <a:r>
              <a:rPr lang="ko-KR" altLang="en-US"/>
              <a:t>클릭하십시오</a:t>
            </a:r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/>
              <a:t>2017-10-19</a:t>
            </a:fld>
            <a:endParaRPr/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master1_shape2"/>
          <p:cNvSpPr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master1_shape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000"/>
            </a:srgbClr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master1_shape4"/>
          <p:cNvSpPr/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7" name="master1_shape5"/>
          <p:cNvSpPr/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2017-10-19</a:t>
            </a:fld>
            <a:endParaRPr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master1_shape6"/>
          <p:cNvSpPr/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endParaRPr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master1_shape7"/>
          <p:cNvSpPr/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algn="r"/>
            <a:fld type="slidenum" id="{4BEDD84E-25D4-4983-8AA1-2863C96F08D9}">
              <a:rPr lang="ko-KR" sz="1200" b="1">
                <a:solidFill>
                  <a:schemeClr val="accent1"/>
                </a:solidFill>
              </a:rPr>
              <a:t>‹#›</a:t>
            </a:fld>
            <a:endParaRPr sz="1200" b="1">
              <a:solidFill>
                <a:schemeClr val="accent1"/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3600" baseline="0" spc="-6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algn="l" marL="182880" indent="-182880" defTabSz="914400" latinLnBrk="1">
        <a:lnSpc>
          <a:spcPct val="90000"/>
        </a:lnSpc>
        <a:spcBef>
          <a:spcPts val="1200"/>
        </a:spcBef>
        <a:buClr>
          <a:schemeClr val="accent1"/>
        </a:buClr>
        <a:buFont typeface="Wingdings 2" pitchFamily="2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algn="l" marL="685800" indent="-182880" defTabSz="914400" latinLnBrk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2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algn="l" marL="1143000" indent="-182880" defTabSz="914400" latinLnBrk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2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algn="l" marL="1600200" indent="-182880" defTabSz="914400" latinLnBrk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2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algn="l" marL="2057400" indent="-182880" defTabSz="914400" latinLnBrk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2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2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2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2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2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>
              <a:defRPr sz="5900" baseline="0" spc="-100">
                <a:solidFill>
                  <a:srgbClr val="ffffff"/>
                </a:solidFill>
              </a:defRPr>
            </a:lvl1pPr>
          </a:lstStyle>
          <a:p>
            <a:pPr algn="l" marL="0">
              <a:lnSpc>
                <a:spcPct val="90000"/>
              </a:lnSpc>
              <a:buNone/>
            </a:pPr>
            <a:r>
              <a:rPr altLang="ko-KR" sz="4000">
                <a:solidFill>
                  <a:srgbClr val="ffffff"/>
                </a:solidFill>
                <a:latin typeface="훈시나몬베이글"/>
                <a:ea typeface="훈시나몬베이글"/>
              </a:rPr>
              <a:t>왕</a:t>
            </a:r>
            <a:r>
              <a:rPr altLang="ko-KR" sz="4000">
                <a:solidFill>
                  <a:srgbClr val="ffffff"/>
                </a:solidFill>
                <a:latin typeface="훈시나몬베이글"/>
                <a:ea typeface="훈시나몬베이글"/>
              </a:rPr>
              <a:t>복</a:t>
            </a:r>
            <a:r>
              <a:rPr altLang="ko-KR" sz="4000">
                <a:solidFill>
                  <a:srgbClr val="ffffff"/>
                </a:solidFill>
                <a:latin typeface="훈시나몬베이글"/>
                <a:ea typeface="훈시나몬베이글"/>
              </a:rPr>
              <a:t> </a:t>
            </a:r>
            <a:r>
              <a:rPr altLang="ko-KR" sz="4000">
                <a:solidFill>
                  <a:srgbClr val="ffffff"/>
                </a:solidFill>
                <a:latin typeface="훈시나몬베이글"/>
                <a:ea typeface="훈시나몬베이글"/>
              </a:rPr>
              <a:t>1</a:t>
            </a:r>
            <a:r>
              <a:rPr altLang="ko-KR" sz="4000" spc="-100">
                <a:solidFill>
                  <a:srgbClr val="ffffff"/>
                </a:solidFill>
                <a:latin typeface="훈시나몬베이글"/>
                <a:ea typeface="훈시나몬베이글"/>
              </a:rPr>
              <a:t>차선</a:t>
            </a:r>
            <a:r>
              <a:rPr altLang="ko-KR" sz="4000" spc="-100">
                <a:solidFill>
                  <a:srgbClr val="ffffff"/>
                </a:solidFill>
                <a:latin typeface="훈시나몬베이글"/>
                <a:ea typeface="훈시나몬베이글"/>
              </a:rPr>
              <a:t> </a:t>
            </a:r>
            <a:r>
              <a:rPr altLang="ko-KR" sz="4000" spc="-100">
                <a:solidFill>
                  <a:srgbClr val="ffffff"/>
                </a:solidFill>
                <a:latin typeface="훈시나몬베이글"/>
                <a:ea typeface="훈시나몬베이글"/>
              </a:rPr>
              <a:t>도로 신호등</a:t>
            </a:r>
            <a:r>
              <a:rPr altLang="ko-KR" sz="4000" spc="-100">
                <a:solidFill>
                  <a:srgbClr val="ffffff"/>
                </a:solidFill>
                <a:latin typeface="훈시나몬베이글"/>
                <a:ea typeface="훈시나몬베이글"/>
              </a:rPr>
              <a:t> </a:t>
            </a:r>
            <a:r>
              <a:rPr altLang="ko-KR" sz="4000" spc="-100">
                <a:solidFill>
                  <a:srgbClr val="ffffff"/>
                </a:solidFill>
                <a:latin typeface="훈시나몬베이글"/>
                <a:ea typeface="훈시나몬베이글"/>
              </a:rPr>
              <a:t>자동화</a:t>
            </a:r>
            <a:r>
              <a:rPr altLang="ko-KR" sz="4000" spc="-100">
                <a:solidFill>
                  <a:srgbClr val="ffffff"/>
                </a:solidFill>
                <a:latin typeface="훈시나몬베이글"/>
                <a:ea typeface="훈시나몬베이글"/>
              </a:rPr>
              <a:t> </a:t>
            </a:r>
            <a:r>
              <a:rPr altLang="ko-KR" sz="4000" spc="-100">
                <a:solidFill>
                  <a:srgbClr val="ffffff"/>
                </a:solidFill>
                <a:latin typeface="훈시나몬베이글"/>
                <a:ea typeface="훈시나몬베이글"/>
              </a:rPr>
              <a:t>시스템</a:t>
            </a:r>
          </a:p>
        </p:txBody>
      </p:sp>
      <p:sp>
        <p:nvSpPr>
          <p:cNvPr id="4" name="slide1_shape2"/>
          <p:cNvSpPr/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marL="0" indent="0">
              <a:buNone/>
              <a:defRPr sz="2200" baseline="0" cap="none" spc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algn="ctr" marL="457200" indent="0">
              <a:buNone/>
              <a:defRPr sz="2200"/>
            </a:lvl2pPr>
            <a:lvl3pPr algn="ctr" marL="914400" indent="0">
              <a:buNone/>
              <a:defRPr sz="2200"/>
            </a:lvl3pPr>
            <a:lvl4pPr algn="ctr" marL="1371600" indent="0">
              <a:buNone/>
              <a:defRPr sz="2000"/>
            </a:lvl4pPr>
            <a:lvl5pPr algn="ctr" marL="1828800" indent="0">
              <a:buNone/>
              <a:defRPr sz="2000"/>
            </a:lvl5pPr>
            <a:lvl6pPr algn="ctr" marL="2286000" indent="0">
              <a:buNone/>
              <a:defRPr sz="2000"/>
            </a:lvl6pPr>
            <a:lvl7pPr algn="ctr" marL="2743200" indent="0">
              <a:buNone/>
              <a:defRPr sz="2000"/>
            </a:lvl7pPr>
            <a:lvl8pPr algn="ctr" marL="3200400" indent="0">
              <a:buNone/>
              <a:defRPr sz="2000"/>
            </a:lvl8pPr>
            <a:lvl9pPr algn="ctr" marL="3657600" indent="0">
              <a:buNone/>
              <a:defRPr sz="2000"/>
            </a:lvl9pPr>
          </a:lstStyle>
          <a:p>
            <a:pPr algn="l" marL="0">
              <a:lnSpc>
                <a:spcPct val="90000"/>
              </a:lnSpc>
              <a:spcBef>
                <a:spcPts val="1200"/>
              </a:spcBef>
              <a:buNone/>
            </a:pPr>
            <a:r>
              <a:rPr altLang="ko-KR" sz="2200">
                <a:solidFill>
                  <a:schemeClr val="accent1">
                    <a:alpha val="100000"/>
                    <a:lumMod val="20000"/>
                    <a:lumOff val="80000"/>
                  </a:schemeClr>
                </a:solidFill>
                <a:latin typeface="훈골목대장"/>
                <a:ea typeface="훈골목대장"/>
              </a:rPr>
              <a:t>IoT</a:t>
            </a:r>
          </a:p>
          <a:p>
            <a:pPr algn="l" marL="0">
              <a:lnSpc>
                <a:spcPct val="90000"/>
              </a:lnSpc>
              <a:spcBef>
                <a:spcPts val="1200"/>
              </a:spcBef>
              <a:buNone/>
            </a:pPr>
            <a:r>
              <a:rPr altLang="ko-KR" sz="2200" spc="0">
                <a:solidFill>
                  <a:schemeClr val="accent1">
                    <a:alpha val="100000"/>
                    <a:lumMod val="20000"/>
                    <a:lumOff val="80000"/>
                  </a:schemeClr>
                </a:solidFill>
                <a:latin typeface="훈골목대장"/>
                <a:ea typeface="훈골목대장"/>
              </a:rPr>
              <a:t>김태연</a:t>
            </a:r>
            <a:r>
              <a:rPr altLang="ko-KR" sz="2200" spc="0">
                <a:solidFill>
                  <a:schemeClr val="accent1">
                    <a:alpha val="100000"/>
                    <a:lumMod val="20000"/>
                    <a:lumOff val="80000"/>
                  </a:schemeClr>
                </a:solidFill>
                <a:latin typeface="훈골목대장"/>
                <a:ea typeface="훈골목대장"/>
              </a:rPr>
              <a:t>, </a:t>
            </a:r>
            <a:r>
              <a:rPr altLang="ko-KR" sz="2200" spc="0">
                <a:solidFill>
                  <a:schemeClr val="accent1">
                    <a:alpha val="100000"/>
                    <a:lumMod val="20000"/>
                    <a:lumOff val="80000"/>
                  </a:schemeClr>
                </a:solidFill>
                <a:latin typeface="훈골목대장"/>
                <a:ea typeface="훈골목대장"/>
              </a:rPr>
              <a:t>전현우</a:t>
            </a:r>
            <a:r>
              <a:rPr altLang="ko-KR" sz="2200" spc="0">
                <a:solidFill>
                  <a:schemeClr val="accent1">
                    <a:alpha val="100000"/>
                    <a:lumMod val="20000"/>
                    <a:lumOff val="80000"/>
                  </a:schemeClr>
                </a:solidFill>
                <a:latin typeface="훈골목대장"/>
                <a:ea typeface="훈골목대장"/>
              </a:rPr>
              <a:t>, </a:t>
            </a:r>
            <a:r>
              <a:rPr altLang="ko-KR" sz="2200" spc="0">
                <a:solidFill>
                  <a:schemeClr val="accent1">
                    <a:alpha val="100000"/>
                    <a:lumMod val="20000"/>
                    <a:lumOff val="80000"/>
                  </a:schemeClr>
                </a:solidFill>
                <a:latin typeface="훈골목대장"/>
                <a:ea typeface="훈골목대장"/>
              </a:rPr>
              <a:t>조승우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marL="0">
              <a:lnSpc>
                <a:spcPct val="90000"/>
              </a:lnSpc>
              <a:buNone/>
            </a:pPr>
            <a:r>
              <a:rPr altLang="ko-KR" sz="4800">
                <a:solidFill>
                  <a:srgbClr val="ffffff"/>
                </a:solidFill>
                <a:latin typeface="훈시나몬베이글"/>
                <a:ea typeface="훈시나몬베이글"/>
              </a:rPr>
              <a:t>목차</a:t>
            </a:r>
          </a:p>
        </p:txBody>
      </p:sp>
      <p:sp>
        <p:nvSpPr>
          <p:cNvPr id="4" name="slide2_shape2"/>
          <p:cNvSpPr/>
          <p:nvPr>
            <p:ph idx="1"/>
          </p:nvPr>
        </p:nvSpPr>
        <p:spPr>
          <a:xfrm>
            <a:off x="3869268" y="773187"/>
            <a:ext cx="7315200" cy="512064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l" marL="184150" indent="-184150" lvl="0">
              <a:lnSpc>
                <a:spcPct val="80000"/>
              </a:lnSpc>
              <a:spcBef>
                <a:spcPts val="1200"/>
              </a:spcBef>
              <a:buClr>
                <a:schemeClr val="accent1"/>
              </a:buClr>
              <a:buFont typeface="Wingdings 2" pitchFamily="2" charset="2"/>
              <a:buChar char=""/>
            </a:pP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> </a:t>
            </a: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>문제</a:t>
            </a: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> </a:t>
            </a: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>제기</a:t>
            </a:r>
          </a:p>
          <a:p>
            <a:pPr algn="l" marL="184150" indent="-184150" lvl="0">
              <a:lnSpc>
                <a:spcPct val="80000"/>
              </a:lnSpc>
              <a:spcBef>
                <a:spcPts val="1200"/>
              </a:spcBef>
              <a:buClr>
                <a:schemeClr val="accent1"/>
              </a:buClr>
              <a:buFont typeface="&quot;Wingdings 2&quot;" pitchFamily="2" charset="2"/>
              <a:buChar char=""/>
            </a:pP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/>
            </a:r>
          </a:p>
          <a:p>
            <a:pPr algn="l" marL="184150" indent="-184150" lvl="0">
              <a:lnSpc>
                <a:spcPct val="80000"/>
              </a:lnSpc>
              <a:spcBef>
                <a:spcPts val="1200"/>
              </a:spcBef>
              <a:buClr>
                <a:schemeClr val="accent1"/>
              </a:buClr>
              <a:buFont typeface="Wingdings 2" pitchFamily="2" charset="2"/>
              <a:buChar char=""/>
            </a:pP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> Block </a:t>
            </a: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>Diagram</a:t>
            </a:r>
          </a:p>
          <a:p>
            <a:pPr algn="l" marL="184150" indent="-184150" lvl="0">
              <a:lnSpc>
                <a:spcPct val="80000"/>
              </a:lnSpc>
              <a:spcBef>
                <a:spcPts val="1200"/>
              </a:spcBef>
              <a:buClr>
                <a:schemeClr val="accent1"/>
              </a:buClr>
              <a:buFont typeface="&quot;Wingdings 2&quot;" pitchFamily="2" charset="2"/>
              <a:buChar char=""/>
            </a:pP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/>
            </a:r>
          </a:p>
          <a:p>
            <a:pPr algn="l" marL="184150" indent="-184150" lvl="0">
              <a:lnSpc>
                <a:spcPct val="80000"/>
              </a:lnSpc>
              <a:spcBef>
                <a:spcPts val="1200"/>
              </a:spcBef>
              <a:buClr>
                <a:schemeClr val="accent1"/>
              </a:buClr>
              <a:buFont typeface="Wingdings 2" pitchFamily="2" charset="2"/>
              <a:buChar char=""/>
            </a:pP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> Protocol</a:t>
            </a:r>
          </a:p>
          <a:p>
            <a:pPr algn="l" marL="184150" indent="-184150" lvl="0">
              <a:lnSpc>
                <a:spcPct val="80000"/>
              </a:lnSpc>
              <a:spcBef>
                <a:spcPts val="1200"/>
              </a:spcBef>
              <a:buClr>
                <a:schemeClr val="accent1"/>
              </a:buClr>
              <a:buFont typeface="&quot;Wingdings 2&quot;" pitchFamily="2" charset="2"/>
              <a:buChar char=""/>
            </a:pP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/>
            </a:r>
          </a:p>
          <a:p>
            <a:pPr algn="l" marL="184150" indent="-184150" lvl="0">
              <a:lnSpc>
                <a:spcPct val="80000"/>
              </a:lnSpc>
              <a:spcBef>
                <a:spcPts val="1200"/>
              </a:spcBef>
              <a:buClr>
                <a:schemeClr val="accent1"/>
              </a:buClr>
              <a:buFont typeface="Wingdings 2" pitchFamily="2" charset="2"/>
              <a:buChar char=""/>
            </a:pP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> </a:t>
            </a: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>FlowChart</a:t>
            </a:r>
          </a:p>
          <a:p>
            <a:pPr algn="l" marL="184150" indent="-184150" lvl="0">
              <a:lnSpc>
                <a:spcPct val="80000"/>
              </a:lnSpc>
              <a:spcBef>
                <a:spcPts val="1200"/>
              </a:spcBef>
              <a:buClr>
                <a:schemeClr val="accent1"/>
              </a:buClr>
              <a:buFont typeface="&quot;Wingdings 2&quot;" pitchFamily="2" charset="2"/>
              <a:buChar char=""/>
            </a:pP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/>
            </a:r>
          </a:p>
          <a:p>
            <a:pPr algn="l" marL="184150" indent="-184150" lvl="0">
              <a:lnSpc>
                <a:spcPct val="80000"/>
              </a:lnSpc>
              <a:spcBef>
                <a:spcPts val="1200"/>
              </a:spcBef>
              <a:buClr>
                <a:schemeClr val="accent1"/>
              </a:buClr>
              <a:buFont typeface="Wingdings 2" pitchFamily="2" charset="2"/>
              <a:buChar char=""/>
            </a:pP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> </a:t>
            </a: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>시연</a:t>
            </a:r>
          </a:p>
          <a:p>
            <a:pPr algn="l" marL="184150" indent="-184150" lvl="0">
              <a:lnSpc>
                <a:spcPct val="80000"/>
              </a:lnSpc>
              <a:spcBef>
                <a:spcPts val="1200"/>
              </a:spcBef>
              <a:buClr>
                <a:schemeClr val="accent1"/>
              </a:buClr>
              <a:buFont typeface="&quot;Wingdings 2&quot;" pitchFamily="2" charset="2"/>
              <a:buChar char=""/>
            </a:pP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/>
            </a:r>
          </a:p>
          <a:p>
            <a:pPr algn="l" marL="184150" indent="-184150" lvl="0">
              <a:lnSpc>
                <a:spcPct val="80000"/>
              </a:lnSpc>
              <a:spcBef>
                <a:spcPts val="1200"/>
              </a:spcBef>
              <a:buClr>
                <a:schemeClr val="accent1"/>
              </a:buClr>
              <a:buFont typeface="Wingdings 2" pitchFamily="2" charset="2"/>
              <a:buChar char=""/>
            </a:pP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> </a:t>
            </a: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>프로젝트의 실현 가능성</a:t>
            </a:r>
          </a:p>
          <a:p>
            <a:pPr algn="l" marL="184150" indent="-184150" lvl="0">
              <a:lnSpc>
                <a:spcPct val="80000"/>
              </a:lnSpc>
              <a:spcBef>
                <a:spcPts val="1200"/>
              </a:spcBef>
              <a:buClr>
                <a:schemeClr val="accent1"/>
              </a:buClr>
              <a:buFont typeface="&quot;Wingdings 2&quot;" pitchFamily="2" charset="2"/>
              <a:buChar char=""/>
            </a:pP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/>
            </a:r>
          </a:p>
          <a:p>
            <a:pPr algn="l" marL="184150" indent="-184150" lvl="0">
              <a:lnSpc>
                <a:spcPct val="80000"/>
              </a:lnSpc>
              <a:spcBef>
                <a:spcPts val="1200"/>
              </a:spcBef>
              <a:buClr>
                <a:schemeClr val="accent1"/>
              </a:buClr>
              <a:buFont typeface="Wingdings 2" pitchFamily="2" charset="2"/>
              <a:buChar char=""/>
            </a:pPr>
            <a:r>
              <a:rPr altLang="ko-KR" sz="2000">
                <a:solidFill>
                  <a:schemeClr val="tx1">
                    <a:alpha val="100000"/>
                    <a:lumMod val="65000"/>
                    <a:lumOff val="35000"/>
                  </a:schemeClr>
                </a:solidFill>
                <a:latin typeface="훈골목대장"/>
                <a:ea typeface="훈골목대장"/>
              </a:rPr>
              <a:t> 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marL="0">
              <a:lnSpc>
                <a:spcPct val="90000"/>
              </a:lnSpc>
              <a:buNone/>
            </a:pPr>
            <a:r>
              <a:rPr altLang="ko-KR" sz="4800">
                <a:solidFill>
                  <a:srgbClr val="ffffff"/>
                </a:solidFill>
                <a:latin typeface="훈시나몬베이글"/>
                <a:ea typeface="훈시나몬베이글"/>
              </a:rPr>
              <a:t>문제</a:t>
            </a:r>
            <a:r>
              <a:rPr altLang="ko-KR" sz="4800" spc="-60">
                <a:solidFill>
                  <a:srgbClr val="ffffff"/>
                </a:solidFill>
                <a:latin typeface="훈시나몬베이글"/>
                <a:ea typeface="훈시나몬베이글"/>
              </a:rPr>
              <a:t> </a:t>
            </a:r>
            <a:r>
              <a:rPr altLang="ko-KR" sz="4800" spc="-60">
                <a:solidFill>
                  <a:srgbClr val="ffffff"/>
                </a:solidFill>
                <a:latin typeface="훈시나몬베이글"/>
                <a:ea typeface="훈시나몬베이글"/>
              </a:rPr>
              <a:t>제기</a:t>
            </a:r>
          </a:p>
        </p:txBody>
      </p:sp>
      <p:sp>
        <p:nvSpPr>
          <p:cNvPr id="4" name="slide4_shape2"/>
          <p:cNvSpPr/>
          <p:nvPr/>
        </p:nvSpPr>
        <p:spPr>
          <a:xfrm>
            <a:off x="4048820" y="1600200"/>
            <a:ext cx="7171261" cy="3573525"/>
          </a:xfrm>
          <a:prstGeom prst="leftRightArrow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훈시나몬베이글"/>
                <a:ea typeface="훈시나몬베이글"/>
              </a:rPr>
              <a:t>왕복</a:t>
            </a: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훈시나몬베이글"/>
                <a:ea typeface="훈시나몬베이글"/>
              </a:rPr>
              <a:t> 1</a:t>
            </a: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훈시나몬베이글"/>
                <a:ea typeface="훈시나몬베이글"/>
              </a:rPr>
              <a:t>차선</a:t>
            </a: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훈시나몬베이글"/>
                <a:ea typeface="훈시나몬베이글"/>
              </a:rPr>
              <a:t> </a:t>
            </a: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훈시나몬베이글"/>
                <a:ea typeface="훈시나몬베이글"/>
              </a:rPr>
              <a:t>도로</a:t>
            </a:r>
          </a:p>
        </p:txBody>
      </p:sp>
      <p:sp>
        <p:nvSpPr>
          <p:cNvPr id="5" name="slide4_shape3"/>
          <p:cNvSpPr/>
          <p:nvPr/>
        </p:nvSpPr>
        <p:spPr>
          <a:xfrm>
            <a:off x="5468289" y="933450"/>
            <a:ext cx="499906" cy="914400"/>
          </a:xfrm>
          <a:prstGeom prst="roundRect">
            <a:avLst/>
          </a:prstGeom>
          <a:solidFill>
            <a:schemeClr val="tx1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4_shape4"/>
          <p:cNvSpPr/>
          <p:nvPr/>
        </p:nvSpPr>
        <p:spPr>
          <a:xfrm>
            <a:off x="5600217" y="1647825"/>
            <a:ext cx="234706" cy="631839"/>
          </a:xfrm>
          <a:prstGeom prst="roundRect">
            <a:avLst/>
          </a:prstGeom>
          <a:solidFill>
            <a:schemeClr val="tx1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4_shape5"/>
          <p:cNvSpPr/>
          <p:nvPr/>
        </p:nvSpPr>
        <p:spPr>
          <a:xfrm>
            <a:off x="5571947" y="1057275"/>
            <a:ext cx="296863" cy="273795"/>
          </a:xfrm>
          <a:prstGeom prst="ellipse">
            <a:avLst/>
          </a:prstGeom>
          <a:solidFill>
            <a:srgbClr val="ff0000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4_shape6"/>
          <p:cNvSpPr/>
          <p:nvPr/>
        </p:nvSpPr>
        <p:spPr>
          <a:xfrm>
            <a:off x="5571948" y="1390415"/>
            <a:ext cx="296863" cy="273795"/>
          </a:xfrm>
          <a:prstGeom prst="ellipse">
            <a:avLst/>
          </a:prstGeom>
          <a:solidFill>
            <a:srgbClr val="00b050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4_shape7"/>
          <p:cNvSpPr/>
          <p:nvPr/>
        </p:nvSpPr>
        <p:spPr>
          <a:xfrm>
            <a:off x="9307523" y="952500"/>
            <a:ext cx="499906" cy="914400"/>
          </a:xfrm>
          <a:prstGeom prst="roundRect">
            <a:avLst/>
          </a:prstGeom>
          <a:solidFill>
            <a:schemeClr val="tx1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4_shape8"/>
          <p:cNvSpPr/>
          <p:nvPr/>
        </p:nvSpPr>
        <p:spPr>
          <a:xfrm>
            <a:off x="9440896" y="1666875"/>
            <a:ext cx="234706" cy="631839"/>
          </a:xfrm>
          <a:prstGeom prst="roundRect">
            <a:avLst/>
          </a:prstGeom>
          <a:solidFill>
            <a:schemeClr val="tx1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4_shape9"/>
          <p:cNvSpPr/>
          <p:nvPr/>
        </p:nvSpPr>
        <p:spPr>
          <a:xfrm>
            <a:off x="9412316" y="1076325"/>
            <a:ext cx="296863" cy="273795"/>
          </a:xfrm>
          <a:prstGeom prst="ellipse">
            <a:avLst/>
          </a:prstGeom>
          <a:solidFill>
            <a:srgbClr val="ff0000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4_shape10"/>
          <p:cNvSpPr/>
          <p:nvPr/>
        </p:nvSpPr>
        <p:spPr>
          <a:xfrm>
            <a:off x="9412316" y="1409700"/>
            <a:ext cx="296863" cy="273795"/>
          </a:xfrm>
          <a:prstGeom prst="ellipse">
            <a:avLst/>
          </a:prstGeom>
          <a:solidFill>
            <a:srgbClr val="00b050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3793839707239"/>
          <p:cNvSpPr/>
          <p:nvPr/>
        </p:nvSpPr>
        <p:spPr>
          <a:xfrm rot="10800000">
            <a:off x="10035417" y="4539046"/>
            <a:ext cx="918633" cy="166157"/>
          </a:xfrm>
          <a:prstGeom prst="flowChartDelay">
            <a:avLst/>
          </a:prstGeom>
          <a:solidFill>
            <a:srgbClr val="ffffff">
              <a:lumMod val="75000"/>
            </a:srgbClr>
          </a:solidFill>
          <a:ln w="10795" cap="flat">
            <a:solidFill>
              <a:srgbClr val="f0a22e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>
                    <a:alpha val="100000"/>
                  </a:srgbClr>
                </a:solidFill>
                <a:latin typeface="HY중고딕"/>
                <a:ea typeface="HY중고딕"/>
              </a:rPr>
              <a:t/>
            </a:r>
          </a:p>
        </p:txBody>
      </p:sp>
      <p:sp>
        <p:nvSpPr>
          <p:cNvPr id="4" name="nppt_15083793839707243"/>
          <p:cNvSpPr/>
          <p:nvPr/>
        </p:nvSpPr>
        <p:spPr>
          <a:xfrm rot="10800000">
            <a:off x="10726889" y="4548187"/>
            <a:ext cx="121472" cy="120842"/>
          </a:xfrm>
          <a:prstGeom prst="ellipse">
            <a:avLst/>
          </a:prstGeom>
          <a:solidFill>
            <a:srgbClr val="ffffff"/>
          </a:solidFill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5" name="nppt_15083793839707245"/>
          <p:cNvSpPr/>
          <p:nvPr/>
        </p:nvSpPr>
        <p:spPr>
          <a:xfrm rot="10800000">
            <a:off x="10438245" y="4548187"/>
            <a:ext cx="117202" cy="120842"/>
          </a:xfrm>
          <a:prstGeom prst="ellipse">
            <a:avLst/>
          </a:prstGeom>
          <a:solidFill>
            <a:srgbClr val="ffffff"/>
          </a:solidFill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6" name="slide5_shape1"/>
          <p:cNvSpPr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marL="0">
              <a:lnSpc>
                <a:spcPct val="90000"/>
              </a:lnSpc>
              <a:buNone/>
            </a:pPr>
            <a:r>
              <a:rPr altLang="ko-KR" sz="4800">
                <a:solidFill>
                  <a:srgbClr val="ffffff"/>
                </a:solidFill>
                <a:latin typeface="훈시나몬베이글"/>
                <a:ea typeface="훈시나몬베이글"/>
              </a:rPr>
              <a:t>Block</a:t>
            </a:r>
            <a:br>
              <a:rPr lang="en-US" altLang="ko-KR"/>
            </a:br>
            <a:r>
              <a:rPr altLang="ko-KR" sz="4800" spc="-60">
                <a:solidFill>
                  <a:srgbClr val="ffffff"/>
                </a:solidFill>
                <a:latin typeface="훈시나몬베이글"/>
                <a:ea typeface="훈시나몬베이글"/>
              </a:rPr>
              <a:t>Diagram</a:t>
            </a:r>
          </a:p>
        </p:txBody>
      </p:sp>
      <p:sp>
        <p:nvSpPr>
          <p:cNvPr id="7" name="slide5_shape2"/>
          <p:cNvSpPr/>
          <p:nvPr/>
        </p:nvSpPr>
        <p:spPr>
          <a:xfrm>
            <a:off x="3677282" y="2438400"/>
            <a:ext cx="2082520" cy="1441847"/>
          </a:xfrm>
          <a:prstGeom prst="roundRect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28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>SLAVE_A</a:t>
            </a:r>
          </a:p>
        </p:txBody>
      </p:sp>
      <p:sp>
        <p:nvSpPr>
          <p:cNvPr id="8" name="slide5_shape3"/>
          <p:cNvSpPr/>
          <p:nvPr/>
        </p:nvSpPr>
        <p:spPr>
          <a:xfrm>
            <a:off x="9570689" y="2438400"/>
            <a:ext cx="2082520" cy="1441847"/>
          </a:xfrm>
          <a:prstGeom prst="roundRect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28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>SLAVE_B</a:t>
            </a:r>
          </a:p>
        </p:txBody>
      </p:sp>
      <p:sp>
        <p:nvSpPr>
          <p:cNvPr id="9" name="slide5_shape4"/>
          <p:cNvSpPr/>
          <p:nvPr/>
        </p:nvSpPr>
        <p:spPr>
          <a:xfrm>
            <a:off x="6630538" y="2438400"/>
            <a:ext cx="2082520" cy="1441847"/>
          </a:xfrm>
          <a:prstGeom prst="roundRect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 sz="2800" kern="1200">
                <a:solidFill>
                  <a:schemeClr val="lt1"/>
                </a:solidFill>
                <a:latin typeface="훈골목대장"/>
                <a:ea typeface="훈골목대장"/>
              </a:rPr>
              <a:t>MASTER</a:t>
            </a:r>
          </a:p>
        </p:txBody>
      </p:sp>
      <p:sp>
        <p:nvSpPr>
          <p:cNvPr id="10" name="slide5_shape5"/>
          <p:cNvSpPr/>
          <p:nvPr/>
        </p:nvSpPr>
        <p:spPr>
          <a:xfrm>
            <a:off x="5772994" y="2716347"/>
            <a:ext cx="857024" cy="446514"/>
          </a:xfrm>
          <a:prstGeom prst="rightArrow">
            <a:avLst/>
          </a:prstGeom>
          <a:solidFill>
            <a:srgbClr val="00b0f0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5_shape6"/>
          <p:cNvSpPr/>
          <p:nvPr/>
        </p:nvSpPr>
        <p:spPr>
          <a:xfrm>
            <a:off x="8713147" y="2716347"/>
            <a:ext cx="857024" cy="446514"/>
          </a:xfrm>
          <a:prstGeom prst="rightArrow">
            <a:avLst/>
          </a:prstGeom>
          <a:solidFill>
            <a:srgbClr val="00b0f0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5_shape7"/>
          <p:cNvSpPr/>
          <p:nvPr/>
        </p:nvSpPr>
        <p:spPr>
          <a:xfrm rot="10800000">
            <a:off x="8713147" y="3228975"/>
            <a:ext cx="857024" cy="446514"/>
          </a:xfrm>
          <a:prstGeom prst="rightArrow">
            <a:avLst/>
          </a:prstGeom>
          <a:solidFill>
            <a:srgbClr val="00b0f0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5_shape8"/>
          <p:cNvSpPr/>
          <p:nvPr/>
        </p:nvSpPr>
        <p:spPr>
          <a:xfrm rot="10800000">
            <a:off x="5759890" y="3238397"/>
            <a:ext cx="857024" cy="446514"/>
          </a:xfrm>
          <a:prstGeom prst="rightArrow">
            <a:avLst/>
          </a:prstGeom>
          <a:solidFill>
            <a:srgbClr val="00b0f0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5_shape9"/>
          <p:cNvSpPr/>
          <p:nvPr/>
        </p:nvSpPr>
        <p:spPr>
          <a:xfrm>
            <a:off x="5378235" y="2133123"/>
            <a:ext cx="1622670" cy="615553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sensor &amp; button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informatio</a:t>
            </a: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n</a:t>
            </a:r>
          </a:p>
        </p:txBody>
      </p:sp>
      <p:sp>
        <p:nvSpPr>
          <p:cNvPr id="15" name="slide5_shape10"/>
          <p:cNvSpPr/>
          <p:nvPr/>
        </p:nvSpPr>
        <p:spPr>
          <a:xfrm>
            <a:off x="8288327" y="3737563"/>
            <a:ext cx="1622670" cy="615553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sensor &amp; button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informatio</a:t>
            </a: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n</a:t>
            </a:r>
          </a:p>
        </p:txBody>
      </p:sp>
      <p:sp>
        <p:nvSpPr>
          <p:cNvPr id="16" name="slide5_shape11"/>
          <p:cNvSpPr/>
          <p:nvPr/>
        </p:nvSpPr>
        <p:spPr>
          <a:xfrm>
            <a:off x="5378235" y="3624381"/>
            <a:ext cx="1622670" cy="584775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LED, traffic 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information</a:t>
            </a:r>
          </a:p>
        </p:txBody>
      </p:sp>
      <p:sp>
        <p:nvSpPr>
          <p:cNvPr id="17" name="slide5_shape12"/>
          <p:cNvSpPr/>
          <p:nvPr/>
        </p:nvSpPr>
        <p:spPr>
          <a:xfrm>
            <a:off x="8326779" y="2127711"/>
            <a:ext cx="1622670" cy="584775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LED, traffic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information</a:t>
            </a:r>
          </a:p>
        </p:txBody>
      </p:sp>
      <p:cxnSp>
        <p:nvCxnSpPr>
          <p:cNvPr id="18" name="slide5_shape13"/>
          <p:cNvCxnSpPr/>
          <p:nvPr/>
        </p:nvCxnSpPr>
        <p:spPr>
          <a:xfrm flipH="1" flipV="1">
            <a:off x="4201246" y="1990725"/>
            <a:ext cx="8792" cy="554919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lide5_shape14"/>
          <p:cNvCxnSpPr/>
          <p:nvPr/>
        </p:nvCxnSpPr>
        <p:spPr>
          <a:xfrm flipH="1" flipV="1">
            <a:off x="4410832" y="1990725"/>
            <a:ext cx="8792" cy="554919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lide5_shape15"/>
          <p:cNvCxnSpPr/>
          <p:nvPr/>
        </p:nvCxnSpPr>
        <p:spPr>
          <a:xfrm flipH="1" flipV="1">
            <a:off x="4610892" y="1990725"/>
            <a:ext cx="8792" cy="554919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5_shape16"/>
          <p:cNvSpPr/>
          <p:nvPr/>
        </p:nvSpPr>
        <p:spPr>
          <a:xfrm rot="-5460000">
            <a:off x="3993927" y="1679003"/>
            <a:ext cx="415191" cy="188099"/>
          </a:xfrm>
          <a:prstGeom prst="flowChartDelay">
            <a:avLst/>
          </a:prstGeom>
          <a:solidFill>
            <a:srgbClr val="ff0000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lide5_shape17"/>
          <p:cNvSpPr/>
          <p:nvPr/>
        </p:nvSpPr>
        <p:spPr>
          <a:xfrm rot="-5460000">
            <a:off x="4203514" y="1674292"/>
            <a:ext cx="415191" cy="188099"/>
          </a:xfrm>
          <a:prstGeom prst="flowChartDelay">
            <a:avLst/>
          </a:prstGeom>
          <a:solidFill>
            <a:srgbClr val="ffff00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lide5_shape18"/>
          <p:cNvSpPr/>
          <p:nvPr/>
        </p:nvSpPr>
        <p:spPr>
          <a:xfrm rot="-5460000">
            <a:off x="4403572" y="1679003"/>
            <a:ext cx="415191" cy="188099"/>
          </a:xfrm>
          <a:prstGeom prst="flowChartDelay">
            <a:avLst/>
          </a:prstGeom>
          <a:solidFill>
            <a:srgbClr val="00b050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lide5_shape19"/>
          <p:cNvSpPr/>
          <p:nvPr/>
        </p:nvSpPr>
        <p:spPr>
          <a:xfrm>
            <a:off x="3535080" y="1010689"/>
            <a:ext cx="1657306" cy="584775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LED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rgbClr val="000000"/>
                </a:solidFill>
                <a:latin typeface="훈골목대장"/>
                <a:ea typeface="훈골목대장"/>
              </a:rPr>
              <a:t>R</a:t>
            </a: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  Y  G</a:t>
            </a:r>
          </a:p>
        </p:txBody>
      </p:sp>
      <p:cxnSp>
        <p:nvCxnSpPr>
          <p:cNvPr id="25" name="slide5_shape20"/>
          <p:cNvCxnSpPr/>
          <p:nvPr/>
        </p:nvCxnSpPr>
        <p:spPr>
          <a:xfrm flipH="1" flipV="1">
            <a:off x="10117287" y="2019300"/>
            <a:ext cx="8792" cy="554919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lide5_shape21"/>
          <p:cNvCxnSpPr/>
          <p:nvPr/>
        </p:nvCxnSpPr>
        <p:spPr>
          <a:xfrm flipH="1" flipV="1">
            <a:off x="10326873" y="2019300"/>
            <a:ext cx="8792" cy="554919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lide5_shape22"/>
          <p:cNvCxnSpPr/>
          <p:nvPr/>
        </p:nvCxnSpPr>
        <p:spPr>
          <a:xfrm flipH="1" flipV="1">
            <a:off x="10526933" y="2019300"/>
            <a:ext cx="8792" cy="554919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5_shape23"/>
          <p:cNvSpPr/>
          <p:nvPr/>
        </p:nvSpPr>
        <p:spPr>
          <a:xfrm rot="-5460000">
            <a:off x="9907701" y="1704975"/>
            <a:ext cx="415191" cy="188099"/>
          </a:xfrm>
          <a:prstGeom prst="flowChartDelay">
            <a:avLst/>
          </a:prstGeom>
          <a:solidFill>
            <a:srgbClr val="ff0000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lide5_shape24"/>
          <p:cNvSpPr/>
          <p:nvPr/>
        </p:nvSpPr>
        <p:spPr>
          <a:xfrm rot="-5460000">
            <a:off x="10117287" y="1704975"/>
            <a:ext cx="415191" cy="188099"/>
          </a:xfrm>
          <a:prstGeom prst="flowChartDelay">
            <a:avLst/>
          </a:prstGeom>
          <a:solidFill>
            <a:srgbClr val="ffff00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slide5_shape25"/>
          <p:cNvSpPr/>
          <p:nvPr/>
        </p:nvSpPr>
        <p:spPr>
          <a:xfrm rot="-5460000">
            <a:off x="10326873" y="1704975"/>
            <a:ext cx="415191" cy="188099"/>
          </a:xfrm>
          <a:prstGeom prst="flowChartDelay">
            <a:avLst/>
          </a:prstGeom>
          <a:solidFill>
            <a:srgbClr val="00b050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slide5_shape26"/>
          <p:cNvSpPr/>
          <p:nvPr/>
        </p:nvSpPr>
        <p:spPr>
          <a:xfrm>
            <a:off x="9431386" y="1078319"/>
            <a:ext cx="1717920" cy="584775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LED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rgbClr val="000000"/>
                </a:solidFill>
                <a:latin typeface="훈골목대장"/>
                <a:ea typeface="훈골목대장"/>
              </a:rPr>
              <a:t>R</a:t>
            </a: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  Y  G</a:t>
            </a:r>
          </a:p>
        </p:txBody>
      </p:sp>
      <p:cxnSp>
        <p:nvCxnSpPr>
          <p:cNvPr id="32" name="slide5_shape27"/>
          <p:cNvCxnSpPr/>
          <p:nvPr/>
        </p:nvCxnSpPr>
        <p:spPr>
          <a:xfrm flipH="1">
            <a:off x="5014687" y="1971375"/>
            <a:ext cx="2838" cy="445206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5_shape28"/>
          <p:cNvSpPr/>
          <p:nvPr/>
        </p:nvSpPr>
        <p:spPr>
          <a:xfrm>
            <a:off x="4850808" y="1622386"/>
            <a:ext cx="327758" cy="347662"/>
          </a:xfrm>
          <a:prstGeom prst="roundRect">
            <a:avLst/>
          </a:prstGeom>
          <a:solidFill>
            <a:schemeClr val="tx1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slide5_shape29"/>
          <p:cNvSpPr/>
          <p:nvPr/>
        </p:nvSpPr>
        <p:spPr>
          <a:xfrm>
            <a:off x="4907347" y="1688340"/>
            <a:ext cx="218012" cy="2164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slide5_shape30"/>
          <p:cNvSpPr/>
          <p:nvPr/>
        </p:nvSpPr>
        <p:spPr>
          <a:xfrm>
            <a:off x="4742435" y="829389"/>
            <a:ext cx="879475" cy="1082635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passive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switch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button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latin typeface="훈골목대장"/>
                <a:ea typeface="훈골목대장"/>
              </a:rPr>
              <a:t/>
            </a:r>
          </a:p>
        </p:txBody>
      </p:sp>
      <p:cxnSp>
        <p:nvCxnSpPr>
          <p:cNvPr id="36" name="slide5_shape31"/>
          <p:cNvCxnSpPr/>
          <p:nvPr/>
        </p:nvCxnSpPr>
        <p:spPr>
          <a:xfrm>
            <a:off x="10944983" y="1959469"/>
            <a:ext cx="9067" cy="457112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5_shape32"/>
          <p:cNvSpPr/>
          <p:nvPr/>
        </p:nvSpPr>
        <p:spPr>
          <a:xfrm>
            <a:off x="10803205" y="1628775"/>
            <a:ext cx="327758" cy="347662"/>
          </a:xfrm>
          <a:prstGeom prst="roundRect">
            <a:avLst/>
          </a:prstGeom>
          <a:solidFill>
            <a:schemeClr val="tx1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slide5_shape33"/>
          <p:cNvSpPr/>
          <p:nvPr/>
        </p:nvSpPr>
        <p:spPr>
          <a:xfrm>
            <a:off x="10860365" y="1695450"/>
            <a:ext cx="218012" cy="2164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slide5_shape34"/>
          <p:cNvSpPr/>
          <p:nvPr/>
        </p:nvSpPr>
        <p:spPr>
          <a:xfrm>
            <a:off x="10628426" y="829389"/>
            <a:ext cx="879475" cy="1082635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passive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switch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button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latin typeface="훈골목대장"/>
                <a:ea typeface="훈골목대장"/>
              </a:rPr>
              <a:t/>
            </a:r>
          </a:p>
        </p:txBody>
      </p:sp>
      <p:cxnSp>
        <p:nvCxnSpPr>
          <p:cNvPr id="40" name="slide5_shape35"/>
          <p:cNvCxnSpPr/>
          <p:nvPr/>
        </p:nvCxnSpPr>
        <p:spPr>
          <a:xfrm>
            <a:off x="5562288" y="1561677"/>
            <a:ext cx="10050" cy="989750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lide5_shape36"/>
          <p:cNvCxnSpPr/>
          <p:nvPr/>
        </p:nvCxnSpPr>
        <p:spPr>
          <a:xfrm flipV="1">
            <a:off x="5567566" y="1554193"/>
            <a:ext cx="660053" cy="8632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lide5_shape37"/>
          <p:cNvCxnSpPr/>
          <p:nvPr/>
        </p:nvCxnSpPr>
        <p:spPr>
          <a:xfrm flipV="1">
            <a:off x="6227890" y="472599"/>
            <a:ext cx="630" cy="1072946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lide5_shape38"/>
          <p:cNvCxnSpPr/>
          <p:nvPr/>
        </p:nvCxnSpPr>
        <p:spPr>
          <a:xfrm>
            <a:off x="9755275" y="1495425"/>
            <a:ext cx="10050" cy="989750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lide5_shape39"/>
          <p:cNvCxnSpPr/>
          <p:nvPr/>
        </p:nvCxnSpPr>
        <p:spPr>
          <a:xfrm flipV="1">
            <a:off x="9099663" y="1490587"/>
            <a:ext cx="660053" cy="8632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lide5_shape40"/>
          <p:cNvCxnSpPr/>
          <p:nvPr/>
        </p:nvCxnSpPr>
        <p:spPr>
          <a:xfrm flipV="1">
            <a:off x="9098991" y="432986"/>
            <a:ext cx="630" cy="1072946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5_shape41"/>
          <p:cNvSpPr/>
          <p:nvPr/>
        </p:nvSpPr>
        <p:spPr>
          <a:xfrm>
            <a:off x="3567245" y="98507"/>
            <a:ext cx="2299397" cy="669925"/>
          </a:xfrm>
          <a:prstGeom prst="roundRect">
            <a:avLst/>
          </a:prstGeom>
          <a:solidFill>
            <a:srgbClr val="0070c0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slide5_shape42"/>
          <p:cNvSpPr/>
          <p:nvPr/>
        </p:nvSpPr>
        <p:spPr>
          <a:xfrm>
            <a:off x="3649663" y="180975"/>
            <a:ext cx="2148637" cy="490538"/>
          </a:xfrm>
          <a:prstGeom prst="roundRect">
            <a:avLst/>
          </a:prstGeom>
          <a:solidFill>
            <a:srgbClr val="00b0f0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8" name="slide5_shape43"/>
          <p:cNvCxnSpPr/>
          <p:nvPr/>
        </p:nvCxnSpPr>
        <p:spPr>
          <a:xfrm flipH="1">
            <a:off x="5850947" y="480096"/>
            <a:ext cx="376185" cy="785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lide5_shape44"/>
          <p:cNvCxnSpPr/>
          <p:nvPr/>
        </p:nvCxnSpPr>
        <p:spPr>
          <a:xfrm>
            <a:off x="9100062" y="433718"/>
            <a:ext cx="330340" cy="785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5_shape45"/>
          <p:cNvSpPr/>
          <p:nvPr/>
        </p:nvSpPr>
        <p:spPr>
          <a:xfrm>
            <a:off x="9440896" y="114300"/>
            <a:ext cx="2299397" cy="669925"/>
          </a:xfrm>
          <a:prstGeom prst="roundRect">
            <a:avLst/>
          </a:prstGeom>
          <a:solidFill>
            <a:srgbClr val="0070c0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slide5_shape46"/>
          <p:cNvSpPr/>
          <p:nvPr/>
        </p:nvSpPr>
        <p:spPr>
          <a:xfrm>
            <a:off x="9526636" y="190500"/>
            <a:ext cx="2148637" cy="490538"/>
          </a:xfrm>
          <a:prstGeom prst="roundRect">
            <a:avLst/>
          </a:prstGeom>
          <a:solidFill>
            <a:srgbClr val="00b0f0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slide5_shape47"/>
          <p:cNvSpPr/>
          <p:nvPr/>
        </p:nvSpPr>
        <p:spPr>
          <a:xfrm>
            <a:off x="4304624" y="190500"/>
            <a:ext cx="804113" cy="707886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 sz="2400" kern="1200">
                <a:solidFill>
                  <a:schemeClr val="tx1"/>
                </a:solidFill>
                <a:latin typeface="훈골목대장"/>
                <a:ea typeface="훈골목대장"/>
              </a:rPr>
              <a:t>LCD</a:t>
            </a:r>
          </a:p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3" name="slide5_shape48"/>
          <p:cNvSpPr/>
          <p:nvPr/>
        </p:nvSpPr>
        <p:spPr>
          <a:xfrm>
            <a:off x="10206038" y="190500"/>
            <a:ext cx="804862" cy="707886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 sz="2400" kern="1200">
                <a:solidFill>
                  <a:schemeClr val="tx1"/>
                </a:solidFill>
                <a:latin typeface="훈골목대장"/>
                <a:ea typeface="훈골목대장"/>
              </a:rPr>
              <a:t>LCD</a:t>
            </a:r>
          </a:p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4" name="slide5_shape49"/>
          <p:cNvSpPr/>
          <p:nvPr/>
        </p:nvSpPr>
        <p:spPr>
          <a:xfrm>
            <a:off x="5201543" y="4829175"/>
            <a:ext cx="327758" cy="347662"/>
          </a:xfrm>
          <a:prstGeom prst="roundRect">
            <a:avLst/>
          </a:prstGeom>
          <a:solidFill>
            <a:schemeClr val="tx1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5" name="slide5_shape50"/>
          <p:cNvSpPr/>
          <p:nvPr/>
        </p:nvSpPr>
        <p:spPr>
          <a:xfrm>
            <a:off x="5258703" y="4895850"/>
            <a:ext cx="218012" cy="2164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slide5_shape51"/>
          <p:cNvSpPr/>
          <p:nvPr/>
        </p:nvSpPr>
        <p:spPr>
          <a:xfrm>
            <a:off x="4096453" y="4200525"/>
            <a:ext cx="327758" cy="347662"/>
          </a:xfrm>
          <a:prstGeom prst="roundRect">
            <a:avLst/>
          </a:prstGeom>
          <a:solidFill>
            <a:schemeClr val="tx1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" name="slide5_shape52"/>
          <p:cNvSpPr/>
          <p:nvPr/>
        </p:nvSpPr>
        <p:spPr>
          <a:xfrm>
            <a:off x="4153613" y="4267200"/>
            <a:ext cx="218012" cy="2164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slide5_shape53"/>
          <p:cNvSpPr/>
          <p:nvPr/>
        </p:nvSpPr>
        <p:spPr>
          <a:xfrm>
            <a:off x="4096453" y="5448300"/>
            <a:ext cx="327758" cy="347662"/>
          </a:xfrm>
          <a:prstGeom prst="roundRect">
            <a:avLst/>
          </a:prstGeom>
          <a:solidFill>
            <a:schemeClr val="tx1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slide5_shape54"/>
          <p:cNvSpPr/>
          <p:nvPr/>
        </p:nvSpPr>
        <p:spPr>
          <a:xfrm>
            <a:off x="4144087" y="5514975"/>
            <a:ext cx="218012" cy="2164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slide5_shape55"/>
          <p:cNvSpPr/>
          <p:nvPr/>
        </p:nvSpPr>
        <p:spPr>
          <a:xfrm>
            <a:off x="7545096" y="4810125"/>
            <a:ext cx="327758" cy="347662"/>
          </a:xfrm>
          <a:prstGeom prst="roundRect">
            <a:avLst/>
          </a:prstGeom>
          <a:solidFill>
            <a:schemeClr val="tx1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" name="slide5_shape56"/>
          <p:cNvSpPr/>
          <p:nvPr/>
        </p:nvSpPr>
        <p:spPr>
          <a:xfrm>
            <a:off x="7602255" y="4876800"/>
            <a:ext cx="218012" cy="2164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" name="slide5_shape57"/>
          <p:cNvSpPr/>
          <p:nvPr/>
        </p:nvSpPr>
        <p:spPr>
          <a:xfrm>
            <a:off x="9640956" y="4810125"/>
            <a:ext cx="327758" cy="347662"/>
          </a:xfrm>
          <a:prstGeom prst="roundRect">
            <a:avLst/>
          </a:prstGeom>
          <a:solidFill>
            <a:schemeClr val="tx1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slide5_shape58"/>
          <p:cNvSpPr/>
          <p:nvPr/>
        </p:nvSpPr>
        <p:spPr>
          <a:xfrm>
            <a:off x="9698115" y="4876800"/>
            <a:ext cx="218012" cy="2164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slide5_shape59"/>
          <p:cNvSpPr/>
          <p:nvPr/>
        </p:nvSpPr>
        <p:spPr>
          <a:xfrm>
            <a:off x="10841312" y="4143375"/>
            <a:ext cx="327758" cy="347662"/>
          </a:xfrm>
          <a:prstGeom prst="roundRect">
            <a:avLst/>
          </a:prstGeom>
          <a:solidFill>
            <a:schemeClr val="tx1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slide5_shape60"/>
          <p:cNvSpPr/>
          <p:nvPr/>
        </p:nvSpPr>
        <p:spPr>
          <a:xfrm>
            <a:off x="10898472" y="4210050"/>
            <a:ext cx="218012" cy="2164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6" name="slide5_shape61"/>
          <p:cNvSpPr/>
          <p:nvPr/>
        </p:nvSpPr>
        <p:spPr>
          <a:xfrm>
            <a:off x="10850838" y="5457825"/>
            <a:ext cx="327758" cy="347662"/>
          </a:xfrm>
          <a:prstGeom prst="roundRect">
            <a:avLst/>
          </a:prstGeom>
          <a:solidFill>
            <a:schemeClr val="tx1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slide5_shape62"/>
          <p:cNvSpPr/>
          <p:nvPr/>
        </p:nvSpPr>
        <p:spPr>
          <a:xfrm>
            <a:off x="10907998" y="5524500"/>
            <a:ext cx="218012" cy="2164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8" name="slide5_shape63"/>
          <p:cNvCxnSpPr/>
          <p:nvPr/>
        </p:nvCxnSpPr>
        <p:spPr>
          <a:xfrm>
            <a:off x="3720021" y="3881934"/>
            <a:ext cx="2110781" cy="707189"/>
          </a:xfrm>
          <a:prstGeom prst="straightConnector1">
            <a:avLst/>
          </a:prstGeom>
          <a:ln w="9525" cap="flat">
            <a:solidFill>
              <a:srgbClr val="0070c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lide5_shape64"/>
          <p:cNvCxnSpPr/>
          <p:nvPr/>
        </p:nvCxnSpPr>
        <p:spPr>
          <a:xfrm flipV="1">
            <a:off x="3831698" y="5300938"/>
            <a:ext cx="1912955" cy="809223"/>
          </a:xfrm>
          <a:prstGeom prst="straightConnector1">
            <a:avLst/>
          </a:prstGeom>
          <a:ln w="9525" cap="flat">
            <a:solidFill>
              <a:srgbClr val="0070c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lide5_shape65"/>
          <p:cNvCxnSpPr/>
          <p:nvPr/>
        </p:nvCxnSpPr>
        <p:spPr>
          <a:xfrm>
            <a:off x="5701759" y="5304668"/>
            <a:ext cx="3495570" cy="19623"/>
          </a:xfrm>
          <a:prstGeom prst="straightConnector1">
            <a:avLst/>
          </a:prstGeom>
          <a:ln w="9525" cap="flat">
            <a:solidFill>
              <a:srgbClr val="0070c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lide5_shape66"/>
          <p:cNvCxnSpPr/>
          <p:nvPr/>
        </p:nvCxnSpPr>
        <p:spPr>
          <a:xfrm>
            <a:off x="5798490" y="4596246"/>
            <a:ext cx="3495570" cy="19623"/>
          </a:xfrm>
          <a:prstGeom prst="straightConnector1">
            <a:avLst/>
          </a:prstGeom>
          <a:ln w="9525" cap="flat">
            <a:solidFill>
              <a:srgbClr val="0070c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lide5_shape67"/>
          <p:cNvCxnSpPr/>
          <p:nvPr/>
        </p:nvCxnSpPr>
        <p:spPr>
          <a:xfrm flipV="1">
            <a:off x="9283354" y="3940394"/>
            <a:ext cx="2082520" cy="677362"/>
          </a:xfrm>
          <a:prstGeom prst="straightConnector1">
            <a:avLst/>
          </a:prstGeom>
          <a:ln w="9525" cap="flat">
            <a:solidFill>
              <a:srgbClr val="0070c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lide5_shape68"/>
          <p:cNvCxnSpPr/>
          <p:nvPr/>
        </p:nvCxnSpPr>
        <p:spPr>
          <a:xfrm>
            <a:off x="9212752" y="5322602"/>
            <a:ext cx="2129621" cy="801375"/>
          </a:xfrm>
          <a:prstGeom prst="straightConnector1">
            <a:avLst/>
          </a:prstGeom>
          <a:ln w="9525" cap="flat">
            <a:solidFill>
              <a:srgbClr val="0070c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lide5_shape69"/>
          <p:cNvSpPr/>
          <p:nvPr/>
        </p:nvSpPr>
        <p:spPr>
          <a:xfrm>
            <a:off x="3333660" y="5291515"/>
            <a:ext cx="1021112" cy="830263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wait</a:t>
            </a:r>
          </a:p>
          <a:p>
            <a:pPr algn="ctr" marL="0" defTabSz="914400" latinLnBrk="1"/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press</a:t>
            </a:r>
          </a:p>
          <a:p>
            <a:pPr algn="ctr" marL="0" defTabSz="914400" latinLnBrk="1"/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sensor_A</a:t>
            </a:r>
          </a:p>
        </p:txBody>
      </p:sp>
      <p:sp>
        <p:nvSpPr>
          <p:cNvPr id="75" name="slide5_shape70"/>
          <p:cNvSpPr/>
          <p:nvPr/>
        </p:nvSpPr>
        <p:spPr>
          <a:xfrm>
            <a:off x="11006223" y="4007478"/>
            <a:ext cx="1021112" cy="830263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wait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press</a:t>
            </a:r>
          </a:p>
          <a:p>
            <a:pPr algn="ctr" marL="0" defTabSz="914400" latinLnBrk="1"/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sensor_B</a:t>
            </a:r>
          </a:p>
        </p:txBody>
      </p:sp>
      <p:sp>
        <p:nvSpPr>
          <p:cNvPr id="76" name="slide5_shape71"/>
          <p:cNvSpPr/>
          <p:nvPr/>
        </p:nvSpPr>
        <p:spPr>
          <a:xfrm>
            <a:off x="7196424" y="5177787"/>
            <a:ext cx="1021112" cy="830263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master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00000"/>
              </a:lnSpc>
            </a:pPr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press</a:t>
            </a:r>
          </a:p>
          <a:p>
            <a:pPr algn="ctr" marL="0" defTabSz="914400" latinLnBrk="1">
              <a:lnSpc>
                <a:spcPct val="100000"/>
              </a:lnSpc>
            </a:pPr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sensor</a:t>
            </a:r>
          </a:p>
        </p:txBody>
      </p:sp>
      <p:sp>
        <p:nvSpPr>
          <p:cNvPr id="77" name="slide5_shape72"/>
          <p:cNvSpPr/>
          <p:nvPr/>
        </p:nvSpPr>
        <p:spPr>
          <a:xfrm>
            <a:off x="4742435" y="5112282"/>
            <a:ext cx="1021112" cy="830263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in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00000"/>
              </a:lnSpc>
            </a:pPr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press</a:t>
            </a:r>
          </a:p>
          <a:p>
            <a:pPr algn="ctr" marL="0" defTabSz="914400" latinLnBrk="1">
              <a:lnSpc>
                <a:spcPct val="100000"/>
              </a:lnSpc>
            </a:pPr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sensor_B</a:t>
            </a:r>
          </a:p>
        </p:txBody>
      </p:sp>
      <p:sp>
        <p:nvSpPr>
          <p:cNvPr id="78" name="slide5_shape73"/>
          <p:cNvSpPr/>
          <p:nvPr/>
        </p:nvSpPr>
        <p:spPr>
          <a:xfrm>
            <a:off x="9265232" y="5112282"/>
            <a:ext cx="1021112" cy="830263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in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press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sensor_B</a:t>
            </a:r>
          </a:p>
        </p:txBody>
      </p:sp>
      <p:sp>
        <p:nvSpPr>
          <p:cNvPr id="79" name="slide5_shape74"/>
          <p:cNvSpPr/>
          <p:nvPr/>
        </p:nvSpPr>
        <p:spPr>
          <a:xfrm>
            <a:off x="11066620" y="5377637"/>
            <a:ext cx="1021112" cy="830263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out</a:t>
            </a:r>
          </a:p>
          <a:p>
            <a:pPr algn="ctr" marL="0" defTabSz="914400" latinLnBrk="1">
              <a:lnSpc>
                <a:spcPct val="100000"/>
              </a:lnSpc>
            </a:pPr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press</a:t>
            </a:r>
          </a:p>
          <a:p>
            <a:pPr algn="ctr" marL="0" defTabSz="914400" latinLnBrk="1">
              <a:lnSpc>
                <a:spcPct val="100000"/>
              </a:lnSpc>
            </a:pPr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sensor_B</a:t>
            </a:r>
          </a:p>
        </p:txBody>
      </p:sp>
      <p:sp>
        <p:nvSpPr>
          <p:cNvPr id="80" name="slide5_shape75"/>
          <p:cNvSpPr/>
          <p:nvPr/>
        </p:nvSpPr>
        <p:spPr>
          <a:xfrm>
            <a:off x="3343187" y="3960987"/>
            <a:ext cx="1021112" cy="830263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out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/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press</a:t>
            </a:r>
          </a:p>
          <a:p>
            <a:pPr algn="ctr" marL="0" defTabSz="914400" latinLnBrk="1"/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sensor_A</a:t>
            </a:r>
          </a:p>
        </p:txBody>
      </p:sp>
      <p:sp>
        <p:nvSpPr>
          <p:cNvPr id="81" name="slide5_shape76"/>
          <p:cNvSpPr/>
          <p:nvPr/>
        </p:nvSpPr>
        <p:spPr>
          <a:xfrm>
            <a:off x="5763615" y="4295775"/>
            <a:ext cx="112817" cy="273901"/>
          </a:xfrm>
          <a:prstGeom prst="rect">
            <a:avLst/>
          </a:prstGeom>
          <a:solidFill>
            <a:schemeClr val="tx1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2" name="slide5_shape77"/>
          <p:cNvSpPr/>
          <p:nvPr/>
        </p:nvSpPr>
        <p:spPr>
          <a:xfrm rot="-5400000">
            <a:off x="5373023" y="4305300"/>
            <a:ext cx="555940" cy="255588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latin typeface="훈골목대장"/>
                <a:ea typeface="훈골목대장"/>
              </a:rPr>
              <a:t/>
            </a:r>
          </a:p>
        </p:txBody>
      </p:sp>
      <p:sp>
        <p:nvSpPr>
          <p:cNvPr id="83" name="slide5_shape78"/>
          <p:cNvSpPr/>
          <p:nvPr/>
        </p:nvSpPr>
        <p:spPr>
          <a:xfrm>
            <a:off x="9736221" y="4333875"/>
            <a:ext cx="112817" cy="273901"/>
          </a:xfrm>
          <a:prstGeom prst="rect">
            <a:avLst/>
          </a:prstGeom>
          <a:solidFill>
            <a:schemeClr val="tx1"/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slide5_shape79"/>
          <p:cNvSpPr/>
          <p:nvPr/>
        </p:nvSpPr>
        <p:spPr>
          <a:xfrm rot="-5400000">
            <a:off x="9345630" y="4343400"/>
            <a:ext cx="555940" cy="255588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  <a:ln w="10795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slide5_shape80"/>
          <p:cNvSpPr/>
          <p:nvPr/>
        </p:nvSpPr>
        <p:spPr>
          <a:xfrm>
            <a:off x="5715483" y="4279584"/>
            <a:ext cx="1021112" cy="338554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buzzer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6" name="slide5_shape81"/>
          <p:cNvSpPr/>
          <p:nvPr/>
        </p:nvSpPr>
        <p:spPr>
          <a:xfrm>
            <a:off x="8596456" y="4279584"/>
            <a:ext cx="1021112" cy="338554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 sz="1600" kern="1200">
                <a:solidFill>
                  <a:schemeClr val="tx1"/>
                </a:solidFill>
                <a:latin typeface="훈골목대장"/>
                <a:ea typeface="훈골목대장"/>
              </a:rPr>
              <a:t>buzzer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7" name="slide5_shape82"/>
          <p:cNvCxnSpPr/>
          <p:nvPr/>
        </p:nvCxnSpPr>
        <p:spPr>
          <a:xfrm flipV="1">
            <a:off x="7705330" y="3922842"/>
            <a:ext cx="19470" cy="893992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lide5_shape83"/>
          <p:cNvCxnSpPr/>
          <p:nvPr/>
        </p:nvCxnSpPr>
        <p:spPr>
          <a:xfrm flipH="1" flipV="1">
            <a:off x="5331751" y="3886333"/>
            <a:ext cx="18211" cy="959922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lide5_shape84"/>
          <p:cNvCxnSpPr/>
          <p:nvPr/>
        </p:nvCxnSpPr>
        <p:spPr>
          <a:xfrm flipH="1" flipV="1">
            <a:off x="4253067" y="3895033"/>
            <a:ext cx="8791" cy="300613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lide5_shape85"/>
          <p:cNvCxnSpPr/>
          <p:nvPr/>
        </p:nvCxnSpPr>
        <p:spPr>
          <a:xfrm flipH="1" flipV="1">
            <a:off x="4606179" y="3886881"/>
            <a:ext cx="8791" cy="1732257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lide5_shape86"/>
          <p:cNvCxnSpPr/>
          <p:nvPr/>
        </p:nvCxnSpPr>
        <p:spPr>
          <a:xfrm flipV="1">
            <a:off x="4413009" y="5611973"/>
            <a:ext cx="226716" cy="18052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lide5_shape87"/>
          <p:cNvCxnSpPr/>
          <p:nvPr/>
        </p:nvCxnSpPr>
        <p:spPr>
          <a:xfrm flipH="1" flipV="1">
            <a:off x="10472937" y="3895857"/>
            <a:ext cx="8791" cy="1732257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lide5_shape88"/>
          <p:cNvCxnSpPr/>
          <p:nvPr/>
        </p:nvCxnSpPr>
        <p:spPr>
          <a:xfrm flipV="1">
            <a:off x="10943286" y="3866860"/>
            <a:ext cx="10582" cy="271822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lide5_shape89"/>
          <p:cNvCxnSpPr/>
          <p:nvPr/>
        </p:nvCxnSpPr>
        <p:spPr>
          <a:xfrm flipV="1">
            <a:off x="9914855" y="3928859"/>
            <a:ext cx="629" cy="875154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lide5_shape90"/>
          <p:cNvCxnSpPr>
            <a:endCxn id="82" idx="3"/>
          </p:cNvCxnSpPr>
          <p:nvPr/>
        </p:nvCxnSpPr>
        <p:spPr>
          <a:xfrm>
            <a:off x="5621910" y="3880247"/>
            <a:ext cx="29083" cy="330471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lide5_shape91"/>
          <p:cNvCxnSpPr/>
          <p:nvPr/>
        </p:nvCxnSpPr>
        <p:spPr>
          <a:xfrm flipH="1">
            <a:off x="9640636" y="3875283"/>
            <a:ext cx="114638" cy="379220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nppt_15083793839706164"/>
          <p:cNvSpPr/>
          <p:nvPr/>
        </p:nvSpPr>
        <p:spPr>
          <a:xfrm>
            <a:off x="5783292" y="5314976"/>
            <a:ext cx="614892" cy="529167"/>
          </a:xfrm>
          <a:prstGeom prst="rect">
            <a:avLst/>
          </a:prstGeom>
          <a:solidFill>
            <a:srgbClr val="00b0f0"/>
          </a:solidFill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98" name="nppt_15083793839706207"/>
          <p:cNvSpPr/>
          <p:nvPr/>
        </p:nvSpPr>
        <p:spPr>
          <a:xfrm>
            <a:off x="5783292" y="5128710"/>
            <a:ext cx="222250" cy="222250"/>
          </a:xfrm>
          <a:prstGeom prst="rect">
            <a:avLst/>
          </a:prstGeom>
          <a:solidFill>
            <a:srgbClr val="00b0f0"/>
          </a:solidFill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>
                    <a:alpha val="100000"/>
                  </a:srgbClr>
                </a:solidFill>
                <a:latin typeface="HY중고딕"/>
                <a:ea typeface="HY중고딕"/>
              </a:rPr>
              <a:t/>
            </a:r>
          </a:p>
        </p:txBody>
      </p:sp>
      <p:sp>
        <p:nvSpPr>
          <p:cNvPr id="99" name="nppt_15083793839706260"/>
          <p:cNvSpPr/>
          <p:nvPr/>
        </p:nvSpPr>
        <p:spPr>
          <a:xfrm>
            <a:off x="5783292" y="5015124"/>
            <a:ext cx="918633" cy="166157"/>
          </a:xfrm>
          <a:prstGeom prst="flowChartDelay">
            <a:avLst/>
          </a:prstGeom>
          <a:solidFill>
            <a:schemeClr val="lt1">
              <a:lumMod val="75000"/>
            </a:schemeClr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100" name="nppt_15083793839706415"/>
          <p:cNvSpPr/>
          <p:nvPr/>
        </p:nvSpPr>
        <p:spPr>
          <a:xfrm>
            <a:off x="5924183" y="5026706"/>
            <a:ext cx="121472" cy="120842"/>
          </a:xfrm>
          <a:prstGeom prst="ellipse">
            <a:avLst/>
          </a:prstGeom>
          <a:solidFill>
            <a:schemeClr val="lt1"/>
          </a:solidFill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101" name="nppt_15083793839706702"/>
          <p:cNvSpPr/>
          <p:nvPr/>
        </p:nvSpPr>
        <p:spPr>
          <a:xfrm>
            <a:off x="6186120" y="5024265"/>
            <a:ext cx="117202" cy="120842"/>
          </a:xfrm>
          <a:prstGeom prst="ellipse">
            <a:avLst/>
          </a:prstGeom>
          <a:solidFill>
            <a:schemeClr val="lt1"/>
          </a:solidFill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102" name="nppt_15083793839707234"/>
          <p:cNvSpPr/>
          <p:nvPr/>
        </p:nvSpPr>
        <p:spPr>
          <a:xfrm>
            <a:off x="10748728" y="4886940"/>
            <a:ext cx="640659" cy="529167"/>
          </a:xfrm>
          <a:prstGeom prst="rect">
            <a:avLst/>
          </a:prstGeom>
          <a:solidFill>
            <a:srgbClr val="00b0f0"/>
          </a:solidFill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>
                    <a:alpha val="100000"/>
                  </a:srgbClr>
                </a:solidFill>
                <a:latin typeface="HY중고딕"/>
                <a:ea typeface="HY중고딕"/>
              </a:rPr>
              <a:t/>
            </a:r>
          </a:p>
        </p:txBody>
      </p:sp>
      <p:sp>
        <p:nvSpPr>
          <p:cNvPr id="103" name="nppt_15083793839707236"/>
          <p:cNvSpPr/>
          <p:nvPr/>
        </p:nvSpPr>
        <p:spPr>
          <a:xfrm>
            <a:off x="10748728" y="4726529"/>
            <a:ext cx="206031" cy="222250"/>
          </a:xfrm>
          <a:prstGeom prst="rect">
            <a:avLst/>
          </a:prstGeom>
          <a:solidFill>
            <a:srgbClr val="00b0f0"/>
          </a:solidFill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000000">
                    <a:alpha val="100000"/>
                  </a:srgbClr>
                </a:solidFill>
                <a:latin typeface="HY중고딕"/>
                <a:ea typeface="HY중고딕"/>
              </a:rPr>
              <a:t/>
            </a:r>
          </a:p>
        </p:txBody>
      </p:sp>
      <p:sp>
        <p:nvSpPr>
          <p:cNvPr id="104" name="nppt_15083793839707538"/>
          <p:cNvSpPr/>
          <p:nvPr/>
        </p:nvSpPr>
        <p:spPr>
          <a:xfrm>
            <a:off x="5701759" y="5236325"/>
            <a:ext cx="697262" cy="576349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servo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mortor</a:t>
            </a:r>
          </a:p>
        </p:txBody>
      </p:sp>
      <p:sp>
        <p:nvSpPr>
          <p:cNvPr id="105" name="nppt_15083793839707985"/>
          <p:cNvSpPr/>
          <p:nvPr/>
        </p:nvSpPr>
        <p:spPr>
          <a:xfrm>
            <a:off x="10632126" y="4822327"/>
            <a:ext cx="769998" cy="576349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rgbClr val="000000"/>
                </a:solidFill>
                <a:latin typeface="HY중고딕"/>
                <a:ea typeface="HY중고딕"/>
              </a:rPr>
              <a:t>servo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rgbClr val="000000"/>
                </a:solidFill>
                <a:latin typeface="HY중고딕"/>
                <a:ea typeface="HY중고딕"/>
              </a:rPr>
              <a:t>mortor</a:t>
            </a:r>
          </a:p>
        </p:txBody>
      </p:sp>
      <p:cxnSp>
        <p:nvCxnSpPr>
          <p:cNvPr id="106" name="nppt_15083793839708281"/>
          <p:cNvCxnSpPr>
            <a:endCxn id="98" idx="1"/>
          </p:cNvCxnSpPr>
          <p:nvPr/>
        </p:nvCxnSpPr>
        <p:spPr>
          <a:xfrm flipV="1">
            <a:off x="4917812" y="5239835"/>
            <a:ext cx="865479" cy="8561"/>
          </a:xfrm>
          <a:prstGeom prst="straightConnector1">
            <a:avLst/>
          </a:prstGeom>
          <a:ln w="9525" cap="flat">
            <a:solidFill>
              <a:srgbClr val="f0a22e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nppt_15083793839708588"/>
          <p:cNvCxnSpPr/>
          <p:nvPr/>
        </p:nvCxnSpPr>
        <p:spPr>
          <a:xfrm>
            <a:off x="10727020" y="3913482"/>
            <a:ext cx="22279" cy="615375"/>
          </a:xfrm>
          <a:prstGeom prst="straightConnector1">
            <a:avLst/>
          </a:prstGeom>
          <a:ln w="9525" cap="flat">
            <a:solidFill>
              <a:srgbClr val="f0a22e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nppt_15083793839708682"/>
          <p:cNvCxnSpPr/>
          <p:nvPr/>
        </p:nvCxnSpPr>
        <p:spPr>
          <a:xfrm>
            <a:off x="10498704" y="5622103"/>
            <a:ext cx="374303" cy="27"/>
          </a:xfrm>
          <a:prstGeom prst="straightConnector1">
            <a:avLst/>
          </a:prstGeom>
          <a:ln w="9525" cap="flat">
            <a:solidFill>
              <a:srgbClr val="f0a22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nppt_1508384120559703"/>
          <p:cNvCxnSpPr/>
          <p:nvPr/>
        </p:nvCxnSpPr>
        <p:spPr>
          <a:xfrm>
            <a:off x="4942659" y="3873961"/>
            <a:ext cx="2598" cy="1365874"/>
          </a:xfrm>
          <a:prstGeom prst="straightConnector1">
            <a:avLst/>
          </a:prstGeom>
          <a:ln w="9525" cap="flat">
            <a:solidFill>
              <a:srgbClr val="f0a22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9052685" y="1309276"/>
            <a:ext cx="565150" cy="1118187"/>
          </a:xfrm>
          <a:prstGeom prst="roundRect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latin typeface="훈골목대장"/>
                <a:ea typeface="훈골목대장"/>
              </a:rPr>
              <a:t/>
            </a:r>
          </a:p>
        </p:txBody>
      </p:sp>
      <p:sp>
        <p:nvSpPr>
          <p:cNvPr id="4" name="slide6_shape2"/>
          <p:cNvSpPr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marL="0">
              <a:lnSpc>
                <a:spcPct val="90000"/>
              </a:lnSpc>
              <a:buNone/>
            </a:pPr>
            <a:r>
              <a:rPr altLang="ko-KR" sz="4800">
                <a:solidFill>
                  <a:srgbClr val="ffffff"/>
                </a:solidFill>
                <a:latin typeface="훈시나몬베이글"/>
                <a:ea typeface="훈시나몬베이글"/>
              </a:rPr>
              <a:t>Protocol</a:t>
            </a:r>
          </a:p>
        </p:txBody>
      </p:sp>
      <p:sp>
        <p:nvSpPr>
          <p:cNvPr id="5" name="slide6_shape3"/>
          <p:cNvSpPr/>
          <p:nvPr/>
        </p:nvSpPr>
        <p:spPr>
          <a:xfrm>
            <a:off x="3695700" y="771525"/>
            <a:ext cx="2554288" cy="490239"/>
          </a:xfrm>
          <a:prstGeom prst="roundRect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en-US" sz="1800" kern="1200">
                <a:solidFill>
                  <a:schemeClr val="lt1"/>
                </a:solidFill>
                <a:latin typeface="훈골목대장"/>
                <a:ea typeface="훈골목대장"/>
              </a:rPr>
              <a:t>SLAVE</a:t>
            </a:r>
          </a:p>
        </p:txBody>
      </p:sp>
      <p:sp>
        <p:nvSpPr>
          <p:cNvPr id="6" name="slide6_shape4"/>
          <p:cNvSpPr/>
          <p:nvPr/>
        </p:nvSpPr>
        <p:spPr>
          <a:xfrm>
            <a:off x="9040778" y="771525"/>
            <a:ext cx="2554287" cy="500063"/>
          </a:xfrm>
          <a:prstGeom prst="roundRect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en-US" sz="1800" kern="1200">
                <a:solidFill>
                  <a:schemeClr val="lt1"/>
                </a:solidFill>
                <a:latin typeface="훈골목대장"/>
                <a:ea typeface="훈골목대장"/>
              </a:rPr>
              <a:t>MASTER</a:t>
            </a:r>
          </a:p>
        </p:txBody>
      </p:sp>
      <p:sp>
        <p:nvSpPr>
          <p:cNvPr id="7" name="slide6_shape5"/>
          <p:cNvSpPr/>
          <p:nvPr/>
        </p:nvSpPr>
        <p:spPr>
          <a:xfrm>
            <a:off x="6259000" y="3143250"/>
            <a:ext cx="2793685" cy="484188"/>
          </a:xfrm>
          <a:prstGeom prst="rightArrow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 sz="1800" kern="1200">
                <a:solidFill>
                  <a:schemeClr val="lt1"/>
                </a:solidFill>
                <a:latin typeface="훈골목대장"/>
                <a:ea typeface="훈골목대장"/>
              </a:rPr>
              <a:t>'w'</a:t>
            </a:r>
          </a:p>
        </p:txBody>
      </p:sp>
      <p:sp>
        <p:nvSpPr>
          <p:cNvPr id="8" name="slide6_shape6"/>
          <p:cNvSpPr/>
          <p:nvPr/>
        </p:nvSpPr>
        <p:spPr>
          <a:xfrm>
            <a:off x="6249988" y="1271588"/>
            <a:ext cx="2777810" cy="484187"/>
          </a:xfrm>
          <a:prstGeom prst="leftArrow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 sz="1800" kern="1200">
                <a:solidFill>
                  <a:schemeClr val="lt1"/>
                </a:solidFill>
                <a:latin typeface="훈골목대장"/>
                <a:ea typeface="훈골목대장"/>
              </a:rPr>
              <a:t>'r'</a:t>
            </a:r>
          </a:p>
        </p:txBody>
      </p:sp>
      <p:sp>
        <p:nvSpPr>
          <p:cNvPr id="9" name="slide6_shape7"/>
          <p:cNvSpPr/>
          <p:nvPr/>
        </p:nvSpPr>
        <p:spPr>
          <a:xfrm>
            <a:off x="6249484" y="2348406"/>
            <a:ext cx="2777810" cy="484187"/>
          </a:xfrm>
          <a:prstGeom prst="leftArrow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 sz="1800" kern="1200">
                <a:solidFill>
                  <a:schemeClr val="lt1"/>
                </a:solidFill>
                <a:latin typeface="훈골목대장"/>
                <a:ea typeface="훈골목대장"/>
              </a:rPr>
              <a:t>'y'</a:t>
            </a:r>
          </a:p>
        </p:txBody>
      </p:sp>
      <p:sp>
        <p:nvSpPr>
          <p:cNvPr id="10" name="slide6_shape8"/>
          <p:cNvSpPr/>
          <p:nvPr/>
        </p:nvSpPr>
        <p:spPr>
          <a:xfrm>
            <a:off x="6249484" y="1809750"/>
            <a:ext cx="2777810" cy="484187"/>
          </a:xfrm>
          <a:prstGeom prst="leftArrow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 sz="1800" kern="1200">
                <a:solidFill>
                  <a:schemeClr val="lt1"/>
                </a:solidFill>
                <a:latin typeface="훈골목대장"/>
                <a:ea typeface="훈골목대장"/>
              </a:rPr>
              <a:t>'g'</a:t>
            </a:r>
          </a:p>
        </p:txBody>
      </p:sp>
      <p:sp>
        <p:nvSpPr>
          <p:cNvPr id="11" name="slide6_shape9"/>
          <p:cNvSpPr/>
          <p:nvPr/>
        </p:nvSpPr>
        <p:spPr>
          <a:xfrm>
            <a:off x="6259000" y="3667125"/>
            <a:ext cx="2793685" cy="484188"/>
          </a:xfrm>
          <a:prstGeom prst="rightArrow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 sz="1800" kern="1200">
                <a:solidFill>
                  <a:schemeClr val="lt1"/>
                </a:solidFill>
                <a:latin typeface="훈골목대장"/>
                <a:ea typeface="훈골목대장"/>
              </a:rPr>
              <a:t>'o'</a:t>
            </a:r>
          </a:p>
        </p:txBody>
      </p:sp>
      <p:sp>
        <p:nvSpPr>
          <p:cNvPr id="12" name="slide6_shape10"/>
          <p:cNvSpPr/>
          <p:nvPr/>
        </p:nvSpPr>
        <p:spPr>
          <a:xfrm>
            <a:off x="6259000" y="4733925"/>
            <a:ext cx="2793685" cy="484188"/>
          </a:xfrm>
          <a:prstGeom prst="rightArrow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 sz="1800" kern="1200">
                <a:solidFill>
                  <a:schemeClr val="lt1"/>
                </a:solidFill>
                <a:latin typeface="훈골목대장"/>
                <a:ea typeface="훈골목대장"/>
              </a:rPr>
              <a:t>'p'</a:t>
            </a:r>
          </a:p>
        </p:txBody>
      </p:sp>
      <p:sp>
        <p:nvSpPr>
          <p:cNvPr id="13" name="slide6_shape11"/>
          <p:cNvSpPr/>
          <p:nvPr/>
        </p:nvSpPr>
        <p:spPr>
          <a:xfrm>
            <a:off x="6259000" y="5241228"/>
            <a:ext cx="2793685" cy="484188"/>
          </a:xfrm>
          <a:prstGeom prst="rightArrow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 sz="1800" kern="1200">
                <a:solidFill>
                  <a:schemeClr val="lt1"/>
                </a:solidFill>
                <a:latin typeface="훈골목대장"/>
                <a:ea typeface="훈골목대장"/>
              </a:rPr>
              <a:t>'a'</a:t>
            </a:r>
          </a:p>
        </p:txBody>
      </p:sp>
      <p:sp>
        <p:nvSpPr>
          <p:cNvPr id="14" name="slide6_shape12"/>
          <p:cNvSpPr/>
          <p:nvPr/>
        </p:nvSpPr>
        <p:spPr>
          <a:xfrm>
            <a:off x="6249473" y="4210050"/>
            <a:ext cx="2793685" cy="484188"/>
          </a:xfrm>
          <a:prstGeom prst="rightArrow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>'i'</a:t>
            </a:r>
          </a:p>
        </p:txBody>
      </p:sp>
      <p:sp>
        <p:nvSpPr>
          <p:cNvPr id="15" name="slide6_shape13"/>
          <p:cNvSpPr/>
          <p:nvPr/>
        </p:nvSpPr>
        <p:spPr>
          <a:xfrm>
            <a:off x="3601464" y="3205449"/>
            <a:ext cx="2743200" cy="369332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wait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버튼이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눌렸을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때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,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lide6_shape14"/>
          <p:cNvSpPr/>
          <p:nvPr/>
        </p:nvSpPr>
        <p:spPr>
          <a:xfrm>
            <a:off x="3601464" y="3780188"/>
            <a:ext cx="2743200" cy="369332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out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 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버튼이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눌렸을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때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,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slide6_shape15"/>
          <p:cNvSpPr/>
          <p:nvPr/>
        </p:nvSpPr>
        <p:spPr>
          <a:xfrm>
            <a:off x="3601464" y="4323113"/>
            <a:ext cx="2743200" cy="369332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in 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버튼이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눌렸을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때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,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slide6_shape16"/>
          <p:cNvSpPr/>
          <p:nvPr/>
        </p:nvSpPr>
        <p:spPr>
          <a:xfrm>
            <a:off x="3601464" y="4837568"/>
            <a:ext cx="2743200" cy="369332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passive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 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버튼이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눌렸을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때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,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slide6_shape17"/>
          <p:cNvSpPr/>
          <p:nvPr/>
        </p:nvSpPr>
        <p:spPr>
          <a:xfrm>
            <a:off x="3433118" y="5270961"/>
            <a:ext cx="2912120" cy="646113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수동모드</a:t>
            </a: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 진입</a:t>
            </a: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 </a:t>
            </a: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상태에서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passive </a:t>
            </a: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버튼이</a:t>
            </a: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 </a:t>
            </a: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눌렸을</a:t>
            </a: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 </a:t>
            </a: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때</a:t>
            </a: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훈골목대장"/>
                <a:ea typeface="훈골목대장"/>
              </a:rPr>
              <a:t>,</a:t>
            </a:r>
          </a:p>
        </p:txBody>
      </p:sp>
      <p:sp>
        <p:nvSpPr>
          <p:cNvPr id="20" name="slide6_shape18"/>
          <p:cNvSpPr/>
          <p:nvPr/>
        </p:nvSpPr>
        <p:spPr>
          <a:xfrm>
            <a:off x="4760653" y="2404938"/>
            <a:ext cx="1498880" cy="368300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LED-Y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점멸</a:t>
            </a:r>
            <a:endParaRPr sz="18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</p:txBody>
      </p:sp>
      <p:sp>
        <p:nvSpPr>
          <p:cNvPr id="21" name="slide6_shape19"/>
          <p:cNvSpPr/>
          <p:nvPr/>
        </p:nvSpPr>
        <p:spPr>
          <a:xfrm>
            <a:off x="4751640" y="1895475"/>
            <a:ext cx="1498880" cy="368300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LED-G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 ON</a:t>
            </a:r>
            <a:endParaRPr sz="18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</p:txBody>
      </p:sp>
      <p:sp>
        <p:nvSpPr>
          <p:cNvPr id="22" name="slide6_shape20"/>
          <p:cNvSpPr/>
          <p:nvPr/>
        </p:nvSpPr>
        <p:spPr>
          <a:xfrm>
            <a:off x="4751128" y="1384651"/>
            <a:ext cx="1498880" cy="368300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LED-R</a:t>
            </a:r>
            <a:r>
              <a:rPr altLang="ko-KR" sz="1800" kern="1200">
                <a:solidFill>
                  <a:schemeClr val="tx1"/>
                </a:solidFill>
                <a:latin typeface="훈골목대장"/>
                <a:ea typeface="훈골목대장"/>
              </a:rPr>
              <a:t> ON</a:t>
            </a:r>
            <a:endParaRPr sz="18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</p:txBody>
      </p:sp>
      <p:sp>
        <p:nvSpPr>
          <p:cNvPr id="23" name="slide6_shape21"/>
          <p:cNvSpPr/>
          <p:nvPr/>
        </p:nvSpPr>
        <p:spPr>
          <a:xfrm>
            <a:off x="3505802" y="1309276"/>
            <a:ext cx="1498880" cy="523220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 sz="1400" kern="1200">
                <a:solidFill>
                  <a:schemeClr val="tx1"/>
                </a:solidFill>
                <a:latin typeface="훈골목대장"/>
                <a:ea typeface="훈골목대장"/>
              </a:rPr>
              <a:t>LED-G</a:t>
            </a:r>
            <a:r>
              <a:rPr altLang="ko-KR" sz="1400" kern="1200">
                <a:solidFill>
                  <a:schemeClr val="tx1"/>
                </a:solidFill>
                <a:latin typeface="훈골목대장"/>
                <a:ea typeface="훈골목대장"/>
              </a:rPr>
              <a:t> OFF</a:t>
            </a:r>
          </a:p>
          <a:p>
            <a:pPr algn="ctr" marL="0" defTabSz="914400" latinLnBrk="1"/>
            <a:r>
              <a:rPr altLang="ko-KR" sz="1400" kern="1200">
                <a:solidFill>
                  <a:schemeClr val="tx1"/>
                </a:solidFill>
                <a:latin typeface="훈골목대장"/>
                <a:ea typeface="훈골목대장"/>
              </a:rPr>
              <a:t>LED-Y OFF</a:t>
            </a:r>
          </a:p>
        </p:txBody>
      </p:sp>
      <p:sp>
        <p:nvSpPr>
          <p:cNvPr id="24" name="slide6_shape22"/>
          <p:cNvSpPr/>
          <p:nvPr/>
        </p:nvSpPr>
        <p:spPr>
          <a:xfrm>
            <a:off x="3505802" y="1836905"/>
            <a:ext cx="1498880" cy="523220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 sz="1400" kern="1200">
                <a:solidFill>
                  <a:schemeClr val="tx1"/>
                </a:solidFill>
                <a:latin typeface="훈골목대장"/>
                <a:ea typeface="훈골목대장"/>
              </a:rPr>
              <a:t>LED-R</a:t>
            </a:r>
            <a:r>
              <a:rPr altLang="ko-KR" sz="1400" kern="1200">
                <a:solidFill>
                  <a:schemeClr val="tx1"/>
                </a:solidFill>
                <a:latin typeface="훈골목대장"/>
                <a:ea typeface="훈골목대장"/>
              </a:rPr>
              <a:t> OFF</a:t>
            </a:r>
          </a:p>
          <a:p>
            <a:pPr algn="ctr" marL="0" defTabSz="914400" latinLnBrk="1"/>
            <a:r>
              <a:rPr altLang="ko-KR" sz="1400" kern="1200">
                <a:solidFill>
                  <a:schemeClr val="tx1"/>
                </a:solidFill>
                <a:latin typeface="훈골목대장"/>
                <a:ea typeface="훈골목대장"/>
              </a:rPr>
              <a:t>LED-Y OFF</a:t>
            </a:r>
          </a:p>
        </p:txBody>
      </p:sp>
      <p:sp>
        <p:nvSpPr>
          <p:cNvPr id="25" name="slide6_shape23"/>
          <p:cNvSpPr/>
          <p:nvPr/>
        </p:nvSpPr>
        <p:spPr>
          <a:xfrm>
            <a:off x="3496379" y="2324851"/>
            <a:ext cx="1498880" cy="523220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ko-KR" sz="1400" kern="1200">
                <a:solidFill>
                  <a:schemeClr val="tx1"/>
                </a:solidFill>
                <a:latin typeface="훈골목대장"/>
                <a:ea typeface="훈골목대장"/>
              </a:rPr>
              <a:t>LED-R</a:t>
            </a:r>
            <a:r>
              <a:rPr altLang="ko-KR" sz="1400" kern="1200">
                <a:solidFill>
                  <a:schemeClr val="tx1"/>
                </a:solidFill>
                <a:latin typeface="훈골목대장"/>
                <a:ea typeface="훈골목대장"/>
              </a:rPr>
              <a:t> OFF</a:t>
            </a:r>
          </a:p>
          <a:p>
            <a:pPr algn="ctr" marL="0" defTabSz="914400" latinLnBrk="1"/>
            <a:r>
              <a:rPr altLang="ko-KR" sz="1400" kern="1200">
                <a:solidFill>
                  <a:schemeClr val="tx1"/>
                </a:solidFill>
                <a:latin typeface="훈골목대장"/>
                <a:ea typeface="훈골목대장"/>
              </a:rPr>
              <a:t>LED-G OFF</a:t>
            </a:r>
          </a:p>
        </p:txBody>
      </p:sp>
      <p:sp>
        <p:nvSpPr>
          <p:cNvPr id="26" name="slide6_shape24"/>
          <p:cNvSpPr/>
          <p:nvPr/>
        </p:nvSpPr>
        <p:spPr>
          <a:xfrm>
            <a:off x="9002671" y="3234353"/>
            <a:ext cx="2884504" cy="369332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동일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방향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wait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상태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확인</a:t>
            </a:r>
            <a:endParaRPr sz="18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</p:txBody>
      </p:sp>
      <p:sp>
        <p:nvSpPr>
          <p:cNvPr id="27" name="slide6_shape25"/>
          <p:cNvSpPr/>
          <p:nvPr/>
        </p:nvSpPr>
        <p:spPr>
          <a:xfrm>
            <a:off x="8535865" y="3020765"/>
            <a:ext cx="2884504" cy="307777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400" kern="1200">
                <a:solidFill>
                  <a:schemeClr val="tx1"/>
                </a:solidFill>
                <a:latin typeface="훈골목대장"/>
                <a:ea typeface="훈골목대장"/>
              </a:rPr>
              <a:t>(</a:t>
            </a:r>
            <a:r>
              <a:rPr altLang="en-US" sz="1400" kern="1200">
                <a:solidFill>
                  <a:schemeClr val="tx1"/>
                </a:solidFill>
                <a:latin typeface="훈골목대장"/>
                <a:ea typeface="훈골목대장"/>
              </a:rPr>
              <a:t>신호</a:t>
            </a:r>
            <a:r>
              <a:rPr altLang="en-US" sz="14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400" kern="1200">
                <a:solidFill>
                  <a:schemeClr val="tx1"/>
                </a:solidFill>
                <a:latin typeface="훈골목대장"/>
                <a:ea typeface="훈골목대장"/>
              </a:rPr>
              <a:t>들어온</a:t>
            </a:r>
            <a:r>
              <a:rPr altLang="en-US" sz="14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400" kern="1200">
                <a:solidFill>
                  <a:schemeClr val="tx1"/>
                </a:solidFill>
                <a:latin typeface="훈골목대장"/>
                <a:ea typeface="훈골목대장"/>
              </a:rPr>
              <a:t>slave</a:t>
            </a:r>
            <a:r>
              <a:rPr altLang="en-US" sz="1400" kern="1200">
                <a:solidFill>
                  <a:schemeClr val="tx1"/>
                </a:solidFill>
                <a:latin typeface="훈골목대장"/>
                <a:ea typeface="훈골목대장"/>
              </a:rPr>
              <a:t>와</a:t>
            </a:r>
            <a:r>
              <a:rPr altLang="en-US" sz="1400" kern="1200">
                <a:solidFill>
                  <a:schemeClr val="tx1"/>
                </a:solidFill>
                <a:latin typeface="훈골목대장"/>
                <a:ea typeface="훈골목대장"/>
              </a:rPr>
              <a:t>)</a:t>
            </a:r>
            <a:endParaRPr sz="14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</p:txBody>
      </p:sp>
      <p:sp>
        <p:nvSpPr>
          <p:cNvPr id="28" name="slide6_shape26"/>
          <p:cNvSpPr/>
          <p:nvPr/>
        </p:nvSpPr>
        <p:spPr>
          <a:xfrm>
            <a:off x="9002671" y="3723657"/>
            <a:ext cx="2884504" cy="369332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동일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방향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out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 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상태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확인</a:t>
            </a:r>
            <a:endParaRPr sz="18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</p:txBody>
      </p:sp>
      <p:sp>
        <p:nvSpPr>
          <p:cNvPr id="29" name="slide6_shape27"/>
          <p:cNvSpPr/>
          <p:nvPr/>
        </p:nvSpPr>
        <p:spPr>
          <a:xfrm>
            <a:off x="9002671" y="4266582"/>
            <a:ext cx="2884504" cy="369332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동일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방향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in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 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상태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확인</a:t>
            </a:r>
            <a:endParaRPr sz="18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</p:txBody>
      </p:sp>
      <p:sp>
        <p:nvSpPr>
          <p:cNvPr id="30" name="slide6_shape28"/>
          <p:cNvSpPr/>
          <p:nvPr/>
        </p:nvSpPr>
        <p:spPr>
          <a:xfrm>
            <a:off x="9002671" y="4785747"/>
            <a:ext cx="2884504" cy="369332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수동모드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진입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확인</a:t>
            </a:r>
            <a:endParaRPr sz="18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</p:txBody>
      </p:sp>
      <p:sp>
        <p:nvSpPr>
          <p:cNvPr id="31" name="slide6_shape29"/>
          <p:cNvSpPr/>
          <p:nvPr/>
        </p:nvSpPr>
        <p:spPr>
          <a:xfrm>
            <a:off x="9002671" y="5293047"/>
            <a:ext cx="2884504" cy="369332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자동모드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진입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확인</a:t>
            </a:r>
            <a:endParaRPr sz="18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</p:txBody>
      </p:sp>
      <p:sp>
        <p:nvSpPr>
          <p:cNvPr id="32" name="slide6_shape30"/>
          <p:cNvSpPr/>
          <p:nvPr/>
        </p:nvSpPr>
        <p:spPr>
          <a:xfrm>
            <a:off x="9002671" y="2400227"/>
            <a:ext cx="2884504" cy="369332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수동모드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진입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확인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 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시</a:t>
            </a:r>
            <a:r>
              <a:rPr altLang="en-US" sz="1800" kern="1200">
                <a:solidFill>
                  <a:schemeClr val="tx1"/>
                </a:solidFill>
                <a:latin typeface="훈골목대장"/>
                <a:ea typeface="훈골목대장"/>
              </a:rPr>
              <a:t>,</a:t>
            </a:r>
            <a:endParaRPr sz="18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</p:txBody>
      </p:sp>
      <p:sp>
        <p:nvSpPr>
          <p:cNvPr id="33" name="slide6_shape31"/>
          <p:cNvSpPr/>
          <p:nvPr/>
        </p:nvSpPr>
        <p:spPr>
          <a:xfrm>
            <a:off x="9662554" y="1311275"/>
            <a:ext cx="1942071" cy="1093788"/>
          </a:xfrm>
          <a:prstGeom prst="roundRect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slide6_shape32"/>
          <p:cNvSpPr/>
          <p:nvPr/>
        </p:nvSpPr>
        <p:spPr>
          <a:xfrm>
            <a:off x="8818003" y="1383030"/>
            <a:ext cx="924937" cy="923925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/>
                </a:solidFill>
                <a:latin typeface="훈골목대장"/>
                <a:ea typeface="훈골목대장"/>
              </a:rPr>
              <a:t>주요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/>
                </a:solidFill>
                <a:latin typeface="훈골목대장"/>
                <a:ea typeface="훈골목대장"/>
              </a:rPr>
              <a:t>판단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solidFill>
                  <a:srgbClr val="ffffff"/>
                </a:solidFill>
                <a:latin typeface="훈골목대장"/>
                <a:ea typeface="훈골목대장"/>
              </a:rPr>
              <a:t>요소</a:t>
            </a:r>
          </a:p>
        </p:txBody>
      </p:sp>
      <p:sp>
        <p:nvSpPr>
          <p:cNvPr id="35" name="slide6_shape33"/>
          <p:cNvSpPr/>
          <p:nvPr/>
        </p:nvSpPr>
        <p:spPr>
          <a:xfrm>
            <a:off x="9617835" y="1311592"/>
            <a:ext cx="2027289" cy="1077218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rgbClr val="ffffff"/>
                </a:solidFill>
                <a:latin typeface="훈골목대장"/>
                <a:ea typeface="훈골목대장"/>
              </a:rPr>
              <a:t>효율적인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rgbClr val="ffffff"/>
                </a:solidFill>
                <a:latin typeface="훈골목대장"/>
                <a:ea typeface="훈골목대장"/>
              </a:rPr>
              <a:t>유동 차량 관리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rgbClr val="ffffff"/>
                </a:solidFill>
                <a:latin typeface="훈골목대장"/>
                <a:ea typeface="훈골목대장"/>
              </a:rPr>
              <a:t>및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600">
                <a:solidFill>
                  <a:srgbClr val="ffffff"/>
                </a:solidFill>
                <a:latin typeface="훈골목대장"/>
                <a:ea typeface="훈골목대장"/>
              </a:rPr>
              <a:t>LCD표시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7_shape1"/>
          <p:cNvSpPr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marL="0">
              <a:lnSpc>
                <a:spcPct val="90000"/>
              </a:lnSpc>
              <a:buNone/>
            </a:pPr>
            <a:r>
              <a:rPr altLang="ko-KR" sz="4800">
                <a:solidFill>
                  <a:srgbClr val="ffffff"/>
                </a:solidFill>
                <a:latin typeface="훈시나몬베이글"/>
                <a:ea typeface="훈시나몬베이글"/>
              </a:rPr>
              <a:t>Flow</a:t>
            </a:r>
            <a:br>
              <a:rPr lang="en-US" altLang="ko-KR"/>
            </a:br>
            <a:r>
              <a:rPr altLang="ko-KR" sz="4800" spc="-60">
                <a:solidFill>
                  <a:srgbClr val="ffffff"/>
                </a:solidFill>
                <a:latin typeface="훈시나몬베이글"/>
                <a:ea typeface="훈시나몬베이글"/>
              </a:rPr>
              <a:t>Chart</a:t>
            </a:r>
          </a:p>
        </p:txBody>
      </p:sp>
      <p:cxnSp>
        <p:nvCxnSpPr>
          <p:cNvPr id="4" name="slide7_shape2"/>
          <p:cNvCxnSpPr/>
          <p:nvPr/>
        </p:nvCxnSpPr>
        <p:spPr>
          <a:xfrm>
            <a:off x="6514509" y="2638425"/>
            <a:ext cx="884539" cy="8545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7_shape3"/>
          <p:cNvCxnSpPr/>
          <p:nvPr/>
        </p:nvCxnSpPr>
        <p:spPr>
          <a:xfrm>
            <a:off x="8019322" y="2705100"/>
            <a:ext cx="1143332" cy="446540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7_shape4"/>
          <p:cNvCxnSpPr/>
          <p:nvPr/>
        </p:nvCxnSpPr>
        <p:spPr>
          <a:xfrm flipH="1">
            <a:off x="6819282" y="2733675"/>
            <a:ext cx="1195755" cy="386814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7_shape5"/>
          <p:cNvSpPr/>
          <p:nvPr/>
        </p:nvSpPr>
        <p:spPr>
          <a:xfrm>
            <a:off x="7419302" y="619125"/>
            <a:ext cx="1320034" cy="672440"/>
          </a:xfrm>
          <a:prstGeom prst="flowChartDecision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4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4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</p:txBody>
      </p:sp>
      <p:cxnSp>
        <p:nvCxnSpPr>
          <p:cNvPr id="8" name="slide7_shape6"/>
          <p:cNvCxnSpPr/>
          <p:nvPr/>
        </p:nvCxnSpPr>
        <p:spPr>
          <a:xfrm>
            <a:off x="8057419" y="466725"/>
            <a:ext cx="8626" cy="157861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7_shape7"/>
          <p:cNvSpPr/>
          <p:nvPr/>
        </p:nvSpPr>
        <p:spPr>
          <a:xfrm>
            <a:off x="7446641" y="659725"/>
            <a:ext cx="1129821" cy="523220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ffffff"/>
                </a:solidFill>
                <a:latin typeface="훈골목대장"/>
                <a:ea typeface="훈골목대장"/>
              </a:rPr>
              <a:t>수동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ffffff"/>
                </a:solidFill>
                <a:latin typeface="훈골목대장"/>
                <a:ea typeface="훈골목대장"/>
              </a:rPr>
              <a:t>조작여부</a:t>
            </a:r>
          </a:p>
        </p:txBody>
      </p:sp>
      <p:sp>
        <p:nvSpPr>
          <p:cNvPr id="10" name="slide7_shape8"/>
          <p:cNvSpPr/>
          <p:nvPr/>
        </p:nvSpPr>
        <p:spPr>
          <a:xfrm>
            <a:off x="7419302" y="1485900"/>
            <a:ext cx="1320034" cy="674265"/>
          </a:xfrm>
          <a:prstGeom prst="flowChartDecision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4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4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</p:txBody>
      </p:sp>
      <p:sp>
        <p:nvSpPr>
          <p:cNvPr id="11" name="slide7_shape9"/>
          <p:cNvSpPr/>
          <p:nvPr/>
        </p:nvSpPr>
        <p:spPr>
          <a:xfrm>
            <a:off x="7438303" y="1525905"/>
            <a:ext cx="1147684" cy="523220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ffffff"/>
                </a:solidFill>
                <a:latin typeface="훈골목대장"/>
                <a:ea typeface="훈골목대장"/>
              </a:rPr>
              <a:t>차량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ffffff"/>
                </a:solidFill>
                <a:latin typeface="훈골목대장"/>
                <a:ea typeface="훈골목대장"/>
              </a:rPr>
              <a:t>진입여부</a:t>
            </a:r>
          </a:p>
        </p:txBody>
      </p:sp>
      <p:cxnSp>
        <p:nvCxnSpPr>
          <p:cNvPr id="12" name="slide7_shape10"/>
          <p:cNvCxnSpPr/>
          <p:nvPr/>
        </p:nvCxnSpPr>
        <p:spPr>
          <a:xfrm flipH="1">
            <a:off x="8076467" y="1219200"/>
            <a:ext cx="1327" cy="267360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7_shape11"/>
          <p:cNvCxnSpPr/>
          <p:nvPr/>
        </p:nvCxnSpPr>
        <p:spPr>
          <a:xfrm flipH="1" flipV="1">
            <a:off x="7105006" y="1819275"/>
            <a:ext cx="319840" cy="1410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7_shape12"/>
          <p:cNvSpPr/>
          <p:nvPr/>
        </p:nvSpPr>
        <p:spPr>
          <a:xfrm>
            <a:off x="6162116" y="1514475"/>
            <a:ext cx="941194" cy="575277"/>
          </a:xfrm>
          <a:prstGeom prst="rect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en-US" sz="1400" kern="1200">
                <a:solidFill>
                  <a:schemeClr val="lt1"/>
                </a:solidFill>
                <a:latin typeface="훈골목대장"/>
                <a:ea typeface="훈골목대장"/>
              </a:rPr>
              <a:t>위치파악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7_shape13"/>
          <p:cNvSpPr/>
          <p:nvPr/>
        </p:nvSpPr>
        <p:spPr>
          <a:xfrm>
            <a:off x="7409778" y="2314575"/>
            <a:ext cx="1320034" cy="672440"/>
          </a:xfrm>
          <a:prstGeom prst="flowChartDecision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4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4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</p:txBody>
      </p:sp>
      <p:sp>
        <p:nvSpPr>
          <p:cNvPr id="16" name="slide7_shape14"/>
          <p:cNvSpPr/>
          <p:nvPr/>
        </p:nvSpPr>
        <p:spPr>
          <a:xfrm>
            <a:off x="7456166" y="2381250"/>
            <a:ext cx="1127792" cy="523220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00000"/>
              </a:lnSpc>
            </a:pPr>
            <a:r>
              <a:rPr altLang="en-US" sz="1400" kern="1200">
                <a:solidFill>
                  <a:srgbClr val="ffffff"/>
                </a:solidFill>
                <a:latin typeface="훈골목대장"/>
                <a:ea typeface="훈골목대장"/>
              </a:rPr>
              <a:t>A</a:t>
            </a:r>
          </a:p>
          <a:p>
            <a:pPr algn="ctr" marL="0" defTabSz="914400" latinLnBrk="1">
              <a:lnSpc>
                <a:spcPct val="100000"/>
              </a:lnSpc>
            </a:pPr>
            <a:r>
              <a:rPr altLang="en-US" sz="1400" kern="1200">
                <a:solidFill>
                  <a:srgbClr val="ffffff"/>
                </a:solidFill>
                <a:latin typeface="훈골목대장"/>
                <a:ea typeface="훈골목대장"/>
              </a:rPr>
              <a:t>인가</a:t>
            </a:r>
            <a:r>
              <a:rPr altLang="en-US" sz="1400" kern="1200">
                <a:solidFill>
                  <a:srgbClr val="ffffff"/>
                </a:solidFill>
                <a:latin typeface="훈골목대장"/>
                <a:ea typeface="훈골목대장"/>
              </a:rPr>
              <a:t>?</a:t>
            </a:r>
          </a:p>
        </p:txBody>
      </p:sp>
      <p:cxnSp>
        <p:nvCxnSpPr>
          <p:cNvPr id="17" name="slide7_shape15"/>
          <p:cNvCxnSpPr/>
          <p:nvPr/>
        </p:nvCxnSpPr>
        <p:spPr>
          <a:xfrm flipV="1">
            <a:off x="6533557" y="1781175"/>
            <a:ext cx="8626" cy="857493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7_shape16"/>
          <p:cNvSpPr/>
          <p:nvPr/>
        </p:nvSpPr>
        <p:spPr>
          <a:xfrm>
            <a:off x="6533557" y="3162300"/>
            <a:ext cx="729728" cy="499626"/>
          </a:xfrm>
          <a:prstGeom prst="flowChartDocument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> A -&gt; G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> B -&gt; R</a:t>
            </a:r>
          </a:p>
        </p:txBody>
      </p:sp>
      <p:sp>
        <p:nvSpPr>
          <p:cNvPr id="19" name="slide7_shape17"/>
          <p:cNvSpPr/>
          <p:nvPr/>
        </p:nvSpPr>
        <p:spPr>
          <a:xfrm>
            <a:off x="9057586" y="3171229"/>
            <a:ext cx="727699" cy="490696"/>
          </a:xfrm>
          <a:prstGeom prst="flowChartDocument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> A -&gt; R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> B -&gt; G</a:t>
            </a:r>
          </a:p>
        </p:txBody>
      </p:sp>
      <p:sp>
        <p:nvSpPr>
          <p:cNvPr id="20" name="slide7_shape18"/>
          <p:cNvSpPr/>
          <p:nvPr/>
        </p:nvSpPr>
        <p:spPr>
          <a:xfrm>
            <a:off x="7219295" y="2933700"/>
            <a:ext cx="592777" cy="307777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l" marL="0" defTabSz="914400" latinLnBrk="1"/>
            <a:r>
              <a:rPr altLang="en-US" sz="1400" kern="1200">
                <a:solidFill>
                  <a:srgbClr val="000000"/>
                </a:solidFill>
                <a:latin typeface="훈골목대장"/>
                <a:ea typeface="훈골목대장"/>
              </a:rPr>
              <a:t>Y</a:t>
            </a:r>
            <a:r>
              <a:rPr altLang="en-US" sz="1400" kern="1200">
                <a:solidFill>
                  <a:schemeClr val="tx1"/>
                </a:solidFill>
                <a:latin typeface="훈골목대장"/>
                <a:ea typeface="훈골목대장"/>
              </a:rPr>
              <a:t>(</a:t>
            </a:r>
            <a:r>
              <a:rPr altLang="en-US" sz="1400" kern="1200">
                <a:solidFill>
                  <a:schemeClr val="tx1"/>
                </a:solidFill>
                <a:latin typeface="훈골목대장"/>
                <a:ea typeface="훈골목대장"/>
              </a:rPr>
              <a:t>A</a:t>
            </a:r>
            <a:r>
              <a:rPr altLang="en-US" sz="1400" kern="1200">
                <a:solidFill>
                  <a:schemeClr val="tx1"/>
                </a:solidFill>
                <a:latin typeface="훈골목대장"/>
                <a:ea typeface="훈골목대장"/>
              </a:rPr>
              <a:t>)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lide7_shape19"/>
          <p:cNvSpPr/>
          <p:nvPr/>
        </p:nvSpPr>
        <p:spPr>
          <a:xfrm>
            <a:off x="8295523" y="2924175"/>
            <a:ext cx="590748" cy="307777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l" marL="0" defTabSz="914400" latinLnBrk="1"/>
            <a:r>
              <a:rPr altLang="en-US" sz="1400" kern="1200">
                <a:solidFill>
                  <a:srgbClr val="000000"/>
                </a:solidFill>
                <a:latin typeface="훈골목대장"/>
                <a:ea typeface="훈골목대장"/>
              </a:rPr>
              <a:t>N</a:t>
            </a:r>
            <a:r>
              <a:rPr altLang="en-US" sz="1400" kern="1200">
                <a:solidFill>
                  <a:schemeClr val="tx1"/>
                </a:solidFill>
                <a:latin typeface="훈골목대장"/>
                <a:ea typeface="훈골목대장"/>
              </a:rPr>
              <a:t>(</a:t>
            </a:r>
            <a:r>
              <a:rPr altLang="en-US" sz="1400" kern="1200">
                <a:solidFill>
                  <a:schemeClr val="tx1"/>
                </a:solidFill>
                <a:latin typeface="훈골목대장"/>
                <a:ea typeface="훈골목대장"/>
              </a:rPr>
              <a:t>B</a:t>
            </a:r>
            <a:r>
              <a:rPr altLang="en-US" sz="1400" kern="1200">
                <a:solidFill>
                  <a:schemeClr val="tx1"/>
                </a:solidFill>
                <a:latin typeface="훈골목대장"/>
                <a:ea typeface="훈골목대장"/>
              </a:rPr>
              <a:t>)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2" name="slide7_shape20"/>
          <p:cNvCxnSpPr>
            <a:stCxn id="18" idx="3"/>
            <a:endCxn id="19" idx="1"/>
          </p:cNvCxnSpPr>
          <p:nvPr/>
        </p:nvCxnSpPr>
        <p:spPr>
          <a:xfrm>
            <a:off x="7263285" y="3412113"/>
            <a:ext cx="1794301" cy="4464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lide7_shape21"/>
          <p:cNvCxnSpPr/>
          <p:nvPr/>
        </p:nvCxnSpPr>
        <p:spPr>
          <a:xfrm>
            <a:off x="8161125" y="3399366"/>
            <a:ext cx="29163" cy="393103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7_shape22"/>
          <p:cNvSpPr/>
          <p:nvPr/>
        </p:nvSpPr>
        <p:spPr>
          <a:xfrm>
            <a:off x="7505019" y="3800475"/>
            <a:ext cx="1320034" cy="672440"/>
          </a:xfrm>
          <a:prstGeom prst="flowChartDecision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4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4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</p:txBody>
      </p:sp>
      <p:sp>
        <p:nvSpPr>
          <p:cNvPr id="25" name="slide7_shape23"/>
          <p:cNvSpPr/>
          <p:nvPr/>
        </p:nvSpPr>
        <p:spPr>
          <a:xfrm>
            <a:off x="7577018" y="3865483"/>
            <a:ext cx="1085161" cy="523220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ffffff"/>
                </a:solidFill>
                <a:latin typeface="훈골목대장"/>
                <a:ea typeface="훈골목대장"/>
              </a:rPr>
              <a:t>추가진입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ffffff"/>
                </a:solidFill>
                <a:latin typeface="훈골목대장"/>
                <a:ea typeface="훈골목대장"/>
              </a:rPr>
              <a:t>차량여부</a:t>
            </a:r>
          </a:p>
        </p:txBody>
      </p:sp>
      <p:sp>
        <p:nvSpPr>
          <p:cNvPr id="26" name="slide7_shape24"/>
          <p:cNvSpPr/>
          <p:nvPr/>
        </p:nvSpPr>
        <p:spPr>
          <a:xfrm>
            <a:off x="7600261" y="4714875"/>
            <a:ext cx="1457325" cy="970951"/>
          </a:xfrm>
          <a:prstGeom prst="flowChartDecision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4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4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</p:txBody>
      </p:sp>
      <p:sp>
        <p:nvSpPr>
          <p:cNvPr id="27" name="slide7_shape25"/>
          <p:cNvSpPr/>
          <p:nvPr/>
        </p:nvSpPr>
        <p:spPr>
          <a:xfrm>
            <a:off x="7714550" y="4838007"/>
            <a:ext cx="1156616" cy="720804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ffffff"/>
                </a:solidFill>
                <a:latin typeface="훈골목대장"/>
                <a:ea typeface="훈골목대장"/>
              </a:rPr>
              <a:t>전차량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ffffff"/>
                </a:solidFill>
                <a:latin typeface="훈골목대장"/>
                <a:ea typeface="훈골목대장"/>
              </a:rPr>
              <a:t>중간지점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ffffff"/>
                </a:solidFill>
                <a:latin typeface="훈골목대장"/>
                <a:ea typeface="훈골목대장"/>
              </a:rPr>
              <a:t>통과여부</a:t>
            </a:r>
          </a:p>
        </p:txBody>
      </p:sp>
      <p:sp>
        <p:nvSpPr>
          <p:cNvPr id="28" name="slide7_shape26"/>
          <p:cNvSpPr/>
          <p:nvPr/>
        </p:nvSpPr>
        <p:spPr>
          <a:xfrm>
            <a:off x="6543081" y="5419725"/>
            <a:ext cx="727699" cy="499626"/>
          </a:xfrm>
          <a:prstGeom prst="flowChartDocument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> A -&gt; R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> B -&gt; R</a:t>
            </a:r>
          </a:p>
        </p:txBody>
      </p:sp>
      <p:sp>
        <p:nvSpPr>
          <p:cNvPr id="29" name="slide7_shape27"/>
          <p:cNvSpPr/>
          <p:nvPr/>
        </p:nvSpPr>
        <p:spPr>
          <a:xfrm>
            <a:off x="9609854" y="6124575"/>
            <a:ext cx="727699" cy="499626"/>
          </a:xfrm>
          <a:prstGeom prst="flowChartDocument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> A -&gt; R</a:t>
            </a:r>
          </a:p>
          <a:p>
            <a:pPr algn="l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> C -&gt; R</a:t>
            </a:r>
          </a:p>
        </p:txBody>
      </p:sp>
      <p:sp>
        <p:nvSpPr>
          <p:cNvPr id="30" name="slide7_shape28"/>
          <p:cNvSpPr/>
          <p:nvPr/>
        </p:nvSpPr>
        <p:spPr>
          <a:xfrm>
            <a:off x="10857515" y="6096000"/>
            <a:ext cx="814913" cy="485814"/>
          </a:xfrm>
          <a:prstGeom prst="ellipse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>   끝</a:t>
            </a:r>
          </a:p>
        </p:txBody>
      </p:sp>
      <p:sp>
        <p:nvSpPr>
          <p:cNvPr id="31" name="slide7_shape33"/>
          <p:cNvSpPr/>
          <p:nvPr/>
        </p:nvSpPr>
        <p:spPr>
          <a:xfrm>
            <a:off x="5609716" y="4657725"/>
            <a:ext cx="1320034" cy="672440"/>
          </a:xfrm>
          <a:prstGeom prst="flowChartDecision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4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4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</p:txBody>
      </p:sp>
      <p:sp>
        <p:nvSpPr>
          <p:cNvPr id="32" name="slide7_shape34"/>
          <p:cNvSpPr/>
          <p:nvPr/>
        </p:nvSpPr>
        <p:spPr>
          <a:xfrm>
            <a:off x="5592988" y="4731662"/>
            <a:ext cx="1290594" cy="523220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ffffff"/>
                </a:solidFill>
                <a:latin typeface="훈골목대장"/>
                <a:ea typeface="훈골목대장"/>
              </a:rPr>
              <a:t>차량대수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ffffff"/>
                </a:solidFill>
                <a:latin typeface="훈골목대장"/>
                <a:ea typeface="훈골목대장"/>
              </a:rPr>
              <a:t>≥</a:t>
            </a:r>
            <a:r>
              <a:rPr altLang="ko-KR" sz="1400">
                <a:solidFill>
                  <a:srgbClr val="ffffff"/>
                </a:solidFill>
                <a:latin typeface="훈골목대장"/>
                <a:ea typeface="훈골목대장"/>
              </a:rPr>
              <a:t>3</a:t>
            </a:r>
          </a:p>
        </p:txBody>
      </p:sp>
      <p:sp>
        <p:nvSpPr>
          <p:cNvPr id="33" name="slide7_shape36"/>
          <p:cNvSpPr/>
          <p:nvPr/>
        </p:nvSpPr>
        <p:spPr>
          <a:xfrm>
            <a:off x="3571551" y="714375"/>
            <a:ext cx="1154512" cy="500062"/>
          </a:xfrm>
          <a:prstGeom prst="flowChartDocument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>A -&gt; Y </a:t>
            </a:r>
            <a:r>
              <a:rPr altLang="ko-KR" sz="14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>점멸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>C -&gt; Y </a:t>
            </a:r>
            <a:r>
              <a:rPr altLang="ko-KR" sz="14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>점멸</a:t>
            </a:r>
          </a:p>
        </p:txBody>
      </p:sp>
      <p:sp>
        <p:nvSpPr>
          <p:cNvPr id="34" name="slide7_shape37"/>
          <p:cNvSpPr/>
          <p:nvPr/>
        </p:nvSpPr>
        <p:spPr>
          <a:xfrm>
            <a:off x="7714550" y="5772150"/>
            <a:ext cx="1455738" cy="951042"/>
          </a:xfrm>
          <a:prstGeom prst="flowChartDecision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4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  <a:p>
            <a:pPr algn="ctr" marL="0" defTabSz="914400" latinLnBrk="1"/>
            <a:r>
              <a:rPr altLang="ko-KR">
                <a:latin typeface="훈골목대장"/>
                <a:ea typeface="훈골목대장"/>
              </a:rPr>
              <a:t/>
            </a:r>
            <a:endParaRPr sz="1400" kern="1200">
              <a:solidFill>
                <a:schemeClr val="tx1"/>
              </a:solidFill>
              <a:latin typeface="HY중고딕"/>
              <a:ea typeface="HY중고딕"/>
              <a:cs typeface="+mn-cs"/>
            </a:endParaRPr>
          </a:p>
        </p:txBody>
      </p:sp>
      <p:sp>
        <p:nvSpPr>
          <p:cNvPr id="35" name="slide7_shape38"/>
          <p:cNvSpPr/>
          <p:nvPr/>
        </p:nvSpPr>
        <p:spPr>
          <a:xfrm>
            <a:off x="7843114" y="5856803"/>
            <a:ext cx="1123837" cy="738664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ffffff"/>
                </a:solidFill>
                <a:latin typeface="훈골목대장"/>
                <a:ea typeface="훈골목대장"/>
              </a:rPr>
              <a:t>전차량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ffffff"/>
                </a:solidFill>
                <a:latin typeface="훈골목대장"/>
                <a:ea typeface="훈골목대장"/>
              </a:rPr>
              <a:t>반대지점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ffffff"/>
                </a:solidFill>
                <a:latin typeface="훈골목대장"/>
                <a:ea typeface="훈골목대장"/>
              </a:rPr>
              <a:t>통과여부</a:t>
            </a:r>
          </a:p>
        </p:txBody>
      </p:sp>
      <p:sp>
        <p:nvSpPr>
          <p:cNvPr id="36" name="slide7_shape39"/>
          <p:cNvSpPr/>
          <p:nvPr/>
        </p:nvSpPr>
        <p:spPr>
          <a:xfrm>
            <a:off x="5552536" y="3865483"/>
            <a:ext cx="1053749" cy="625683"/>
          </a:xfrm>
          <a:prstGeom prst="flowChartPunchedCard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/>
            </a:r>
          </a:p>
        </p:txBody>
      </p:sp>
      <p:cxnSp>
        <p:nvCxnSpPr>
          <p:cNvPr id="37" name="slide7_shape40"/>
          <p:cNvCxnSpPr/>
          <p:nvPr/>
        </p:nvCxnSpPr>
        <p:spPr>
          <a:xfrm flipH="1" flipV="1">
            <a:off x="4723971" y="942975"/>
            <a:ext cx="2726291" cy="1411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lide7_shape41"/>
          <p:cNvCxnSpPr/>
          <p:nvPr/>
        </p:nvCxnSpPr>
        <p:spPr>
          <a:xfrm flipH="1">
            <a:off x="10076536" y="1798937"/>
            <a:ext cx="11282" cy="4328777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lide7_shape42"/>
          <p:cNvCxnSpPr/>
          <p:nvPr/>
        </p:nvCxnSpPr>
        <p:spPr>
          <a:xfrm>
            <a:off x="8324095" y="1790700"/>
            <a:ext cx="1760452" cy="8545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7_shape43"/>
          <p:cNvSpPr/>
          <p:nvPr/>
        </p:nvSpPr>
        <p:spPr>
          <a:xfrm>
            <a:off x="7943129" y="1200150"/>
            <a:ext cx="590748" cy="307777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400" kern="1200">
                <a:solidFill>
                  <a:srgbClr val="000000"/>
                </a:solidFill>
                <a:latin typeface="훈골목대장"/>
                <a:ea typeface="훈골목대장"/>
              </a:rPr>
              <a:t>N</a:t>
            </a:r>
          </a:p>
        </p:txBody>
      </p:sp>
      <p:sp>
        <p:nvSpPr>
          <p:cNvPr id="41" name="slide7_shape44"/>
          <p:cNvSpPr/>
          <p:nvPr/>
        </p:nvSpPr>
        <p:spPr>
          <a:xfrm>
            <a:off x="6838330" y="628650"/>
            <a:ext cx="590748" cy="307777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400" kern="1200">
                <a:solidFill>
                  <a:srgbClr val="000000"/>
                </a:solidFill>
                <a:latin typeface="훈골목대장"/>
                <a:ea typeface="훈골목대장"/>
              </a:rPr>
              <a:t>Y</a:t>
            </a:r>
          </a:p>
        </p:txBody>
      </p:sp>
      <p:cxnSp>
        <p:nvCxnSpPr>
          <p:cNvPr id="42" name="slide7_shape45"/>
          <p:cNvCxnSpPr/>
          <p:nvPr/>
        </p:nvCxnSpPr>
        <p:spPr>
          <a:xfrm>
            <a:off x="4171572" y="485775"/>
            <a:ext cx="3890512" cy="18499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lide7_shape46"/>
          <p:cNvCxnSpPr/>
          <p:nvPr/>
        </p:nvCxnSpPr>
        <p:spPr>
          <a:xfrm>
            <a:off x="4190620" y="485775"/>
            <a:ext cx="9160" cy="232900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7_shape47"/>
          <p:cNvSpPr/>
          <p:nvPr/>
        </p:nvSpPr>
        <p:spPr>
          <a:xfrm>
            <a:off x="8895543" y="1485900"/>
            <a:ext cx="590748" cy="307777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400" kern="1200">
                <a:solidFill>
                  <a:srgbClr val="000000"/>
                </a:solidFill>
                <a:latin typeface="훈골목대장"/>
                <a:ea typeface="훈골목대장"/>
              </a:rPr>
              <a:t>N</a:t>
            </a:r>
          </a:p>
        </p:txBody>
      </p:sp>
      <p:sp>
        <p:nvSpPr>
          <p:cNvPr id="45" name="slide7_shape48"/>
          <p:cNvSpPr/>
          <p:nvPr/>
        </p:nvSpPr>
        <p:spPr>
          <a:xfrm>
            <a:off x="6981192" y="1476375"/>
            <a:ext cx="590748" cy="307777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400" kern="1200">
                <a:solidFill>
                  <a:srgbClr val="000000"/>
                </a:solidFill>
                <a:latin typeface="훈골목대장"/>
                <a:ea typeface="훈골목대장"/>
              </a:rPr>
              <a:t>Y</a:t>
            </a:r>
          </a:p>
        </p:txBody>
      </p:sp>
      <p:sp>
        <p:nvSpPr>
          <p:cNvPr id="46" name="slide7_shape49"/>
          <p:cNvSpPr/>
          <p:nvPr/>
        </p:nvSpPr>
        <p:spPr>
          <a:xfrm>
            <a:off x="7628833" y="-28575"/>
            <a:ext cx="814913" cy="485814"/>
          </a:xfrm>
          <a:prstGeom prst="ellipse">
            <a:avLst/>
          </a:prstGeom>
          <a:solidFill>
            <a:schemeClr val="accent1"/>
          </a:solidFill>
          <a:ln w="10795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marL="0">
              <a:lnSpc>
                <a:spcPct val="100000"/>
              </a:lnSpc>
              <a:buNone/>
            </a:pPr>
            <a:r>
              <a:rPr altLang="ko-KR" sz="1400">
                <a:solidFill>
                  <a:schemeClr val="bg1">
                    <a:alpha val="100000"/>
                  </a:schemeClr>
                </a:solidFill>
                <a:latin typeface="훈골목대장"/>
                <a:ea typeface="훈골목대장"/>
              </a:rPr>
              <a:t>  시작</a:t>
            </a:r>
          </a:p>
        </p:txBody>
      </p:sp>
      <p:cxnSp>
        <p:nvCxnSpPr>
          <p:cNvPr id="47" name="slide7_shape50"/>
          <p:cNvCxnSpPr>
            <a:endCxn id="36" idx="3"/>
          </p:cNvCxnSpPr>
          <p:nvPr/>
        </p:nvCxnSpPr>
        <p:spPr>
          <a:xfrm flipH="1">
            <a:off x="6606285" y="4132873"/>
            <a:ext cx="901612" cy="45451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lide7_shape57"/>
          <p:cNvCxnSpPr/>
          <p:nvPr/>
        </p:nvCxnSpPr>
        <p:spPr>
          <a:xfrm flipV="1">
            <a:off x="10354864" y="6323627"/>
            <a:ext cx="486396" cy="11364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lide7_shape58"/>
          <p:cNvSpPr/>
          <p:nvPr/>
        </p:nvSpPr>
        <p:spPr>
          <a:xfrm>
            <a:off x="6956778" y="3865483"/>
            <a:ext cx="590748" cy="307777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000000"/>
                </a:solidFill>
                <a:latin typeface="훈골목대장"/>
                <a:ea typeface="훈골목대장"/>
              </a:rPr>
              <a:t>Y</a:t>
            </a:r>
          </a:p>
        </p:txBody>
      </p:sp>
      <p:cxnSp>
        <p:nvCxnSpPr>
          <p:cNvPr id="50" name="slide7_shape62"/>
          <p:cNvCxnSpPr>
            <a:endCxn id="31" idx="0"/>
          </p:cNvCxnSpPr>
          <p:nvPr/>
        </p:nvCxnSpPr>
        <p:spPr>
          <a:xfrm>
            <a:off x="6076747" y="4517563"/>
            <a:ext cx="192985" cy="140161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lide7_shape65"/>
          <p:cNvCxnSpPr/>
          <p:nvPr/>
        </p:nvCxnSpPr>
        <p:spPr>
          <a:xfrm flipH="1">
            <a:off x="7038555" y="5221958"/>
            <a:ext cx="558727" cy="167817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lide7_shape66"/>
          <p:cNvCxnSpPr/>
          <p:nvPr/>
        </p:nvCxnSpPr>
        <p:spPr>
          <a:xfrm>
            <a:off x="6658157" y="5100011"/>
            <a:ext cx="665562" cy="227542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lide7_shape67"/>
          <p:cNvSpPr/>
          <p:nvPr/>
        </p:nvSpPr>
        <p:spPr>
          <a:xfrm>
            <a:off x="6753927" y="4945688"/>
            <a:ext cx="590748" cy="307777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400" kern="1200">
                <a:solidFill>
                  <a:srgbClr val="000000"/>
                </a:solidFill>
                <a:latin typeface="훈골목대장"/>
                <a:ea typeface="훈골목대장"/>
              </a:rPr>
              <a:t>Y</a:t>
            </a:r>
          </a:p>
        </p:txBody>
      </p:sp>
      <p:sp>
        <p:nvSpPr>
          <p:cNvPr id="54" name="slide7_shape68"/>
          <p:cNvSpPr/>
          <p:nvPr/>
        </p:nvSpPr>
        <p:spPr>
          <a:xfrm>
            <a:off x="7097582" y="4998025"/>
            <a:ext cx="590748" cy="307777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400" kern="1200">
                <a:solidFill>
                  <a:srgbClr val="000000"/>
                </a:solidFill>
                <a:latin typeface="훈골목대장"/>
                <a:ea typeface="훈골목대장"/>
              </a:rPr>
              <a:t>Y</a:t>
            </a:r>
          </a:p>
        </p:txBody>
      </p:sp>
      <p:cxnSp>
        <p:nvCxnSpPr>
          <p:cNvPr id="55" name="slide7_shape69"/>
          <p:cNvCxnSpPr/>
          <p:nvPr/>
        </p:nvCxnSpPr>
        <p:spPr>
          <a:xfrm flipV="1">
            <a:off x="6530332" y="4302911"/>
            <a:ext cx="1213007" cy="469270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lide7_shape70"/>
          <p:cNvSpPr/>
          <p:nvPr/>
        </p:nvSpPr>
        <p:spPr>
          <a:xfrm>
            <a:off x="6620676" y="4349193"/>
            <a:ext cx="590748" cy="307777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400" kern="1200">
                <a:solidFill>
                  <a:srgbClr val="000000"/>
                </a:solidFill>
                <a:latin typeface="훈골목대장"/>
                <a:ea typeface="훈골목대장"/>
              </a:rPr>
              <a:t>N</a:t>
            </a:r>
          </a:p>
        </p:txBody>
      </p:sp>
      <p:cxnSp>
        <p:nvCxnSpPr>
          <p:cNvPr id="57" name="slide7_shape71"/>
          <p:cNvCxnSpPr/>
          <p:nvPr/>
        </p:nvCxnSpPr>
        <p:spPr>
          <a:xfrm>
            <a:off x="8171723" y="4400513"/>
            <a:ext cx="167881" cy="317131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lide7_shape72"/>
          <p:cNvSpPr/>
          <p:nvPr/>
        </p:nvSpPr>
        <p:spPr>
          <a:xfrm>
            <a:off x="8176685" y="4382532"/>
            <a:ext cx="590748" cy="307777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400" kern="1200">
                <a:solidFill>
                  <a:srgbClr val="000000"/>
                </a:solidFill>
                <a:latin typeface="훈골목대장"/>
                <a:ea typeface="훈골목대장"/>
              </a:rPr>
              <a:t>N</a:t>
            </a:r>
          </a:p>
        </p:txBody>
      </p:sp>
      <p:cxnSp>
        <p:nvCxnSpPr>
          <p:cNvPr id="59" name="slide7_shape73"/>
          <p:cNvCxnSpPr/>
          <p:nvPr/>
        </p:nvCxnSpPr>
        <p:spPr>
          <a:xfrm>
            <a:off x="8734544" y="5205884"/>
            <a:ext cx="725283" cy="8545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lide7_shape74"/>
          <p:cNvCxnSpPr/>
          <p:nvPr/>
        </p:nvCxnSpPr>
        <p:spPr>
          <a:xfrm flipV="1">
            <a:off x="9461022" y="4126212"/>
            <a:ext cx="18582" cy="1096398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lide7_shape75"/>
          <p:cNvCxnSpPr/>
          <p:nvPr/>
        </p:nvCxnSpPr>
        <p:spPr>
          <a:xfrm flipH="1">
            <a:off x="8805254" y="4113936"/>
            <a:ext cx="688121" cy="8546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lide7_shape76"/>
          <p:cNvSpPr/>
          <p:nvPr/>
        </p:nvSpPr>
        <p:spPr>
          <a:xfrm>
            <a:off x="8971736" y="4945688"/>
            <a:ext cx="590748" cy="307777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400" kern="1200">
                <a:solidFill>
                  <a:srgbClr val="000000"/>
                </a:solidFill>
                <a:latin typeface="훈골목대장"/>
                <a:ea typeface="훈골목대장"/>
              </a:rPr>
              <a:t>N</a:t>
            </a:r>
          </a:p>
        </p:txBody>
      </p:sp>
      <p:cxnSp>
        <p:nvCxnSpPr>
          <p:cNvPr id="63" name="slide7_shape77"/>
          <p:cNvCxnSpPr/>
          <p:nvPr/>
        </p:nvCxnSpPr>
        <p:spPr>
          <a:xfrm>
            <a:off x="7264555" y="5681422"/>
            <a:ext cx="735237" cy="366905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lide7_shape78"/>
          <p:cNvCxnSpPr/>
          <p:nvPr/>
        </p:nvCxnSpPr>
        <p:spPr>
          <a:xfrm flipV="1">
            <a:off x="5868553" y="5686185"/>
            <a:ext cx="665563" cy="1409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lide7_shape79"/>
          <p:cNvCxnSpPr/>
          <p:nvPr/>
        </p:nvCxnSpPr>
        <p:spPr>
          <a:xfrm flipH="1" flipV="1">
            <a:off x="5868553" y="5690235"/>
            <a:ext cx="1325" cy="558857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lide7_shape80"/>
          <p:cNvCxnSpPr/>
          <p:nvPr/>
        </p:nvCxnSpPr>
        <p:spPr>
          <a:xfrm>
            <a:off x="5872939" y="6206216"/>
            <a:ext cx="1840082" cy="28455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lide7_shape81"/>
          <p:cNvSpPr/>
          <p:nvPr/>
        </p:nvSpPr>
        <p:spPr>
          <a:xfrm>
            <a:off x="7211444" y="5941733"/>
            <a:ext cx="590748" cy="307777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400" kern="1200">
                <a:solidFill>
                  <a:srgbClr val="000000"/>
                </a:solidFill>
                <a:latin typeface="훈골목대장"/>
                <a:ea typeface="훈골목대장"/>
              </a:rPr>
              <a:t>N</a:t>
            </a:r>
          </a:p>
        </p:txBody>
      </p:sp>
      <p:cxnSp>
        <p:nvCxnSpPr>
          <p:cNvPr id="68" name="slide7_shape82"/>
          <p:cNvCxnSpPr/>
          <p:nvPr/>
        </p:nvCxnSpPr>
        <p:spPr>
          <a:xfrm flipV="1">
            <a:off x="9099854" y="6258980"/>
            <a:ext cx="486396" cy="11364"/>
          </a:xfrm>
          <a:prstGeom prst="straightConnector1">
            <a:avLst/>
          </a:prstGeom>
          <a:ln w="9525" cap="flat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lide7_shape83"/>
          <p:cNvSpPr/>
          <p:nvPr/>
        </p:nvSpPr>
        <p:spPr>
          <a:xfrm>
            <a:off x="9022703" y="5955425"/>
            <a:ext cx="590748" cy="307777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 defTabSz="914400" latinLnBrk="1"/>
            <a:r>
              <a:rPr altLang="en-US" sz="1400" kern="1200">
                <a:solidFill>
                  <a:srgbClr val="000000"/>
                </a:solidFill>
                <a:latin typeface="훈골목대장"/>
                <a:ea typeface="훈골목대장"/>
              </a:rPr>
              <a:t>Y</a:t>
            </a:r>
          </a:p>
        </p:txBody>
      </p:sp>
      <p:sp>
        <p:nvSpPr>
          <p:cNvPr id="70" name="nppt_15083793839705760"/>
          <p:cNvSpPr/>
          <p:nvPr/>
        </p:nvSpPr>
        <p:spPr>
          <a:xfrm>
            <a:off x="5346597" y="3954395"/>
            <a:ext cx="1415640" cy="532149"/>
          </a:xfrm>
          <a:prstGeom prst="rect">
            <a:avLst/>
          </a:prstGeom>
        </p:spPr>
        <p:txBody>
          <a:bodyPr wrap="square" lIns="91440" tIns="45720" rIns="91440" bIns="45720" anchor="t" rot="0">
            <a:prstTxWarp prst="textNoShape"/>
            <a:spAutoFit xmlns:a="http://schemas.openxmlformats.org/drawingml/2006/main"/>
          </a:bodyPr>
          <a:lstStyle/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ffffff"/>
                </a:solidFill>
                <a:latin typeface="훈골목대장"/>
                <a:ea typeface="훈골목대장"/>
              </a:rPr>
              <a:t>차량대수</a:t>
            </a:r>
          </a:p>
          <a:p>
            <a:pPr algn="ctr" marL="0">
              <a:lnSpc>
                <a:spcPct val="100000"/>
              </a:lnSpc>
              <a:buNone/>
            </a:pPr>
            <a:r>
              <a:rPr altLang="ko-KR" sz="1400">
                <a:solidFill>
                  <a:srgbClr val="ffffff"/>
                </a:solidFill>
                <a:latin typeface="훈골목대장"/>
                <a:ea typeface="훈골목대장"/>
              </a:rPr>
              <a:t>+1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>
              <a:defRPr sz="5900" baseline="0" spc="-100">
                <a:solidFill>
                  <a:srgbClr val="ffffff"/>
                </a:solidFill>
              </a:defRPr>
            </a:lvl1pPr>
          </a:lstStyle>
          <a:p>
            <a:pPr algn="l" marL="0">
              <a:lnSpc>
                <a:spcPct val="90000"/>
              </a:lnSpc>
              <a:buNone/>
            </a:pPr>
            <a:r>
              <a:rPr altLang="ko-KR" sz="6600">
                <a:solidFill>
                  <a:srgbClr val="ffffff"/>
                </a:solidFill>
                <a:latin typeface="훈시나몬베이글"/>
                <a:ea typeface="훈시나몬베이글"/>
              </a:rPr>
              <a:t>시연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3793839704921"/>
          <p:cNvSpPr/>
          <p:nvPr/>
        </p:nvSpPr>
        <p:spPr>
          <a:xfrm>
            <a:off x="7015182" y="6087895"/>
            <a:ext cx="4971142" cy="406139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altLang="ko-KR" sz="1000">
                <a:latin typeface="훈골목대장"/>
                <a:ea typeface="훈골목대장"/>
              </a:rPr>
              <a:t>http://post.naver.com/viewer/postView.nhn?volumeNo=9430797&amp;memberNo=34887858</a:t>
            </a:r>
          </a:p>
        </p:txBody>
      </p:sp>
      <p:sp>
        <p:nvSpPr>
          <p:cNvPr id="4" name="nppt_15083793839704797"/>
          <p:cNvSpPr/>
          <p:nvPr/>
        </p:nvSpPr>
        <p:spPr>
          <a:xfrm>
            <a:off x="3571875" y="4560918"/>
            <a:ext cx="3390202" cy="549014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altLang="ko-KR" sz="1000">
                <a:latin typeface="훈골목대장"/>
                <a:ea typeface="훈골목대장"/>
              </a:rPr>
              <a:t>https://commons.wikimedia.org/wiki/Category:Passing_places#/media/File:Passing_place_on_Tinsel_Lane_-_geograph.org.uk_-_920802.jpg</a:t>
            </a:r>
          </a:p>
        </p:txBody>
      </p:sp>
      <p:pic>
        <p:nvPicPr>
          <p:cNvPr id="5" name="slide9_picture1" descr="Passing_pla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75" y="847725"/>
            <a:ext cx="5302146" cy="36621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 xmlns:a="http://schemas.openxmlformats.org/drawingml/2006/main">
            <a:outerShdw blurRad="55000" dist="18000" dir="5400000" algn="tl" rotWithShape="0">
              <a:srgbClr val="000000">
                <a:alpha val="40000"/>
              </a:srgbClr>
            </a:outerShdw>
          </a:effectLst>
          <a:scene3d xmlns:a="http://schemas.openxmlformats.org/drawingml/2006/main">
            <a:camera prst="orthographicFront"/>
            <a:lightRig rig="twoPt" dir="t">
              <a:rot lat="0" lon="0" rev="7200000"/>
            </a:lightRig>
          </a:scene3d>
          <a:sp3d xmlns:a="http://schemas.openxmlformats.org/drawingml/2006/main">
            <a:bevelT w="25400" h="19050"/>
            <a:contourClr>
              <a:srgbClr val="FFFFFF"/>
            </a:contourClr>
          </a:sp3d>
        </p:spPr>
      </p:pic>
      <p:sp>
        <p:nvSpPr>
          <p:cNvPr id="6" name="nppt_15083793839705227"/>
          <p:cNvSpPr/>
          <p:nvPr/>
        </p:nvSpPr>
        <p:spPr>
          <a:xfrm>
            <a:off x="6868606" y="2792408"/>
            <a:ext cx="2742083" cy="1768510"/>
          </a:xfrm>
          <a:prstGeom prst="rect">
            <a:avLst/>
          </a:prstGeom>
          <a:solidFill>
            <a:schemeClr val="lt1"/>
          </a:solidFill>
          <a:ln w="10795" cap="flat">
            <a:solidFill>
              <a:schemeClr val="lt1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r>
              <a:rPr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7" name="slide9_shape1"/>
          <p:cNvSpPr/>
          <p:nvPr>
            <p:ph type="title"/>
          </p:nvPr>
        </p:nvSpPr>
        <p:spPr>
          <a:xfrm>
            <a:off x="235055" y="1128408"/>
            <a:ext cx="2947482" cy="460118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 algn="ctr" marL="0">
              <a:lnSpc>
                <a:spcPct val="90000"/>
              </a:lnSpc>
              <a:buNone/>
            </a:pPr>
            <a:r>
              <a:rPr altLang="ko-KR" sz="3600">
                <a:solidFill>
                  <a:srgbClr val="ffffff"/>
                </a:solidFill>
                <a:latin typeface="훈시나몬베이글"/>
                <a:ea typeface="훈시나몬베이글"/>
              </a:rPr>
              <a:t>프로젝트의</a:t>
            </a:r>
          </a:p>
          <a:p>
            <a:pPr algn="ctr" marL="0">
              <a:lnSpc>
                <a:spcPct val="90000"/>
              </a:lnSpc>
              <a:buNone/>
            </a:pPr>
            <a:r>
              <a:rPr altLang="ko-KR" sz="3600">
                <a:solidFill>
                  <a:srgbClr val="ffffff"/>
                </a:solidFill>
                <a:latin typeface="훈시나몬베이글"/>
                <a:ea typeface="훈시나몬베이글"/>
              </a:rPr>
              <a:t>실현</a:t>
            </a:r>
          </a:p>
          <a:p>
            <a:pPr algn="ctr" marL="0">
              <a:lnSpc>
                <a:spcPct val="90000"/>
              </a:lnSpc>
              <a:buNone/>
            </a:pPr>
            <a:r>
              <a:rPr altLang="ko-KR" sz="3600">
                <a:solidFill>
                  <a:srgbClr val="ffffff"/>
                </a:solidFill>
                <a:latin typeface="훈시나몬베이글"/>
                <a:ea typeface="훈시나몬베이글"/>
              </a:rPr>
              <a:t>가능성</a:t>
            </a:r>
          </a:p>
        </p:txBody>
      </p:sp>
      <p:pic>
        <p:nvPicPr>
          <p:cNvPr id="8" name="slide9_picture2" descr="지하주차장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182" y="2916279"/>
            <a:ext cx="4775181" cy="31733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l">
              <a:defRPr sz="5900" baseline="0" spc="-100">
                <a:solidFill>
                  <a:srgbClr val="ffffff"/>
                </a:solidFill>
              </a:defRPr>
            </a:lvl1pPr>
          </a:lstStyle>
          <a:p>
            <a:pPr algn="l" marL="0">
              <a:lnSpc>
                <a:spcPct val="90000"/>
              </a:lnSpc>
              <a:buNone/>
            </a:pPr>
            <a:r>
              <a:rPr altLang="ko-KR" sz="6600">
                <a:solidFill>
                  <a:srgbClr val="ffffff"/>
                </a:solidFill>
                <a:latin typeface="훈시나몬베이글"/>
                <a:ea typeface="훈시나몬베이글"/>
              </a:rPr>
              <a:t>Q &amp;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">
      <a:majorFont>
        <a:latin typeface="Corbel"/>
        <a:ea typeface=""/>
        <a:cs typeface=""/>
        <a:font script="Arab" typeface="Tahoma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HY중고딕"/>
        <a:font script="Hans" typeface="幼圆"/>
        <a:font script="Hant" typeface="微軟正黑體"/>
        <a:font script="Hebr" typeface="Gisha"/>
        <a:font script="Jpan" typeface="ＭＳ 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DilleniaUPC"/>
        <a:font script="Tibt" typeface="Microsoft Himalaya"/>
        <a:font script="Uigh" typeface="Microsoft Uighur"/>
        <a:font script="Viet" typeface="Tahoma"/>
        <a:font script="Yiii" typeface="Microsoft Yi Baiti"/>
      </a:majorFont>
      <a:minorFont>
        <a:latin typeface="Corbel"/>
        <a:ea typeface=""/>
        <a:cs typeface=""/>
        <a:font script="Arab" typeface="Tahoma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HY중고딕"/>
        <a:font script="Hans" typeface="幼圆"/>
        <a:font script="Hant" typeface="微軟正黑體"/>
        <a:font script="Hebr" typeface="Gisha"/>
        <a:font script="Jpan" typeface="ＭＳ 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DilleniaUPC"/>
        <a:font script="Tibt" typeface="Microsoft Himalaya"/>
        <a:font script="Uigh" typeface="Microsoft Uighur"/>
        <a:font script="Viet" typeface="Verdana"/>
        <a:font script="Yiii" typeface="Microsoft Yi Baiti"/>
      </a:minorFont>
    </a:fontScheme>
    <a:fmtScheme name="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alpha val="50000"/>
              <a:shade val="95000"/>
              <a:satMod val="150000"/>
            </a:schemeClr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20000"/>
              </a:schemeClr>
            </a:gs>
            <a:gs pos="48000">
              <a:schemeClr val="phClr">
                <a:lumMod val="103000"/>
                <a:tint val="98000"/>
                <a:shade val="90000"/>
                <a:satMod val="110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cp:lastModifiedBy>멍멍닷컴(woozoo20)</cp:lastModifiedBy>
  <dcterms:modified xsi:type="dcterms:W3CDTF">2017-10-19T11:00:14Z</dcterms:modified>
</cp:coreProperties>
</file>