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693400" cy="7561263" type="custom"/>
  <p:notesSz cx="6858000" cy="9144000"/>
  <p:defaultTextStyle>
    <a:defPPr>
      <a:defRPr lang="ko-KR"/>
    </a:defPPr>
    <a:lvl1pPr algn="l" marL="0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algn="l" marL="521528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algn="l" marL="1043056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algn="l" marL="1564584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algn="l" marL="2086112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algn="l" marL="2607640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algn="l" marL="3129168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algn="l" marL="3650696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algn="l" marL="4172224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1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4" Type="http://schemas.openxmlformats.org/officeDocument/2006/relationships/tableStyles" Target="tableStyles.xml"/><Relationship Id="rId15" Type="http://schemas.openxmlformats.org/officeDocument/2006/relationships/theme" Target="theme/theme1.xml"/><Relationship Id="rId13" Type="http://schemas.openxmlformats.org/officeDocument/2006/relationships/viewProps" Target="viewProps.xml"/></Relationships>

</file>

<file path=ppt/slideLayouts/_rels/slideLayout1.xml.rels><?xml version="1.0" encoding="UTF-8"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c2c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body" sz="quarter" idx="10"/>
          </p:nvPr>
        </p:nvSpPr>
        <p:spPr>
          <a:xfrm>
            <a:off x="529200" y="1116000"/>
            <a:ext cx="9819781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9000" b="0" baseline="0">
                <a:solidFill>
                  <a:srgbClr val="ea5514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7000"/>
              </a:lnSpc>
              <a:buNone/>
            </a:pPr>
            <a:r>
              <a:rPr lang="ko-KR" altLang="en-US" sz="9000" b="0" baseline="0">
                <a:solidFill>
                  <a:srgbClr val="ea5514"/>
                </a:solidFill>
                <a:latin typeface="나눔고딕"/>
                <a:ea typeface="나눔고딕"/>
              </a:rPr>
              <a:t>문서</a:t>
            </a:r>
            <a:r>
              <a:rPr lang="en-US" altLang="en-US" sz="9000" b="0" baseline="0">
                <a:solidFill>
                  <a:srgbClr val="ea5514"/>
                </a:solidFill>
                <a:latin typeface="나눔고딕"/>
                <a:ea typeface="나눔고딕"/>
              </a:rPr>
              <a:t> </a:t>
            </a:r>
            <a:r>
              <a:rPr lang="ko-KR" altLang="en-US" sz="9000" b="0" baseline="0">
                <a:solidFill>
                  <a:srgbClr val="ea5514"/>
                </a:solidFill>
                <a:latin typeface="나눔고딕"/>
                <a:ea typeface="나눔고딕"/>
              </a:rPr>
              <a:t>제목</a:t>
            </a:r>
            <a:endParaRPr sz="9000" b="0" baseline="0">
              <a:solidFill>
                <a:srgbClr val="ea5514"/>
              </a:solidFill>
              <a:latin typeface="나눔고딕"/>
              <a:ea typeface="나눔고딕"/>
            </a:endParaRPr>
          </a:p>
        </p:txBody>
      </p:sp>
      <p:cxnSp>
        <p:nvCxnSpPr>
          <p:cNvPr id="4" name="layout1_shape2"/>
          <p:cNvCxnSpPr/>
          <p:nvPr/>
        </p:nvCxnSpPr>
        <p:spPr>
          <a:xfrm>
            <a:off x="3870000" y="252000"/>
            <a:ext cx="6480000" cy="1588"/>
          </a:xfrm>
          <a:prstGeom prst="line">
            <a:avLst/>
          </a:prstGeom>
          <a:ln w="381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_shape3"/>
          <p:cNvCxnSpPr/>
          <p:nvPr/>
        </p:nvCxnSpPr>
        <p:spPr>
          <a:xfrm>
            <a:off x="3870000" y="6920749"/>
            <a:ext cx="6480000" cy="1588"/>
          </a:xfrm>
          <a:prstGeom prst="line">
            <a:avLst/>
          </a:prstGeom>
          <a:ln w="381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_shape4"/>
          <p:cNvSpPr/>
          <p:nvPr>
            <p:ph type="body" sz="quarter" idx="11"/>
          </p:nvPr>
        </p:nvSpPr>
        <p:spPr>
          <a:xfrm>
            <a:off x="3870000" y="359999"/>
            <a:ext cx="648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550">
                <a:solidFill>
                  <a:schemeClr val="bg1"/>
                </a:solidFill>
                <a:latin typeface="나눔명조"/>
                <a:ea typeface="나눔명조"/>
              </a:defRPr>
            </a:lvl1pPr>
          </a:lstStyle>
          <a:p>
            <a:pPr lvl="0">
              <a:buNone/>
            </a:pPr>
            <a:r>
              <a:rPr lang="ko-KR" altLang="en-US" sz="1550">
                <a:solidFill>
                  <a:schemeClr val="bg1"/>
                </a:solidFill>
                <a:latin typeface="나눔명조"/>
                <a:ea typeface="나눔명조"/>
              </a:rPr>
              <a:t>제목</a:t>
            </a:r>
            <a:endParaRPr sz="1550">
              <a:solidFill>
                <a:schemeClr val="bg1"/>
              </a:solidFill>
              <a:latin typeface="나눔명조"/>
              <a:ea typeface="나눔명조"/>
            </a:endParaRPr>
          </a:p>
        </p:txBody>
      </p:sp>
      <p:sp>
        <p:nvSpPr>
          <p:cNvPr id="7" name="layout1_shape5"/>
          <p:cNvSpPr/>
          <p:nvPr/>
        </p:nvSpPr>
        <p:spPr>
          <a:xfrm>
            <a:off x="9668565" y="855600"/>
            <a:ext cx="730260" cy="538609"/>
          </a:xfrm>
          <a:prstGeom prst="rect">
            <a:avLst/>
          </a:prstGeom>
          <a:noFill/>
        </p:spPr>
        <p:txBody>
          <a:bodyPr wrap="square" lIns="0" tIns="0" rIns="0" bIns="0">
            <a:spAutoFit xmlns:a="http://schemas.openxmlformats.org/drawingml/2006/main"/>
          </a:bodyPr>
          <a:lstStyle/>
          <a:p>
            <a:pPr algn="l" marL="0" defTabSz="1043056" latinLnBrk="1">
              <a:lnSpc>
                <a:spcPts val="1400"/>
              </a:lnSpc>
            </a:pPr>
            <a:r>
              <a:rPr lang="en-US" altLang="ko-KR" sz="1300" b="1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my</a:t>
            </a:r>
          </a:p>
          <a:p>
            <a:pPr algn="l" marL="0" defTabSz="1043056" latinLnBrk="1">
              <a:lnSpc>
                <a:spcPts val="1400"/>
              </a:lnSpc>
            </a:pPr>
            <a:r>
              <a:rPr lang="en-US" altLang="ko-KR" sz="1300" b="1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app.</a:t>
            </a:r>
          </a:p>
          <a:p>
            <a:pPr algn="l" marL="0" defTabSz="1043056" latinLnBrk="1">
              <a:lnSpc>
                <a:spcPts val="1400"/>
              </a:lnSpc>
            </a:pPr>
            <a:r>
              <a:rPr lang="en-US" altLang="ko-KR" sz="1300" b="1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design</a:t>
            </a:r>
            <a:endParaRPr sz="1300" b="1" kern="1200">
              <a:solidFill>
                <a:srgbClr val="4c2c8d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layout1_shape6"/>
          <p:cNvSpPr/>
          <p:nvPr>
            <p:ph type="body" sz="quarter" idx="12"/>
          </p:nvPr>
        </p:nvSpPr>
        <p:spPr>
          <a:xfrm>
            <a:off x="3869999" y="6996340"/>
            <a:ext cx="6480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baseline="0">
                <a:solidFill>
                  <a:schemeClr val="bg1"/>
                </a:solidFill>
                <a:latin typeface="나눔명조"/>
                <a:ea typeface="나눔명조"/>
              </a:defRPr>
            </a:lvl1pPr>
          </a:lstStyle>
          <a:p>
            <a:pPr lvl="0">
              <a:buNone/>
            </a:pPr>
            <a:r>
              <a:rPr lang="ko-KR" altLang="en-US" sz="900" baseline="0">
                <a:solidFill>
                  <a:schemeClr val="bg1"/>
                </a:solidFill>
                <a:latin typeface="나눔명조"/>
                <a:ea typeface="나눔명조"/>
              </a:rPr>
              <a:t>날짜</a:t>
            </a:r>
            <a:r>
              <a:rPr lang="en-US" altLang="ko-KR" sz="900" baseline="0">
                <a:solidFill>
                  <a:schemeClr val="bg1"/>
                </a:solidFill>
                <a:latin typeface="나눔명조"/>
                <a:ea typeface="나눔명조"/>
              </a:rPr>
              <a:t>, </a:t>
            </a:r>
            <a:r>
              <a:rPr lang="ko-KR" altLang="en-US" sz="900" baseline="0">
                <a:solidFill>
                  <a:schemeClr val="bg1"/>
                </a:solidFill>
                <a:latin typeface="나눔명조"/>
                <a:ea typeface="나눔명조"/>
              </a:rPr>
              <a:t>글쓴이</a:t>
            </a:r>
            <a:endParaRPr sz="900" baseline="0">
              <a:solidFill>
                <a:schemeClr val="bg1"/>
              </a:solidFill>
              <a:latin typeface="나눔명조"/>
              <a:ea typeface="나눔명조"/>
            </a:endParaRPr>
          </a:p>
        </p:txBody>
      </p:sp>
      <p:sp>
        <p:nvSpPr>
          <p:cNvPr id="9" name="layout1_shape7"/>
          <p:cNvSpPr/>
          <p:nvPr/>
        </p:nvSpPr>
        <p:spPr>
          <a:xfrm>
            <a:off x="9485494" y="810000"/>
            <a:ext cx="900000" cy="900000"/>
          </a:xfrm>
          <a:prstGeom prst="ellipse">
            <a:avLst/>
          </a:prstGeom>
          <a:solidFill>
            <a:srgbClr val="e94716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layout1_picture1" descr="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6215" y="1427977"/>
            <a:ext cx="307926" cy="307926"/>
          </a:xfrm>
          <a:prstGeom prst="rect">
            <a:avLst/>
          </a:prstGeom>
        </p:spPr>
      </p:pic>
      <p:sp>
        <p:nvSpPr>
          <p:cNvPr id="11" name="layout1_shape8"/>
          <p:cNvSpPr/>
          <p:nvPr>
            <p:ph type="body" sz="quarter" idx="13"/>
          </p:nvPr>
        </p:nvSpPr>
        <p:spPr>
          <a:xfrm>
            <a:off x="9670163" y="858564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rgbClr val="4c2c8d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rgbClr val="4c2c8d"/>
                </a:solidFill>
                <a:latin typeface="나눔고딕"/>
                <a:ea typeface="나눔고딕"/>
              </a:rPr>
              <a:t>my</a:t>
            </a:r>
          </a:p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rgbClr val="4c2c8d"/>
                </a:solidFill>
                <a:latin typeface="나눔고딕"/>
                <a:ea typeface="나눔고딕"/>
              </a:rPr>
              <a:t>app.</a:t>
            </a:r>
          </a:p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rgbClr val="4c2c8d"/>
                </a:solidFill>
                <a:latin typeface="나눔고딕"/>
                <a:ea typeface="나눔고딕"/>
              </a:rPr>
              <a:t>design</a:t>
            </a:r>
            <a:endParaRPr sz="1300" b="1">
              <a:solidFill>
                <a:srgbClr val="4c2c8d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c2c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body" sz="quarter" idx="10"/>
          </p:nvPr>
        </p:nvSpPr>
        <p:spPr>
          <a:xfrm>
            <a:off x="419101" y="1772416"/>
            <a:ext cx="9929880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6000"/>
              </a:lnSpc>
              <a:buNone/>
              <a:defRPr sz="10400" b="1" baseline="0">
                <a:solidFill>
                  <a:srgbClr val="ea5514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6000"/>
              </a:lnSpc>
              <a:buNone/>
            </a:pPr>
            <a:r>
              <a:rPr lang="en-US" altLang="ko-KR" sz="10400" b="1" baseline="0">
                <a:solidFill>
                  <a:srgbClr val="ea5514"/>
                </a:solidFill>
                <a:latin typeface="나눔고딕"/>
                <a:ea typeface="나눔고딕"/>
              </a:rPr>
              <a:t>app.</a:t>
            </a:r>
          </a:p>
          <a:p>
            <a:pPr lvl="0">
              <a:lnSpc>
                <a:spcPts val="6000"/>
              </a:lnSpc>
              <a:buNone/>
            </a:pPr>
            <a:endParaRPr sz="10400" b="1" baseline="0">
              <a:solidFill>
                <a:srgbClr val="ea5514"/>
              </a:solidFill>
              <a:latin typeface="나눔고딕"/>
              <a:ea typeface="나눔고딕"/>
            </a:endParaRPr>
          </a:p>
          <a:p>
            <a:pPr lvl="0">
              <a:lnSpc>
                <a:spcPts val="6000"/>
              </a:lnSpc>
              <a:buNone/>
            </a:pPr>
            <a:r>
              <a:rPr lang="en-US" altLang="ko-KR" sz="10400" b="1" baseline="0">
                <a:solidFill>
                  <a:srgbClr val="ea5514"/>
                </a:solidFill>
                <a:latin typeface="나눔고딕"/>
                <a:ea typeface="나눔고딕"/>
              </a:rPr>
              <a:t>develop </a:t>
            </a:r>
            <a:r>
              <a:rPr lang="en-US" altLang="ko-KR" sz="10400" b="1" baseline="0">
                <a:solidFill>
                  <a:srgbClr val="ea5514"/>
                </a:solidFill>
                <a:latin typeface="나눔고딕"/>
                <a:ea typeface="나눔고딕"/>
              </a:rPr>
              <a:t>–</a:t>
            </a:r>
          </a:p>
          <a:p>
            <a:pPr lvl="0">
              <a:lnSpc>
                <a:spcPts val="6000"/>
              </a:lnSpc>
              <a:buNone/>
            </a:pPr>
            <a:r>
              <a:rPr lang="en-US" altLang="ko-KR" sz="10400" b="1" baseline="0">
                <a:solidFill>
                  <a:srgbClr val="ea5514"/>
                </a:solidFill>
                <a:latin typeface="나눔고딕"/>
                <a:ea typeface="나눔고딕"/>
              </a:rPr>
              <a:t>ment</a:t>
            </a:r>
            <a:endParaRPr sz="10400" b="1" baseline="0">
              <a:solidFill>
                <a:srgbClr val="ea5514"/>
              </a:solidFill>
              <a:latin typeface="나눔고딕"/>
              <a:ea typeface="나눔고딕"/>
            </a:endParaRPr>
          </a:p>
        </p:txBody>
      </p:sp>
      <p:cxnSp>
        <p:nvCxnSpPr>
          <p:cNvPr id="4" name="layout2_shape2"/>
          <p:cNvCxnSpPr/>
          <p:nvPr/>
        </p:nvCxnSpPr>
        <p:spPr>
          <a:xfrm>
            <a:off x="3870000" y="252000"/>
            <a:ext cx="6480000" cy="1588"/>
          </a:xfrm>
          <a:prstGeom prst="line">
            <a:avLst/>
          </a:prstGeom>
          <a:ln w="381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2_shape3"/>
          <p:cNvCxnSpPr/>
          <p:nvPr/>
        </p:nvCxnSpPr>
        <p:spPr>
          <a:xfrm>
            <a:off x="3870000" y="6920749"/>
            <a:ext cx="6480000" cy="1588"/>
          </a:xfrm>
          <a:prstGeom prst="line">
            <a:avLst/>
          </a:prstGeom>
          <a:ln w="381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2_shape4"/>
          <p:cNvSpPr/>
          <p:nvPr>
            <p:ph type="body" sz="quarter" idx="11"/>
          </p:nvPr>
        </p:nvSpPr>
        <p:spPr>
          <a:xfrm>
            <a:off x="3870000" y="359999"/>
            <a:ext cx="648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550">
                <a:solidFill>
                  <a:schemeClr val="bg1"/>
                </a:solidFill>
                <a:latin typeface="나눔명조"/>
                <a:ea typeface="나눔명조"/>
              </a:defRPr>
            </a:lvl1pPr>
          </a:lstStyle>
          <a:p>
            <a:pPr lvl="0">
              <a:buNone/>
            </a:pPr>
            <a:r>
              <a:rPr lang="ko-KR" altLang="en-US" sz="1550">
                <a:solidFill>
                  <a:schemeClr val="bg1"/>
                </a:solidFill>
                <a:latin typeface="나눔명조"/>
                <a:ea typeface="나눔명조"/>
              </a:rPr>
              <a:t>제목</a:t>
            </a:r>
            <a:endParaRPr sz="1550">
              <a:solidFill>
                <a:schemeClr val="bg1"/>
              </a:solidFill>
              <a:latin typeface="나눔명조"/>
              <a:ea typeface="나눔명조"/>
            </a:endParaRPr>
          </a:p>
        </p:txBody>
      </p:sp>
      <p:sp>
        <p:nvSpPr>
          <p:cNvPr id="7" name="layout2_shape5"/>
          <p:cNvSpPr/>
          <p:nvPr/>
        </p:nvSpPr>
        <p:spPr>
          <a:xfrm>
            <a:off x="9668565" y="855600"/>
            <a:ext cx="730260" cy="538609"/>
          </a:xfrm>
          <a:prstGeom prst="rect">
            <a:avLst/>
          </a:prstGeom>
          <a:noFill/>
        </p:spPr>
        <p:txBody>
          <a:bodyPr wrap="square" lIns="0" tIns="0" rIns="0" bIns="0">
            <a:spAutoFit xmlns:a="http://schemas.openxmlformats.org/drawingml/2006/main"/>
          </a:bodyPr>
          <a:lstStyle/>
          <a:p>
            <a:pPr algn="l" marL="0" defTabSz="1043056" latinLnBrk="1">
              <a:lnSpc>
                <a:spcPts val="1400"/>
              </a:lnSpc>
            </a:pPr>
            <a:r>
              <a:rPr lang="en-US" altLang="ko-KR" sz="1300" b="1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my</a:t>
            </a:r>
          </a:p>
          <a:p>
            <a:pPr algn="l" marL="0" defTabSz="1043056" latinLnBrk="1">
              <a:lnSpc>
                <a:spcPts val="1400"/>
              </a:lnSpc>
            </a:pPr>
            <a:r>
              <a:rPr lang="en-US" altLang="ko-KR" sz="1300" b="1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app.</a:t>
            </a:r>
          </a:p>
          <a:p>
            <a:pPr algn="l" marL="0" defTabSz="1043056" latinLnBrk="1">
              <a:lnSpc>
                <a:spcPts val="1400"/>
              </a:lnSpc>
            </a:pPr>
            <a:r>
              <a:rPr lang="en-US" altLang="ko-KR" sz="1300" b="1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design</a:t>
            </a:r>
            <a:endParaRPr sz="1300" b="1" kern="1200">
              <a:solidFill>
                <a:srgbClr val="4c2c8d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layout2_shape6"/>
          <p:cNvSpPr/>
          <p:nvPr>
            <p:ph type="body" sz="quarter" idx="12"/>
          </p:nvPr>
        </p:nvSpPr>
        <p:spPr>
          <a:xfrm>
            <a:off x="3869999" y="6996340"/>
            <a:ext cx="6480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baseline="0">
                <a:solidFill>
                  <a:schemeClr val="bg1"/>
                </a:solidFill>
                <a:latin typeface="나눔명조"/>
                <a:ea typeface="나눔명조"/>
              </a:defRPr>
            </a:lvl1pPr>
          </a:lstStyle>
          <a:p>
            <a:pPr lvl="0">
              <a:buNone/>
            </a:pPr>
            <a:r>
              <a:rPr lang="ko-KR" altLang="en-US" sz="900" baseline="0">
                <a:solidFill>
                  <a:schemeClr val="bg1"/>
                </a:solidFill>
                <a:latin typeface="나눔명조"/>
                <a:ea typeface="나눔명조"/>
              </a:rPr>
              <a:t>날짜</a:t>
            </a:r>
            <a:r>
              <a:rPr lang="en-US" altLang="ko-KR" sz="900" baseline="0">
                <a:solidFill>
                  <a:schemeClr val="bg1"/>
                </a:solidFill>
                <a:latin typeface="나눔명조"/>
                <a:ea typeface="나눔명조"/>
              </a:rPr>
              <a:t>, </a:t>
            </a:r>
            <a:r>
              <a:rPr lang="ko-KR" altLang="en-US" sz="900" baseline="0">
                <a:solidFill>
                  <a:schemeClr val="bg1"/>
                </a:solidFill>
                <a:latin typeface="나눔명조"/>
                <a:ea typeface="나눔명조"/>
              </a:rPr>
              <a:t>글쓴이</a:t>
            </a:r>
            <a:endParaRPr sz="900" baseline="0">
              <a:solidFill>
                <a:schemeClr val="bg1"/>
              </a:solidFill>
              <a:latin typeface="나눔명조"/>
              <a:ea typeface="나눔명조"/>
            </a:endParaRPr>
          </a:p>
        </p:txBody>
      </p:sp>
      <p:sp>
        <p:nvSpPr>
          <p:cNvPr id="9" name="layout2_shape7"/>
          <p:cNvSpPr/>
          <p:nvPr/>
        </p:nvSpPr>
        <p:spPr>
          <a:xfrm>
            <a:off x="9485494" y="810000"/>
            <a:ext cx="900000" cy="900000"/>
          </a:xfrm>
          <a:prstGeom prst="ellipse">
            <a:avLst/>
          </a:prstGeom>
          <a:solidFill>
            <a:srgbClr val="e94716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layout2_picture1" descr="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6215" y="1427977"/>
            <a:ext cx="307926" cy="307926"/>
          </a:xfrm>
          <a:prstGeom prst="rect">
            <a:avLst/>
          </a:prstGeom>
        </p:spPr>
      </p:pic>
      <p:sp>
        <p:nvSpPr>
          <p:cNvPr id="11" name="layout2_shape8"/>
          <p:cNvSpPr/>
          <p:nvPr>
            <p:ph type="body" sz="quarter" idx="13"/>
          </p:nvPr>
        </p:nvSpPr>
        <p:spPr>
          <a:xfrm>
            <a:off x="9670163" y="858564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rgbClr val="4c2c8d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rgbClr val="4c2c8d"/>
                </a:solidFill>
                <a:latin typeface="나눔고딕"/>
                <a:ea typeface="나눔고딕"/>
              </a:rPr>
              <a:t>my</a:t>
            </a:r>
          </a:p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rgbClr val="4c2c8d"/>
                </a:solidFill>
                <a:latin typeface="나눔고딕"/>
                <a:ea typeface="나눔고딕"/>
              </a:rPr>
              <a:t>app.</a:t>
            </a:r>
          </a:p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rgbClr val="4c2c8d"/>
                </a:solidFill>
                <a:latin typeface="나눔고딕"/>
                <a:ea typeface="나눔고딕"/>
              </a:rPr>
              <a:t>design</a:t>
            </a:r>
            <a:endParaRPr sz="1300" b="1">
              <a:solidFill>
                <a:srgbClr val="4c2c8d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3_shape1"/>
          <p:cNvCxnSpPr/>
          <p:nvPr/>
        </p:nvCxnSpPr>
        <p:spPr>
          <a:xfrm>
            <a:off x="3690000" y="241200"/>
            <a:ext cx="3600000" cy="1588"/>
          </a:xfrm>
          <a:prstGeom prst="line">
            <a:avLst/>
          </a:prstGeom>
          <a:ln w="3810" cap="flat">
            <a:solidFill>
              <a:srgbClr val="4c2c8d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3_shape2"/>
          <p:cNvCxnSpPr/>
          <p:nvPr/>
        </p:nvCxnSpPr>
        <p:spPr>
          <a:xfrm>
            <a:off x="9846000" y="255600"/>
            <a:ext cx="550800" cy="1588"/>
          </a:xfrm>
          <a:prstGeom prst="line">
            <a:avLst/>
          </a:prstGeom>
          <a:ln w="12700" cap="flat">
            <a:solidFill>
              <a:srgbClr val="4c2c8d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3_shape3"/>
          <p:cNvCxnSpPr/>
          <p:nvPr/>
        </p:nvCxnSpPr>
        <p:spPr>
          <a:xfrm>
            <a:off x="9846000" y="2448000"/>
            <a:ext cx="550800" cy="1588"/>
          </a:xfrm>
          <a:prstGeom prst="line">
            <a:avLst/>
          </a:prstGeom>
          <a:ln w="12700" cap="flat">
            <a:solidFill>
              <a:srgbClr val="4c2c8d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3_shape4"/>
          <p:cNvCxnSpPr/>
          <p:nvPr/>
        </p:nvCxnSpPr>
        <p:spPr>
          <a:xfrm>
            <a:off x="9846000" y="4636800"/>
            <a:ext cx="550800" cy="1588"/>
          </a:xfrm>
          <a:prstGeom prst="line">
            <a:avLst/>
          </a:prstGeom>
          <a:ln w="12700" cap="flat">
            <a:solidFill>
              <a:srgbClr val="4c2c8d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ayout3_shape5"/>
          <p:cNvSpPr/>
          <p:nvPr>
            <p:ph type="body" sz="quarter" idx="13"/>
          </p:nvPr>
        </p:nvSpPr>
        <p:spPr>
          <a:xfrm>
            <a:off x="3703637" y="378001"/>
            <a:ext cx="3600000" cy="44507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700"/>
              </a:lnSpc>
              <a:buNone/>
              <a:defRPr sz="155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lvl="0">
              <a:lnSpc>
                <a:spcPts val="1700"/>
              </a:lnSpc>
              <a:buNone/>
            </a:pPr>
            <a:r>
              <a:rPr lang="ko-KR" altLang="en-US" sz="1550">
                <a:solidFill>
                  <a:srgbClr val="4c2c8d"/>
                </a:solidFill>
                <a:latin typeface="나눔명조"/>
                <a:ea typeface="나눔명조"/>
              </a:rPr>
              <a:t>제목</a:t>
            </a:r>
            <a:endParaRPr sz="1550">
              <a:solidFill>
                <a:srgbClr val="4c2c8d"/>
              </a:solidFill>
              <a:latin typeface="나눔명조"/>
              <a:ea typeface="나눔명조"/>
            </a:endParaRPr>
          </a:p>
        </p:txBody>
      </p:sp>
      <p:pic>
        <p:nvPicPr>
          <p:cNvPr id="8" name="layout3_picture1" descr="mar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1109" y="5679307"/>
            <a:ext cx="584208" cy="823572"/>
          </a:xfrm>
          <a:prstGeom prst="rect">
            <a:avLst/>
          </a:prstGeom>
        </p:spPr>
      </p:pic>
      <p:sp>
        <p:nvSpPr>
          <p:cNvPr id="9" name="layout3_shape6"/>
          <p:cNvSpPr/>
          <p:nvPr>
            <p:ph type="body" sz="quarter" idx="10"/>
          </p:nvPr>
        </p:nvSpPr>
        <p:spPr>
          <a:xfrm>
            <a:off x="529200" y="1116000"/>
            <a:ext cx="6789202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9000" b="0" baseline="0">
                <a:solidFill>
                  <a:srgbClr val="ea5514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7000"/>
              </a:lnSpc>
              <a:buNone/>
            </a:pPr>
            <a:r>
              <a:rPr lang="ko-KR" altLang="en-US" sz="9000" b="0" baseline="0">
                <a:solidFill>
                  <a:srgbClr val="ea5514"/>
                </a:solidFill>
                <a:latin typeface="나눔고딕"/>
                <a:ea typeface="나눔고딕"/>
              </a:rPr>
              <a:t>문서</a:t>
            </a:r>
            <a:r>
              <a:rPr lang="en-US" altLang="en-US" sz="9000" b="0" baseline="0">
                <a:solidFill>
                  <a:srgbClr val="ea5514"/>
                </a:solidFill>
                <a:latin typeface="나눔고딕"/>
                <a:ea typeface="나눔고딕"/>
              </a:rPr>
              <a:t> </a:t>
            </a:r>
            <a:r>
              <a:rPr lang="ko-KR" altLang="en-US" sz="9000" b="0" baseline="0">
                <a:solidFill>
                  <a:srgbClr val="ea5514"/>
                </a:solidFill>
                <a:latin typeface="나눔고딕"/>
                <a:ea typeface="나눔고딕"/>
              </a:rPr>
              <a:t>제목</a:t>
            </a:r>
            <a:endParaRPr sz="9000" b="0" baseline="0">
              <a:solidFill>
                <a:srgbClr val="ea5514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55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4_picture1" descr="plu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28209" y="124865"/>
            <a:ext cx="850393" cy="844230"/>
          </a:xfrm>
          <a:prstGeom prst="rect">
            <a:avLst/>
          </a:prstGeom>
        </p:spPr>
      </p:pic>
      <p:sp>
        <p:nvSpPr>
          <p:cNvPr id="4" name="layout4_shape1"/>
          <p:cNvSpPr/>
          <p:nvPr>
            <p:ph type="body" sz="quarter" idx="10"/>
          </p:nvPr>
        </p:nvSpPr>
        <p:spPr>
          <a:xfrm>
            <a:off x="899537" y="527293"/>
            <a:ext cx="9230365" cy="223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12200" b="1" baseline="0" spc="230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7000"/>
              </a:lnSpc>
              <a:buNone/>
            </a:pPr>
            <a:r>
              <a:rPr lang="en-US" altLang="ko-KR" sz="12200" b="1" baseline="0" spc="230">
                <a:solidFill>
                  <a:schemeClr val="bg1"/>
                </a:solidFill>
                <a:latin typeface="나눔고딕"/>
                <a:ea typeface="나눔고딕"/>
              </a:rPr>
              <a:t>project</a:t>
            </a:r>
            <a:endParaRPr sz="12200" b="1" baseline="0" spc="23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5" name="layout4_shape2"/>
          <p:cNvSpPr/>
          <p:nvPr>
            <p:ph type="body" sz="quarter" idx="11"/>
          </p:nvPr>
        </p:nvSpPr>
        <p:spPr>
          <a:xfrm>
            <a:off x="965253" y="3048800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2100" baseline="0" spc="-50">
                <a:solidFill>
                  <a:schemeClr val="bg1"/>
                </a:solidFill>
                <a:latin typeface="나눔명조"/>
                <a:ea typeface="나눔명조"/>
              </a:defRPr>
            </a:lvl1pPr>
          </a:lstStyle>
          <a:p>
            <a:pPr lvl="0">
              <a:lnSpc>
                <a:spcPts val="2050"/>
              </a:lnSpc>
              <a:buNone/>
            </a:pPr>
            <a:r>
              <a:rPr lang="ko-KR" altLang="en-US" sz="2100" baseline="0" spc="-50">
                <a:solidFill>
                  <a:schemeClr val="bg1"/>
                </a:solidFill>
                <a:latin typeface="나눔명조"/>
                <a:ea typeface="나눔명조"/>
              </a:rPr>
              <a:t>문서</a:t>
            </a:r>
            <a:r>
              <a:rPr lang="en-US" altLang="en-US" sz="2100" baseline="0" spc="-50">
                <a:solidFill>
                  <a:schemeClr val="bg1"/>
                </a:solidFill>
                <a:latin typeface="나눔명조"/>
                <a:ea typeface="나눔명조"/>
              </a:rPr>
              <a:t> </a:t>
            </a:r>
            <a:r>
              <a:rPr lang="ko-KR" altLang="en-US" sz="2100" baseline="0" spc="-50">
                <a:solidFill>
                  <a:schemeClr val="bg1"/>
                </a:solidFill>
                <a:latin typeface="나눔명조"/>
                <a:ea typeface="나눔명조"/>
              </a:rPr>
              <a:t>제목</a:t>
            </a:r>
            <a:endParaRPr sz="2100" baseline="0" spc="-50">
              <a:solidFill>
                <a:schemeClr val="bg1"/>
              </a:solidFill>
              <a:latin typeface="나눔명조"/>
              <a:ea typeface="나눔명조"/>
            </a:endParaRPr>
          </a:p>
        </p:txBody>
      </p:sp>
      <p:sp>
        <p:nvSpPr>
          <p:cNvPr id="6" name="layout4_shape3"/>
          <p:cNvSpPr/>
          <p:nvPr>
            <p:ph type="body" sz="quarter" idx="12"/>
          </p:nvPr>
        </p:nvSpPr>
        <p:spPr>
          <a:xfrm>
            <a:off x="965253" y="4217216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900" baseline="0" spc="-30">
                <a:solidFill>
                  <a:schemeClr val="bg1"/>
                </a:solidFill>
                <a:latin typeface="나눔명조"/>
                <a:ea typeface="나눔명조"/>
              </a:defRPr>
            </a:lvl1pPr>
          </a:lstStyle>
          <a:p>
            <a:pPr lvl="0">
              <a:lnSpc>
                <a:spcPts val="1100"/>
              </a:lnSpc>
              <a:buNone/>
            </a:pPr>
            <a:r>
              <a:rPr lang="ko-KR" altLang="en-US" sz="900" baseline="0" spc="-30">
                <a:solidFill>
                  <a:schemeClr val="bg1"/>
                </a:solidFill>
                <a:latin typeface="나눔명조"/>
                <a:ea typeface="나눔명조"/>
              </a:rPr>
              <a:t>날짜</a:t>
            </a:r>
            <a:r>
              <a:rPr lang="en-US" altLang="ko-KR" sz="900" baseline="0" spc="-30">
                <a:solidFill>
                  <a:schemeClr val="bg1"/>
                </a:solidFill>
                <a:latin typeface="나눔명조"/>
                <a:ea typeface="나눔명조"/>
              </a:rPr>
              <a:t>, </a:t>
            </a:r>
            <a:r>
              <a:rPr lang="ko-KR" altLang="en-US" sz="900" baseline="0" spc="-30">
                <a:solidFill>
                  <a:schemeClr val="bg1"/>
                </a:solidFill>
                <a:latin typeface="나눔명조"/>
                <a:ea typeface="나눔명조"/>
              </a:rPr>
              <a:t>작성자</a:t>
            </a:r>
            <a:endParaRPr sz="900" baseline="0" spc="-30">
              <a:solidFill>
                <a:schemeClr val="bg1"/>
              </a:solidFill>
              <a:latin typeface="나눔명조"/>
              <a:ea typeface="나눔명조"/>
            </a:endParaRPr>
          </a:p>
        </p:txBody>
      </p:sp>
      <p:pic>
        <p:nvPicPr>
          <p:cNvPr id="7" name="layout4_picture2" descr="b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8" name="layout4_shape4"/>
          <p:cNvCxnSpPr/>
          <p:nvPr/>
        </p:nvCxnSpPr>
        <p:spPr>
          <a:xfrm>
            <a:off x="972000" y="4038353"/>
            <a:ext cx="4770000" cy="1588"/>
          </a:xfrm>
          <a:prstGeom prst="line">
            <a:avLst/>
          </a:prstGeom>
          <a:ln w="1905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ayout4_shape5"/>
          <p:cNvCxnSpPr/>
          <p:nvPr/>
        </p:nvCxnSpPr>
        <p:spPr>
          <a:xfrm>
            <a:off x="9001400" y="4038353"/>
            <a:ext cx="1692000" cy="1588"/>
          </a:xfrm>
          <a:prstGeom prst="line">
            <a:avLst/>
          </a:prstGeom>
          <a:ln w="1905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layout4_picture3" descr="arro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5_shape1"/>
          <p:cNvCxnSpPr/>
          <p:nvPr/>
        </p:nvCxnSpPr>
        <p:spPr>
          <a:xfrm>
            <a:off x="288000" y="252000"/>
            <a:ext cx="8748000" cy="1588"/>
          </a:xfrm>
          <a:prstGeom prst="line">
            <a:avLst/>
          </a:prstGeom>
          <a:ln w="3810" cap="flat">
            <a:solidFill>
              <a:srgbClr val="e94716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5_shape2"/>
          <p:cNvCxnSpPr/>
          <p:nvPr/>
        </p:nvCxnSpPr>
        <p:spPr>
          <a:xfrm>
            <a:off x="288000" y="1548000"/>
            <a:ext cx="8748000" cy="1588"/>
          </a:xfrm>
          <a:prstGeom prst="line">
            <a:avLst/>
          </a:prstGeom>
          <a:ln w="3810" cap="flat">
            <a:solidFill>
              <a:srgbClr val="e94716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5_shape3"/>
          <p:cNvCxnSpPr/>
          <p:nvPr/>
        </p:nvCxnSpPr>
        <p:spPr>
          <a:xfrm>
            <a:off x="288000" y="6912000"/>
            <a:ext cx="8748000" cy="1588"/>
          </a:xfrm>
          <a:prstGeom prst="line">
            <a:avLst/>
          </a:prstGeom>
          <a:ln w="3810" cap="flat">
            <a:solidFill>
              <a:srgbClr val="e94716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5_shape4"/>
          <p:cNvSpPr/>
          <p:nvPr>
            <p:ph type="body" sz="quarter" idx="10"/>
          </p:nvPr>
        </p:nvSpPr>
        <p:spPr>
          <a:xfrm>
            <a:off x="539999" y="1078669"/>
            <a:ext cx="8494513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en-US" altLang="ko-KR" sz="5400" b="1">
                <a:solidFill>
                  <a:srgbClr val="e94716"/>
                </a:solidFill>
                <a:latin typeface="나눔고딕"/>
                <a:ea typeface="나눔고딕"/>
              </a:rPr>
              <a:t>contents.</a:t>
            </a:r>
            <a:endParaRPr sz="5400" b="1">
              <a:solidFill>
                <a:srgbClr val="e94716"/>
              </a:solidFill>
              <a:latin typeface="나눔고딕"/>
              <a:ea typeface="나눔고딕"/>
            </a:endParaRPr>
          </a:p>
        </p:txBody>
      </p:sp>
      <p:sp>
        <p:nvSpPr>
          <p:cNvPr id="7" name="layout5_shape5"/>
          <p:cNvSpPr/>
          <p:nvPr>
            <p:ph type="body" sz="quarter" idx="1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lvl="0">
              <a:buNone/>
            </a:pPr>
            <a:r>
              <a:rPr lang="ko-KR" altLang="en-US" sz="2700" b="0">
                <a:solidFill>
                  <a:srgbClr val="4c2c8d"/>
                </a:solidFill>
                <a:latin typeface="나눔명조"/>
                <a:ea typeface="나눔명조"/>
              </a:rPr>
              <a:t>목차</a:t>
            </a:r>
            <a:endParaRPr sz="2700" b="0">
              <a:solidFill>
                <a:srgbClr val="4c2c8d"/>
              </a:solidFill>
              <a:latin typeface="나눔명조"/>
              <a:ea typeface="나눔명조"/>
            </a:endParaRPr>
          </a:p>
        </p:txBody>
      </p:sp>
      <p:sp>
        <p:nvSpPr>
          <p:cNvPr id="8" name="layout5_shape6"/>
          <p:cNvSpPr/>
          <p:nvPr>
            <p:ph type="body" sz="quarter" idx="12"/>
          </p:nvPr>
        </p:nvSpPr>
        <p:spPr>
          <a:xfrm>
            <a:off x="540000" y="1954989"/>
            <a:ext cx="8496000" cy="4680000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baseline="0" spc="-17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marL="514350" indent="-514350" lvl="0">
              <a:lnSpc>
                <a:spcPts val="2950"/>
              </a:lnSpc>
              <a:buNone/>
            </a:pPr>
            <a:r>
              <a:rPr lang="en-US" altLang="ko-KR" sz="2700" b="0" baseline="0" spc="-170">
                <a:solidFill>
                  <a:srgbClr val="4c2c8d"/>
                </a:solidFill>
                <a:latin typeface="나눔명조"/>
                <a:ea typeface="나눔명조"/>
              </a:rPr>
              <a:t>01.  </a:t>
            </a:r>
            <a:r>
              <a:rPr lang="ko-KR" altLang="en-US" sz="2700" b="0" baseline="0" spc="-170">
                <a:solidFill>
                  <a:srgbClr val="4c2c8d"/>
                </a:solidFill>
                <a:latin typeface="나눔명조"/>
                <a:ea typeface="나눔명조"/>
              </a:rPr>
              <a:t>목차</a:t>
            </a:r>
            <a:r>
              <a:rPr lang="en-US" altLang="en-US" sz="2700" b="0" baseline="0" spc="-170">
                <a:solidFill>
                  <a:srgbClr val="4c2c8d"/>
                </a:solidFill>
                <a:latin typeface="나눔명조"/>
                <a:ea typeface="나눔명조"/>
              </a:rPr>
              <a:t> </a:t>
            </a:r>
            <a:endParaRPr sz="2700" b="0" baseline="0" spc="-170">
              <a:solidFill>
                <a:srgbClr val="4c2c8d"/>
              </a:solidFill>
              <a:latin typeface="나눔명조"/>
              <a:ea typeface="나눔명조"/>
            </a:endParaRPr>
          </a:p>
          <a:p>
            <a:pPr marL="514350" indent="-514350" lvl="0">
              <a:lnSpc>
                <a:spcPts val="2950"/>
              </a:lnSpc>
              <a:buNone/>
            </a:pPr>
            <a:r>
              <a:rPr lang="en-US" altLang="ko-KR" sz="2700" b="0" baseline="0" spc="-170">
                <a:solidFill>
                  <a:srgbClr val="4c2c8d"/>
                </a:solidFill>
                <a:latin typeface="나눔명조"/>
                <a:ea typeface="나눔명조"/>
              </a:rPr>
              <a:t>02.  </a:t>
            </a:r>
            <a:r>
              <a:rPr lang="ko-KR" altLang="en-US" sz="2700" b="0" baseline="0" spc="-170">
                <a:solidFill>
                  <a:srgbClr val="4c2c8d"/>
                </a:solidFill>
                <a:latin typeface="나눔명조"/>
                <a:ea typeface="나눔명조"/>
              </a:rPr>
              <a:t>목차</a:t>
            </a:r>
            <a:endParaRPr sz="2700" b="0" baseline="0" spc="-170">
              <a:solidFill>
                <a:srgbClr val="4c2c8d"/>
              </a:solidFill>
              <a:latin typeface="나눔명조"/>
              <a:ea typeface="나눔명조"/>
            </a:endParaRPr>
          </a:p>
          <a:p>
            <a:pPr marL="514350" indent="-514350" lvl="0">
              <a:lnSpc>
                <a:spcPts val="2950"/>
              </a:lnSpc>
              <a:buNone/>
            </a:pPr>
            <a:r>
              <a:rPr lang="en-US" altLang="ko-KR" sz="2700" b="0" baseline="0" spc="-170">
                <a:solidFill>
                  <a:srgbClr val="4c2c8d"/>
                </a:solidFill>
                <a:latin typeface="나눔명조"/>
                <a:ea typeface="나눔명조"/>
              </a:rPr>
              <a:t>03.  </a:t>
            </a:r>
            <a:r>
              <a:rPr lang="ko-KR" altLang="en-US" sz="2700" b="0" baseline="0" spc="-170">
                <a:solidFill>
                  <a:srgbClr val="4c2c8d"/>
                </a:solidFill>
                <a:latin typeface="나눔명조"/>
                <a:ea typeface="나눔명조"/>
              </a:rPr>
              <a:t>목차</a:t>
            </a:r>
            <a:endParaRPr sz="2700" b="0" baseline="0" spc="-170">
              <a:solidFill>
                <a:srgbClr val="4c2c8d"/>
              </a:solidFill>
              <a:latin typeface="나눔명조"/>
              <a:ea typeface="나눔명조"/>
            </a:endParaRPr>
          </a:p>
          <a:p>
            <a:pPr marL="514350" indent="-514350" lvl="0">
              <a:lnSpc>
                <a:spcPts val="2950"/>
              </a:lnSpc>
              <a:buNone/>
            </a:pPr>
            <a:r>
              <a:rPr lang="en-US" altLang="ko-KR" sz="2700" b="0" baseline="0" spc="-170">
                <a:solidFill>
                  <a:srgbClr val="4c2c8d"/>
                </a:solidFill>
                <a:latin typeface="나눔명조"/>
                <a:ea typeface="나눔명조"/>
              </a:rPr>
              <a:t>04.  </a:t>
            </a:r>
            <a:r>
              <a:rPr lang="ko-KR" altLang="en-US" sz="2700" b="0" baseline="0" spc="-170">
                <a:solidFill>
                  <a:srgbClr val="4c2c8d"/>
                </a:solidFill>
                <a:latin typeface="나눔명조"/>
                <a:ea typeface="나눔명조"/>
              </a:rPr>
              <a:t>목차</a:t>
            </a:r>
            <a:endParaRPr sz="2700" b="0" baseline="0" spc="-170">
              <a:solidFill>
                <a:srgbClr val="4c2c8d"/>
              </a:solidFill>
              <a:latin typeface="나눔명조"/>
              <a:ea typeface="나눔명조"/>
            </a:endParaRPr>
          </a:p>
          <a:p>
            <a:pPr marL="514350" indent="-514350" lvl="0">
              <a:lnSpc>
                <a:spcPts val="2950"/>
              </a:lnSpc>
              <a:buNone/>
            </a:pPr>
            <a:r>
              <a:rPr lang="en-US" altLang="ko-KR" sz="2700" b="0" baseline="0" spc="-170">
                <a:solidFill>
                  <a:srgbClr val="4c2c8d"/>
                </a:solidFill>
                <a:latin typeface="나눔명조"/>
                <a:ea typeface="나눔명조"/>
              </a:rPr>
              <a:t>05.  </a:t>
            </a:r>
            <a:r>
              <a:rPr lang="ko-KR" altLang="en-US" sz="2700" b="0" baseline="0" spc="-170">
                <a:solidFill>
                  <a:srgbClr val="4c2c8d"/>
                </a:solidFill>
                <a:latin typeface="나눔명조"/>
                <a:ea typeface="나눔명조"/>
              </a:rPr>
              <a:t>목차</a:t>
            </a:r>
            <a:endParaRPr sz="2700" b="0" baseline="0" spc="-170">
              <a:solidFill>
                <a:srgbClr val="4c2c8d"/>
              </a:solidFill>
              <a:latin typeface="나눔명조"/>
              <a:ea typeface="나눔명조"/>
            </a:endParaRPr>
          </a:p>
          <a:p>
            <a:pPr marL="514350" indent="-514350" lvl="0">
              <a:lnSpc>
                <a:spcPts val="2950"/>
              </a:lnSpc>
              <a:buNone/>
            </a:pPr>
            <a:r>
              <a:rPr lang="en-US" altLang="ko-KR" sz="2700" b="0" baseline="0" spc="-170">
                <a:solidFill>
                  <a:srgbClr val="4c2c8d"/>
                </a:solidFill>
                <a:latin typeface="나눔명조"/>
                <a:ea typeface="나눔명조"/>
              </a:rPr>
              <a:t>06.  </a:t>
            </a:r>
            <a:r>
              <a:rPr lang="ko-KR" altLang="en-US" sz="2700" b="0" baseline="0" spc="-170">
                <a:solidFill>
                  <a:srgbClr val="4c2c8d"/>
                </a:solidFill>
                <a:latin typeface="나눔명조"/>
                <a:ea typeface="나눔명조"/>
              </a:rPr>
              <a:t>목차</a:t>
            </a:r>
            <a:endParaRPr sz="2700" b="0" baseline="0" spc="-170">
              <a:solidFill>
                <a:srgbClr val="4c2c8d"/>
              </a:solidFill>
              <a:latin typeface="나눔명조"/>
              <a:ea typeface="나눔명조"/>
            </a:endParaRPr>
          </a:p>
        </p:txBody>
      </p:sp>
      <p:sp>
        <p:nvSpPr>
          <p:cNvPr id="9" name="layout5_shape7"/>
          <p:cNvSpPr/>
          <p:nvPr>
            <p:ph type="body" sz="quarter" idx="13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900"/>
              </a:lnSpc>
              <a:buNone/>
            </a:pPr>
            <a:r>
              <a:rPr lang="ko-KR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문서</a:t>
            </a:r>
            <a:r>
              <a:rPr lang="en-US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 </a:t>
            </a:r>
            <a:r>
              <a:rPr lang="ko-KR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제목</a:t>
            </a:r>
            <a:endParaRPr sz="700" b="0">
              <a:solidFill>
                <a:srgbClr val="4c2c8d"/>
              </a:solidFill>
              <a:latin typeface="나눔고딕"/>
              <a:ea typeface="나눔고딕"/>
            </a:endParaRPr>
          </a:p>
          <a:p>
            <a:pPr lvl="0">
              <a:lnSpc>
                <a:spcPts val="900"/>
              </a:lnSpc>
              <a:buNone/>
            </a:pPr>
            <a:r>
              <a:rPr lang="ko-KR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문서</a:t>
            </a:r>
            <a:r>
              <a:rPr lang="en-US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 </a:t>
            </a:r>
            <a:r>
              <a:rPr lang="ko-KR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작성자</a:t>
            </a:r>
            <a:endParaRPr sz="700" b="0">
              <a:solidFill>
                <a:srgbClr val="4c2c8d"/>
              </a:solidFill>
              <a:latin typeface="나눔고딕"/>
              <a:ea typeface="나눔고딕"/>
            </a:endParaRPr>
          </a:p>
        </p:txBody>
      </p:sp>
      <p:sp>
        <p:nvSpPr>
          <p:cNvPr id="10" name="layout5_shape8"/>
          <p:cNvSpPr/>
          <p:nvPr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layout5_picture1" descr="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12" name="layout5_shape9"/>
          <p:cNvSpPr/>
          <p:nvPr>
            <p:ph type="body" sz="quarter" idx="14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chemeClr val="bg1"/>
                </a:solidFill>
                <a:latin typeface="나눔고딕"/>
                <a:ea typeface="나눔고딕"/>
              </a:rPr>
              <a:t>my</a:t>
            </a:r>
          </a:p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chemeClr val="bg1"/>
                </a:solidFill>
                <a:latin typeface="나눔고딕"/>
                <a:ea typeface="나눔고딕"/>
              </a:rPr>
              <a:t>app.</a:t>
            </a:r>
          </a:p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chemeClr val="bg1"/>
                </a:solidFill>
                <a:latin typeface="나눔고딕"/>
                <a:ea typeface="나눔고딕"/>
              </a:rPr>
              <a:t>design</a:t>
            </a:r>
            <a:endParaRPr sz="1300" b="1"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6_shape1"/>
          <p:cNvCxnSpPr/>
          <p:nvPr/>
        </p:nvCxnSpPr>
        <p:spPr>
          <a:xfrm>
            <a:off x="288000" y="252000"/>
            <a:ext cx="8748000" cy="1588"/>
          </a:xfrm>
          <a:prstGeom prst="line">
            <a:avLst/>
          </a:prstGeom>
          <a:ln w="3810" cap="flat">
            <a:solidFill>
              <a:srgbClr val="e94716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6_shape2"/>
          <p:cNvCxnSpPr/>
          <p:nvPr/>
        </p:nvCxnSpPr>
        <p:spPr>
          <a:xfrm>
            <a:off x="288000" y="1548000"/>
            <a:ext cx="8748000" cy="1588"/>
          </a:xfrm>
          <a:prstGeom prst="line">
            <a:avLst/>
          </a:prstGeom>
          <a:ln w="3810" cap="flat">
            <a:solidFill>
              <a:srgbClr val="e94716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6_shape3"/>
          <p:cNvCxnSpPr/>
          <p:nvPr/>
        </p:nvCxnSpPr>
        <p:spPr>
          <a:xfrm>
            <a:off x="288000" y="6912000"/>
            <a:ext cx="8748000" cy="1588"/>
          </a:xfrm>
          <a:prstGeom prst="line">
            <a:avLst/>
          </a:prstGeom>
          <a:ln w="3810" cap="flat">
            <a:solidFill>
              <a:srgbClr val="e94716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6_shape4"/>
          <p:cNvSpPr/>
          <p:nvPr>
            <p:ph type="body" sz="quarter" idx="10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en-US" altLang="ko-KR" sz="5400" b="1">
                <a:solidFill>
                  <a:srgbClr val="e94716"/>
                </a:solidFill>
                <a:latin typeface="나눔고딕"/>
                <a:ea typeface="나눔고딕"/>
              </a:rPr>
              <a:t>title.</a:t>
            </a:r>
            <a:endParaRPr sz="5400" b="1">
              <a:solidFill>
                <a:srgbClr val="e94716"/>
              </a:solidFill>
              <a:latin typeface="나눔고딕"/>
              <a:ea typeface="나눔고딕"/>
            </a:endParaRPr>
          </a:p>
        </p:txBody>
      </p:sp>
      <p:sp>
        <p:nvSpPr>
          <p:cNvPr id="7" name="layout6_shape5"/>
          <p:cNvSpPr/>
          <p:nvPr>
            <p:ph type="body" sz="quarter" idx="1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lvl="0">
              <a:buNone/>
            </a:pPr>
            <a:r>
              <a:rPr lang="ko-KR" altLang="en-US" sz="2700" b="0" spc="-150">
                <a:solidFill>
                  <a:srgbClr val="4c2c8d"/>
                </a:solidFill>
                <a:latin typeface="나눔명조"/>
                <a:ea typeface="나눔명조"/>
              </a:rPr>
              <a:t>제목</a:t>
            </a:r>
            <a:r>
              <a:rPr lang="en-US" altLang="en-US" sz="2700" b="0" spc="-150">
                <a:solidFill>
                  <a:srgbClr val="4c2c8d"/>
                </a:solidFill>
                <a:latin typeface="나눔명조"/>
                <a:ea typeface="나눔명조"/>
              </a:rPr>
              <a:t> </a:t>
            </a:r>
            <a:endParaRPr sz="2700" b="0" spc="-150">
              <a:solidFill>
                <a:srgbClr val="4c2c8d"/>
              </a:solidFill>
              <a:latin typeface="나눔명조"/>
              <a:ea typeface="나눔명조"/>
            </a:endParaRPr>
          </a:p>
        </p:txBody>
      </p:sp>
      <p:sp>
        <p:nvSpPr>
          <p:cNvPr id="8" name="layout6_shape6"/>
          <p:cNvSpPr/>
          <p:nvPr>
            <p:ph type="body" sz="quarter" idx="12"/>
          </p:nvPr>
        </p:nvSpPr>
        <p:spPr>
          <a:xfrm>
            <a:off x="540000" y="1954800"/>
            <a:ext cx="8496000" cy="4680000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00"/>
              </a:lnSpc>
              <a:buNone/>
              <a:defRPr sz="2700" b="0" baseline="0" spc="-17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marL="514350" indent="-514350" lvl="0">
              <a:lnSpc>
                <a:spcPts val="2900"/>
              </a:lnSpc>
              <a:buNone/>
            </a:pPr>
            <a:r>
              <a:rPr lang="ko-KR" altLang="en-US" sz="2700" b="0" baseline="0" spc="-170">
                <a:solidFill>
                  <a:srgbClr val="4c2c8d"/>
                </a:solidFill>
                <a:latin typeface="나눔명조"/>
                <a:ea typeface="나눔명조"/>
              </a:rPr>
              <a:t>내용</a:t>
            </a:r>
            <a:endParaRPr sz="2700" b="0" baseline="0" spc="-170">
              <a:solidFill>
                <a:srgbClr val="4c2c8d"/>
              </a:solidFill>
              <a:latin typeface="나눔명조"/>
              <a:ea typeface="나눔명조"/>
            </a:endParaRPr>
          </a:p>
        </p:txBody>
      </p:sp>
      <p:sp>
        <p:nvSpPr>
          <p:cNvPr id="9" name="layout6_shape7"/>
          <p:cNvSpPr/>
          <p:nvPr>
            <p:ph type="body" sz="quarter" idx="13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900"/>
              </a:lnSpc>
              <a:buNone/>
            </a:pPr>
            <a:r>
              <a:rPr lang="ko-KR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문서</a:t>
            </a:r>
            <a:r>
              <a:rPr lang="en-US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 </a:t>
            </a:r>
            <a:r>
              <a:rPr lang="ko-KR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제목</a:t>
            </a:r>
            <a:endParaRPr sz="700" b="0">
              <a:solidFill>
                <a:srgbClr val="4c2c8d"/>
              </a:solidFill>
              <a:latin typeface="나눔고딕"/>
              <a:ea typeface="나눔고딕"/>
            </a:endParaRPr>
          </a:p>
          <a:p>
            <a:pPr lvl="0">
              <a:lnSpc>
                <a:spcPts val="900"/>
              </a:lnSpc>
              <a:buNone/>
            </a:pPr>
            <a:r>
              <a:rPr lang="ko-KR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문서</a:t>
            </a:r>
            <a:r>
              <a:rPr lang="en-US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 </a:t>
            </a:r>
            <a:r>
              <a:rPr lang="ko-KR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작성자</a:t>
            </a:r>
            <a:endParaRPr sz="700" b="0">
              <a:solidFill>
                <a:srgbClr val="4c2c8d"/>
              </a:solidFill>
              <a:latin typeface="나눔고딕"/>
              <a:ea typeface="나눔고딕"/>
            </a:endParaRPr>
          </a:p>
        </p:txBody>
      </p:sp>
      <p:sp>
        <p:nvSpPr>
          <p:cNvPr id="10" name="layout6_shape8"/>
          <p:cNvSpPr/>
          <p:nvPr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layout6_picture1" descr="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12" name="layout6_shape9"/>
          <p:cNvSpPr/>
          <p:nvPr>
            <p:ph type="body" sz="quarter" idx="17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chemeClr val="bg1"/>
                </a:solidFill>
                <a:latin typeface="나눔고딕"/>
                <a:ea typeface="나눔고딕"/>
              </a:rPr>
              <a:t>my</a:t>
            </a:r>
          </a:p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chemeClr val="bg1"/>
                </a:solidFill>
                <a:latin typeface="나눔고딕"/>
                <a:ea typeface="나눔고딕"/>
              </a:rPr>
              <a:t>app.</a:t>
            </a:r>
          </a:p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chemeClr val="bg1"/>
                </a:solidFill>
                <a:latin typeface="나눔고딕"/>
                <a:ea typeface="나눔고딕"/>
              </a:rPr>
              <a:t>design</a:t>
            </a:r>
            <a:endParaRPr sz="1300" b="1"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7_shape1"/>
          <p:cNvCxnSpPr/>
          <p:nvPr/>
        </p:nvCxnSpPr>
        <p:spPr>
          <a:xfrm>
            <a:off x="288000" y="252000"/>
            <a:ext cx="8748000" cy="1588"/>
          </a:xfrm>
          <a:prstGeom prst="line">
            <a:avLst/>
          </a:prstGeom>
          <a:ln w="3810" cap="flat">
            <a:solidFill>
              <a:srgbClr val="e94716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7_shape2"/>
          <p:cNvCxnSpPr/>
          <p:nvPr/>
        </p:nvCxnSpPr>
        <p:spPr>
          <a:xfrm>
            <a:off x="288000" y="1548000"/>
            <a:ext cx="8748000" cy="1588"/>
          </a:xfrm>
          <a:prstGeom prst="line">
            <a:avLst/>
          </a:prstGeom>
          <a:ln w="3810" cap="flat">
            <a:solidFill>
              <a:srgbClr val="e94716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7_shape3"/>
          <p:cNvCxnSpPr/>
          <p:nvPr/>
        </p:nvCxnSpPr>
        <p:spPr>
          <a:xfrm>
            <a:off x="288000" y="6912000"/>
            <a:ext cx="8748000" cy="1588"/>
          </a:xfrm>
          <a:prstGeom prst="line">
            <a:avLst/>
          </a:prstGeom>
          <a:ln w="3810" cap="flat">
            <a:solidFill>
              <a:srgbClr val="e94716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7_shape4"/>
          <p:cNvSpPr/>
          <p:nvPr>
            <p:ph type="body" sz="quarter" idx="12"/>
          </p:nvPr>
        </p:nvSpPr>
        <p:spPr>
          <a:xfrm>
            <a:off x="540000" y="1954989"/>
            <a:ext cx="8496000" cy="803278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baseline="0" spc="-17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marL="514350" indent="-514350" lvl="0">
              <a:lnSpc>
                <a:spcPts val="2950"/>
              </a:lnSpc>
              <a:buNone/>
            </a:pPr>
            <a:r>
              <a:rPr lang="en-US" altLang="ko-KR" sz="2700" b="0" baseline="0" spc="-170">
                <a:solidFill>
                  <a:srgbClr val="4c2c8d"/>
                </a:solidFill>
                <a:latin typeface="나눔명조"/>
                <a:ea typeface="나눔명조"/>
              </a:rPr>
              <a:t>01.</a:t>
            </a:r>
          </a:p>
          <a:p>
            <a:pPr marL="514350" indent="-514350" lvl="0">
              <a:lnSpc>
                <a:spcPts val="2950"/>
              </a:lnSpc>
              <a:buNone/>
            </a:pPr>
            <a:r>
              <a:rPr lang="ko-KR" altLang="en-US" sz="2700" b="0" baseline="0" spc="-170">
                <a:solidFill>
                  <a:srgbClr val="4c2c8d"/>
                </a:solidFill>
                <a:latin typeface="나눔명조"/>
                <a:ea typeface="나눔명조"/>
              </a:rPr>
              <a:t>핵심</a:t>
            </a:r>
            <a:r>
              <a:rPr lang="en-US" altLang="en-US" sz="2700" b="0" baseline="0" spc="-170">
                <a:solidFill>
                  <a:srgbClr val="4c2c8d"/>
                </a:solidFill>
                <a:latin typeface="나눔명조"/>
                <a:ea typeface="나눔명조"/>
              </a:rPr>
              <a:t> </a:t>
            </a:r>
            <a:r>
              <a:rPr lang="ko-KR" altLang="en-US" sz="2700" b="0" baseline="0" spc="-170">
                <a:solidFill>
                  <a:srgbClr val="4c2c8d"/>
                </a:solidFill>
                <a:latin typeface="나눔명조"/>
                <a:ea typeface="나눔명조"/>
              </a:rPr>
              <a:t>기능</a:t>
            </a:r>
            <a:endParaRPr sz="2700" b="0" baseline="0" spc="-170">
              <a:solidFill>
                <a:srgbClr val="4c2c8d"/>
              </a:solidFill>
              <a:latin typeface="나눔명조"/>
              <a:ea typeface="나눔명조"/>
            </a:endParaRPr>
          </a:p>
        </p:txBody>
      </p:sp>
      <p:sp>
        <p:nvSpPr>
          <p:cNvPr id="7" name="layout7_shape5"/>
          <p:cNvSpPr/>
          <p:nvPr>
            <p:ph type="body" sz="quarter" idx="13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5c3a93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900"/>
              </a:lnSpc>
              <a:buNone/>
            </a:pPr>
            <a:r>
              <a:rPr lang="ko-KR" altLang="en-US" sz="700" b="0">
                <a:solidFill>
                  <a:srgbClr val="5c3a93"/>
                </a:solidFill>
                <a:latin typeface="나눔고딕"/>
                <a:ea typeface="나눔고딕"/>
              </a:rPr>
              <a:t>문서</a:t>
            </a:r>
            <a:r>
              <a:rPr lang="en-US" altLang="en-US" sz="700" b="0">
                <a:solidFill>
                  <a:srgbClr val="5c3a93"/>
                </a:solidFill>
                <a:latin typeface="나눔고딕"/>
                <a:ea typeface="나눔고딕"/>
              </a:rPr>
              <a:t> </a:t>
            </a:r>
            <a:r>
              <a:rPr lang="ko-KR" altLang="en-US" sz="700" b="0">
                <a:solidFill>
                  <a:srgbClr val="5c3a93"/>
                </a:solidFill>
                <a:latin typeface="나눔고딕"/>
                <a:ea typeface="나눔고딕"/>
              </a:rPr>
              <a:t>제목</a:t>
            </a:r>
            <a:endParaRPr sz="700" b="0">
              <a:solidFill>
                <a:srgbClr val="5c3a93"/>
              </a:solidFill>
              <a:latin typeface="나눔고딕"/>
              <a:ea typeface="나눔고딕"/>
            </a:endParaRPr>
          </a:p>
          <a:p>
            <a:pPr lvl="0">
              <a:lnSpc>
                <a:spcPts val="900"/>
              </a:lnSpc>
              <a:buNone/>
            </a:pPr>
            <a:r>
              <a:rPr lang="ko-KR" altLang="en-US" sz="700" b="0">
                <a:solidFill>
                  <a:srgbClr val="5c3a93"/>
                </a:solidFill>
                <a:latin typeface="나눔고딕"/>
                <a:ea typeface="나눔고딕"/>
              </a:rPr>
              <a:t>문서</a:t>
            </a:r>
            <a:r>
              <a:rPr lang="en-US" altLang="en-US" sz="700" b="0">
                <a:solidFill>
                  <a:srgbClr val="5c3a93"/>
                </a:solidFill>
                <a:latin typeface="나눔고딕"/>
                <a:ea typeface="나눔고딕"/>
              </a:rPr>
              <a:t> </a:t>
            </a:r>
            <a:r>
              <a:rPr lang="ko-KR" altLang="en-US" sz="700" b="0">
                <a:solidFill>
                  <a:srgbClr val="5c3a93"/>
                </a:solidFill>
                <a:latin typeface="나눔고딕"/>
                <a:ea typeface="나눔고딕"/>
              </a:rPr>
              <a:t>작성자</a:t>
            </a:r>
            <a:endParaRPr sz="700" b="0">
              <a:solidFill>
                <a:srgbClr val="5c3a93"/>
              </a:solidFill>
              <a:latin typeface="나눔고딕"/>
              <a:ea typeface="나눔고딕"/>
            </a:endParaRPr>
          </a:p>
        </p:txBody>
      </p:sp>
      <p:sp>
        <p:nvSpPr>
          <p:cNvPr id="8" name="layout7_shape6"/>
          <p:cNvSpPr/>
          <p:nvPr>
            <p:ph type="body" sz="quarter" idx="14"/>
          </p:nvPr>
        </p:nvSpPr>
        <p:spPr>
          <a:xfrm>
            <a:off x="539999" y="28656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baseline="0" spc="10">
                <a:solidFill>
                  <a:srgbClr val="e94716"/>
                </a:solidFill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1000" baseline="0" spc="10">
                <a:solidFill>
                  <a:srgbClr val="e94716"/>
                </a:solidFill>
                <a:latin typeface="나눔고딕"/>
                <a:ea typeface="나눔고딕"/>
              </a:rPr>
              <a:t>핵심</a:t>
            </a:r>
            <a:r>
              <a:rPr lang="en-US" altLang="en-US" sz="1000" baseline="0" spc="10">
                <a:solidFill>
                  <a:srgbClr val="e94716"/>
                </a:solidFill>
                <a:latin typeface="나눔고딕"/>
                <a:ea typeface="나눔고딕"/>
              </a:rPr>
              <a:t> </a:t>
            </a:r>
            <a:r>
              <a:rPr lang="ko-KR" altLang="en-US" sz="1000" baseline="0" spc="10">
                <a:solidFill>
                  <a:srgbClr val="e94716"/>
                </a:solidFill>
                <a:latin typeface="나눔고딕"/>
                <a:ea typeface="나눔고딕"/>
              </a:rPr>
              <a:t>기능</a:t>
            </a:r>
            <a:r>
              <a:rPr lang="en-US" altLang="en-US" sz="1000" baseline="0" spc="10">
                <a:solidFill>
                  <a:srgbClr val="e94716"/>
                </a:solidFill>
                <a:latin typeface="나눔고딕"/>
                <a:ea typeface="나눔고딕"/>
              </a:rPr>
              <a:t> </a:t>
            </a:r>
            <a:r>
              <a:rPr lang="ko-KR" altLang="en-US" sz="1000" baseline="0" spc="10">
                <a:solidFill>
                  <a:srgbClr val="e94716"/>
                </a:solidFill>
                <a:latin typeface="나눔고딕"/>
                <a:ea typeface="나눔고딕"/>
              </a:rPr>
              <a:t>내용</a:t>
            </a:r>
            <a:r>
              <a:rPr lang="en-US" altLang="en-US" sz="1000" baseline="0" spc="10">
                <a:solidFill>
                  <a:srgbClr val="e94716"/>
                </a:solidFill>
                <a:latin typeface="나눔고딕"/>
                <a:ea typeface="나눔고딕"/>
              </a:rPr>
              <a:t> </a:t>
            </a:r>
            <a:r>
              <a:rPr lang="en-US" altLang="ko-KR" sz="1000" baseline="0" spc="10">
                <a:solidFill>
                  <a:srgbClr val="e94716"/>
                </a:solidFill>
                <a:latin typeface="나눔고딕"/>
                <a:ea typeface="나눔고딕"/>
              </a:rPr>
              <a:t>1</a:t>
            </a:r>
            <a:endParaRPr sz="1000" baseline="0" spc="10">
              <a:solidFill>
                <a:srgbClr val="e94716"/>
              </a:solidFill>
              <a:latin typeface="나눔고딕"/>
              <a:ea typeface="나눔고딕"/>
            </a:endParaRPr>
          </a:p>
        </p:txBody>
      </p:sp>
      <p:sp>
        <p:nvSpPr>
          <p:cNvPr id="9" name="layout7_shape7"/>
          <p:cNvSpPr/>
          <p:nvPr>
            <p:ph type="body" sz="quarter" idx="15"/>
          </p:nvPr>
        </p:nvSpPr>
        <p:spPr>
          <a:xfrm>
            <a:off x="540000" y="3525044"/>
            <a:ext cx="8496000" cy="803282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baseline="0" spc="-17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marL="514350" indent="-514350" lvl="0">
              <a:lnSpc>
                <a:spcPts val="2950"/>
              </a:lnSpc>
              <a:buNone/>
            </a:pPr>
            <a:r>
              <a:rPr lang="en-US" altLang="ko-KR" sz="2700" b="0" baseline="0" spc="-170">
                <a:solidFill>
                  <a:srgbClr val="4c2c8d"/>
                </a:solidFill>
                <a:latin typeface="나눔명조"/>
                <a:ea typeface="나눔명조"/>
              </a:rPr>
              <a:t>02.</a:t>
            </a:r>
          </a:p>
          <a:p>
            <a:pPr marL="514350" indent="-514350" lvl="0">
              <a:lnSpc>
                <a:spcPts val="2950"/>
              </a:lnSpc>
              <a:buNone/>
            </a:pPr>
            <a:r>
              <a:rPr lang="ko-KR" altLang="en-US" sz="2700" b="0" baseline="0" spc="-170">
                <a:solidFill>
                  <a:srgbClr val="4c2c8d"/>
                </a:solidFill>
                <a:latin typeface="나눔명조"/>
                <a:ea typeface="나눔명조"/>
              </a:rPr>
              <a:t>핵심</a:t>
            </a:r>
            <a:r>
              <a:rPr lang="en-US" altLang="en-US" sz="2700" b="0" baseline="0" spc="-170">
                <a:solidFill>
                  <a:srgbClr val="4c2c8d"/>
                </a:solidFill>
                <a:latin typeface="나눔명조"/>
                <a:ea typeface="나눔명조"/>
              </a:rPr>
              <a:t> </a:t>
            </a:r>
            <a:r>
              <a:rPr lang="ko-KR" altLang="en-US" sz="2700" b="0" baseline="0" spc="-170">
                <a:solidFill>
                  <a:srgbClr val="4c2c8d"/>
                </a:solidFill>
                <a:latin typeface="나눔명조"/>
                <a:ea typeface="나눔명조"/>
              </a:rPr>
              <a:t>기능</a:t>
            </a:r>
            <a:endParaRPr sz="2700" b="0" baseline="0" spc="-170">
              <a:solidFill>
                <a:srgbClr val="4c2c8d"/>
              </a:solidFill>
              <a:latin typeface="나눔명조"/>
              <a:ea typeface="나눔명조"/>
            </a:endParaRPr>
          </a:p>
        </p:txBody>
      </p:sp>
      <p:sp>
        <p:nvSpPr>
          <p:cNvPr id="10" name="layout7_shape8"/>
          <p:cNvSpPr/>
          <p:nvPr>
            <p:ph type="body" sz="quarter" idx="16"/>
          </p:nvPr>
        </p:nvSpPr>
        <p:spPr>
          <a:xfrm>
            <a:off x="539999" y="44352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baseline="0" spc="10">
                <a:solidFill>
                  <a:srgbClr val="e94716"/>
                </a:solidFill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1000" baseline="0" spc="10">
                <a:solidFill>
                  <a:srgbClr val="e94716"/>
                </a:solidFill>
                <a:latin typeface="나눔고딕"/>
                <a:ea typeface="나눔고딕"/>
              </a:rPr>
              <a:t>핵심</a:t>
            </a:r>
            <a:r>
              <a:rPr lang="en-US" altLang="en-US" sz="1000" baseline="0" spc="10">
                <a:solidFill>
                  <a:srgbClr val="e94716"/>
                </a:solidFill>
                <a:latin typeface="나눔고딕"/>
                <a:ea typeface="나눔고딕"/>
              </a:rPr>
              <a:t> </a:t>
            </a:r>
            <a:r>
              <a:rPr lang="ko-KR" altLang="en-US" sz="1000" baseline="0" spc="10">
                <a:solidFill>
                  <a:srgbClr val="e94716"/>
                </a:solidFill>
                <a:latin typeface="나눔고딕"/>
                <a:ea typeface="나눔고딕"/>
              </a:rPr>
              <a:t>기능</a:t>
            </a:r>
            <a:r>
              <a:rPr lang="en-US" altLang="en-US" sz="1000" baseline="0" spc="10">
                <a:solidFill>
                  <a:srgbClr val="e94716"/>
                </a:solidFill>
                <a:latin typeface="나눔고딕"/>
                <a:ea typeface="나눔고딕"/>
              </a:rPr>
              <a:t> </a:t>
            </a:r>
            <a:r>
              <a:rPr lang="ko-KR" altLang="en-US" sz="1000" baseline="0" spc="10">
                <a:solidFill>
                  <a:srgbClr val="e94716"/>
                </a:solidFill>
                <a:latin typeface="나눔고딕"/>
                <a:ea typeface="나눔고딕"/>
              </a:rPr>
              <a:t>내용</a:t>
            </a:r>
            <a:r>
              <a:rPr lang="en-US" altLang="en-US" sz="1000" baseline="0" spc="10">
                <a:solidFill>
                  <a:srgbClr val="e94716"/>
                </a:solidFill>
                <a:latin typeface="나눔고딕"/>
                <a:ea typeface="나눔고딕"/>
              </a:rPr>
              <a:t> </a:t>
            </a:r>
            <a:r>
              <a:rPr lang="en-US" altLang="ko-KR" sz="1000" baseline="0" spc="10">
                <a:solidFill>
                  <a:srgbClr val="e94716"/>
                </a:solidFill>
                <a:latin typeface="나눔고딕"/>
                <a:ea typeface="나눔고딕"/>
              </a:rPr>
              <a:t>2</a:t>
            </a:r>
            <a:endParaRPr sz="1000" baseline="0" spc="10">
              <a:solidFill>
                <a:srgbClr val="e94716"/>
              </a:solidFill>
              <a:latin typeface="나눔고딕"/>
              <a:ea typeface="나눔고딕"/>
            </a:endParaRPr>
          </a:p>
        </p:txBody>
      </p:sp>
      <p:sp>
        <p:nvSpPr>
          <p:cNvPr id="11" name="layout7_shape9"/>
          <p:cNvSpPr/>
          <p:nvPr>
            <p:ph type="body" sz="quarter" idx="17"/>
          </p:nvPr>
        </p:nvSpPr>
        <p:spPr>
          <a:xfrm>
            <a:off x="540000" y="5095099"/>
            <a:ext cx="8496000" cy="803286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baseline="0" spc="-17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marL="514350" indent="-514350" lvl="0">
              <a:lnSpc>
                <a:spcPts val="2950"/>
              </a:lnSpc>
              <a:buNone/>
            </a:pPr>
            <a:r>
              <a:rPr lang="en-US" altLang="ko-KR" sz="2700" b="0" baseline="0" spc="-170">
                <a:solidFill>
                  <a:srgbClr val="4c2c8d"/>
                </a:solidFill>
                <a:latin typeface="나눔명조"/>
                <a:ea typeface="나눔명조"/>
              </a:rPr>
              <a:t>03.</a:t>
            </a:r>
          </a:p>
          <a:p>
            <a:pPr marL="514350" indent="-514350" lvl="0">
              <a:lnSpc>
                <a:spcPts val="2950"/>
              </a:lnSpc>
              <a:buNone/>
            </a:pPr>
            <a:r>
              <a:rPr lang="ko-KR" altLang="en-US" sz="2700" b="0" baseline="0" spc="-170">
                <a:solidFill>
                  <a:srgbClr val="4c2c8d"/>
                </a:solidFill>
                <a:latin typeface="나눔명조"/>
                <a:ea typeface="나눔명조"/>
              </a:rPr>
              <a:t>핵심</a:t>
            </a:r>
            <a:r>
              <a:rPr lang="en-US" altLang="en-US" sz="2700" b="0" baseline="0" spc="-170">
                <a:solidFill>
                  <a:srgbClr val="4c2c8d"/>
                </a:solidFill>
                <a:latin typeface="나눔명조"/>
                <a:ea typeface="나눔명조"/>
              </a:rPr>
              <a:t> </a:t>
            </a:r>
            <a:r>
              <a:rPr lang="ko-KR" altLang="en-US" sz="2700" b="0" baseline="0" spc="-170">
                <a:solidFill>
                  <a:srgbClr val="4c2c8d"/>
                </a:solidFill>
                <a:latin typeface="나눔명조"/>
                <a:ea typeface="나눔명조"/>
              </a:rPr>
              <a:t>기능</a:t>
            </a:r>
            <a:endParaRPr sz="2700" b="0" baseline="0" spc="-170">
              <a:solidFill>
                <a:srgbClr val="4c2c8d"/>
              </a:solidFill>
              <a:latin typeface="나눔명조"/>
              <a:ea typeface="나눔명조"/>
            </a:endParaRPr>
          </a:p>
        </p:txBody>
      </p:sp>
      <p:sp>
        <p:nvSpPr>
          <p:cNvPr id="12" name="layout7_shape10"/>
          <p:cNvSpPr/>
          <p:nvPr>
            <p:ph type="body" sz="quarter" idx="18"/>
          </p:nvPr>
        </p:nvSpPr>
        <p:spPr>
          <a:xfrm>
            <a:off x="539999" y="60048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baseline="0" spc="10">
                <a:solidFill>
                  <a:srgbClr val="e94716"/>
                </a:solidFill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1000" baseline="0" spc="10">
                <a:solidFill>
                  <a:srgbClr val="e94716"/>
                </a:solidFill>
                <a:latin typeface="나눔고딕"/>
                <a:ea typeface="나눔고딕"/>
              </a:rPr>
              <a:t>핵심</a:t>
            </a:r>
            <a:r>
              <a:rPr lang="en-US" altLang="en-US" sz="1000" baseline="0" spc="10">
                <a:solidFill>
                  <a:srgbClr val="e94716"/>
                </a:solidFill>
                <a:latin typeface="나눔고딕"/>
                <a:ea typeface="나눔고딕"/>
              </a:rPr>
              <a:t> </a:t>
            </a:r>
            <a:r>
              <a:rPr lang="ko-KR" altLang="en-US" sz="1000" baseline="0" spc="10">
                <a:solidFill>
                  <a:srgbClr val="e94716"/>
                </a:solidFill>
                <a:latin typeface="나눔고딕"/>
                <a:ea typeface="나눔고딕"/>
              </a:rPr>
              <a:t>기능</a:t>
            </a:r>
            <a:r>
              <a:rPr lang="en-US" altLang="en-US" sz="1000" baseline="0" spc="10">
                <a:solidFill>
                  <a:srgbClr val="e94716"/>
                </a:solidFill>
                <a:latin typeface="나눔고딕"/>
                <a:ea typeface="나눔고딕"/>
              </a:rPr>
              <a:t> </a:t>
            </a:r>
            <a:r>
              <a:rPr lang="ko-KR" altLang="en-US" sz="1000" baseline="0" spc="10">
                <a:solidFill>
                  <a:srgbClr val="e94716"/>
                </a:solidFill>
                <a:latin typeface="나눔고딕"/>
                <a:ea typeface="나눔고딕"/>
              </a:rPr>
              <a:t>내용</a:t>
            </a:r>
            <a:r>
              <a:rPr lang="en-US" altLang="en-US" sz="1000" baseline="0" spc="10">
                <a:solidFill>
                  <a:srgbClr val="e94716"/>
                </a:solidFill>
                <a:latin typeface="나눔고딕"/>
                <a:ea typeface="나눔고딕"/>
              </a:rPr>
              <a:t> </a:t>
            </a:r>
            <a:r>
              <a:rPr lang="en-US" altLang="ko-KR" sz="1000" baseline="0" spc="10">
                <a:solidFill>
                  <a:srgbClr val="e94716"/>
                </a:solidFill>
                <a:latin typeface="나눔고딕"/>
                <a:ea typeface="나눔고딕"/>
              </a:rPr>
              <a:t>3</a:t>
            </a:r>
            <a:endParaRPr sz="1000" baseline="0" spc="10">
              <a:solidFill>
                <a:srgbClr val="e94716"/>
              </a:solidFill>
              <a:latin typeface="나눔고딕"/>
              <a:ea typeface="나눔고딕"/>
            </a:endParaRPr>
          </a:p>
        </p:txBody>
      </p:sp>
      <p:sp>
        <p:nvSpPr>
          <p:cNvPr id="13" name="layout7_shape11"/>
          <p:cNvSpPr/>
          <p:nvPr>
            <p:ph type="body" sz="quarter" idx="10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en-US" altLang="ko-KR" sz="5400" b="1">
                <a:solidFill>
                  <a:srgbClr val="e94716"/>
                </a:solidFill>
                <a:latin typeface="나눔고딕"/>
                <a:ea typeface="나눔고딕"/>
              </a:rPr>
              <a:t>title.</a:t>
            </a:r>
            <a:endParaRPr sz="5400" b="1">
              <a:solidFill>
                <a:srgbClr val="e94716"/>
              </a:solidFill>
              <a:latin typeface="나눔고딕"/>
              <a:ea typeface="나눔고딕"/>
            </a:endParaRPr>
          </a:p>
        </p:txBody>
      </p:sp>
      <p:sp>
        <p:nvSpPr>
          <p:cNvPr id="14" name="layout7_shape12"/>
          <p:cNvSpPr/>
          <p:nvPr>
            <p:ph type="body" sz="quarter" idx="1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lvl="0">
              <a:buNone/>
            </a:pPr>
            <a:r>
              <a:rPr lang="ko-KR" altLang="en-US" sz="2700" b="0" spc="-150">
                <a:solidFill>
                  <a:srgbClr val="4c2c8d"/>
                </a:solidFill>
                <a:latin typeface="나눔명조"/>
                <a:ea typeface="나눔명조"/>
              </a:rPr>
              <a:t>제목</a:t>
            </a:r>
            <a:r>
              <a:rPr lang="en-US" altLang="en-US" sz="2700" b="0" spc="-150">
                <a:solidFill>
                  <a:srgbClr val="4c2c8d"/>
                </a:solidFill>
                <a:latin typeface="나눔명조"/>
                <a:ea typeface="나눔명조"/>
              </a:rPr>
              <a:t> </a:t>
            </a:r>
            <a:endParaRPr sz="2700" b="0" spc="-150">
              <a:solidFill>
                <a:srgbClr val="4c2c8d"/>
              </a:solidFill>
              <a:latin typeface="나눔명조"/>
              <a:ea typeface="나눔명조"/>
            </a:endParaRPr>
          </a:p>
        </p:txBody>
      </p:sp>
      <p:sp>
        <p:nvSpPr>
          <p:cNvPr id="15" name="layout7_shape13"/>
          <p:cNvSpPr/>
          <p:nvPr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layout7_picture1" descr="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17" name="layout7_shape14"/>
          <p:cNvSpPr/>
          <p:nvPr>
            <p:ph type="body" sz="quarter" idx="19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chemeClr val="bg1"/>
                </a:solidFill>
                <a:latin typeface="나눔고딕"/>
                <a:ea typeface="나눔고딕"/>
              </a:rPr>
              <a:t>my</a:t>
            </a:r>
          </a:p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chemeClr val="bg1"/>
                </a:solidFill>
                <a:latin typeface="나눔고딕"/>
                <a:ea typeface="나눔고딕"/>
              </a:rPr>
              <a:t>app.</a:t>
            </a:r>
          </a:p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chemeClr val="bg1"/>
                </a:solidFill>
                <a:latin typeface="나눔고딕"/>
                <a:ea typeface="나눔고딕"/>
              </a:rPr>
              <a:t>design</a:t>
            </a:r>
            <a:endParaRPr sz="1300" b="1"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body" sz="quarter" idx="14"/>
          </p:nvPr>
        </p:nvSpPr>
        <p:spPr>
          <a:xfrm>
            <a:off x="540000" y="6706801"/>
            <a:ext cx="8496000" cy="16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1" baseline="0">
                <a:solidFill>
                  <a:srgbClr val="4c2c8d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900"/>
              </a:lnSpc>
              <a:buNone/>
            </a:pPr>
            <a:r>
              <a:rPr lang="ko-KR" altLang="en-US" sz="700" b="1" baseline="0">
                <a:solidFill>
                  <a:srgbClr val="4c2c8d"/>
                </a:solidFill>
                <a:latin typeface="나눔고딕"/>
                <a:ea typeface="나눔고딕"/>
              </a:rPr>
              <a:t>내용</a:t>
            </a:r>
            <a:endParaRPr sz="700" b="1" baseline="0">
              <a:solidFill>
                <a:srgbClr val="4c2c8d"/>
              </a:solidFill>
              <a:latin typeface="나눔고딕"/>
              <a:ea typeface="나눔고딕"/>
            </a:endParaRPr>
          </a:p>
        </p:txBody>
      </p:sp>
      <p:sp>
        <p:nvSpPr>
          <p:cNvPr id="4" name="layout8_shape2"/>
          <p:cNvSpPr/>
          <p:nvPr>
            <p:ph type="body" sz="quarter" idx="12"/>
          </p:nvPr>
        </p:nvSpPr>
        <p:spPr>
          <a:xfrm>
            <a:off x="540000" y="1954801"/>
            <a:ext cx="8496000" cy="766954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00"/>
              </a:lnSpc>
              <a:buNone/>
              <a:defRPr sz="2700" b="0" baseline="0" spc="-17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marL="514350" indent="-514350" lvl="0">
              <a:lnSpc>
                <a:spcPts val="2900"/>
              </a:lnSpc>
              <a:buNone/>
            </a:pPr>
            <a:r>
              <a:rPr lang="ko-KR" altLang="en-US" sz="2700" b="0" baseline="0" spc="-170">
                <a:solidFill>
                  <a:srgbClr val="4c2c8d"/>
                </a:solidFill>
                <a:latin typeface="나눔명조"/>
                <a:ea typeface="나눔명조"/>
              </a:rPr>
              <a:t>내용</a:t>
            </a:r>
            <a:endParaRPr sz="2700" b="0" baseline="0" spc="-170">
              <a:solidFill>
                <a:srgbClr val="4c2c8d"/>
              </a:solidFill>
              <a:latin typeface="나눔명조"/>
              <a:ea typeface="나눔명조"/>
            </a:endParaRPr>
          </a:p>
        </p:txBody>
      </p:sp>
      <p:sp>
        <p:nvSpPr>
          <p:cNvPr id="5" name="layout8_shape3"/>
          <p:cNvSpPr/>
          <p:nvPr>
            <p:ph type="body" sz="quarter" idx="10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en-US" altLang="ko-KR" sz="5400" b="1">
                <a:solidFill>
                  <a:srgbClr val="e94716"/>
                </a:solidFill>
                <a:latin typeface="나눔고딕"/>
                <a:ea typeface="나눔고딕"/>
              </a:rPr>
              <a:t>title.</a:t>
            </a:r>
            <a:endParaRPr sz="5400" b="1">
              <a:solidFill>
                <a:srgbClr val="e94716"/>
              </a:solidFill>
              <a:latin typeface="나눔고딕"/>
              <a:ea typeface="나눔고딕"/>
            </a:endParaRPr>
          </a:p>
        </p:txBody>
      </p:sp>
      <p:sp>
        <p:nvSpPr>
          <p:cNvPr id="6" name="layout8_shape4"/>
          <p:cNvSpPr/>
          <p:nvPr>
            <p:ph type="body" sz="quarter" idx="1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lvl="0">
              <a:buNone/>
            </a:pPr>
            <a:r>
              <a:rPr lang="ko-KR" altLang="en-US" sz="2700" b="0" spc="-150">
                <a:solidFill>
                  <a:srgbClr val="4c2c8d"/>
                </a:solidFill>
                <a:latin typeface="나눔명조"/>
                <a:ea typeface="나눔명조"/>
              </a:rPr>
              <a:t>제목</a:t>
            </a:r>
            <a:endParaRPr sz="2700" b="0" spc="-150">
              <a:solidFill>
                <a:srgbClr val="4c2c8d"/>
              </a:solidFill>
              <a:latin typeface="나눔명조"/>
              <a:ea typeface="나눔명조"/>
            </a:endParaRPr>
          </a:p>
        </p:txBody>
      </p:sp>
      <p:sp>
        <p:nvSpPr>
          <p:cNvPr id="7" name="layout8_shape5"/>
          <p:cNvSpPr/>
          <p:nvPr>
            <p:ph type="body" sz="quarter" idx="13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900"/>
              </a:lnSpc>
              <a:buNone/>
            </a:pPr>
            <a:r>
              <a:rPr lang="ko-KR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문서</a:t>
            </a:r>
            <a:r>
              <a:rPr lang="en-US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 </a:t>
            </a:r>
            <a:r>
              <a:rPr lang="ko-KR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제목</a:t>
            </a:r>
            <a:endParaRPr sz="700" b="0">
              <a:solidFill>
                <a:srgbClr val="4c2c8d"/>
              </a:solidFill>
              <a:latin typeface="나눔고딕"/>
              <a:ea typeface="나눔고딕"/>
            </a:endParaRPr>
          </a:p>
          <a:p>
            <a:pPr lvl="0">
              <a:lnSpc>
                <a:spcPts val="900"/>
              </a:lnSpc>
              <a:buNone/>
            </a:pPr>
            <a:r>
              <a:rPr lang="ko-KR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문서</a:t>
            </a:r>
            <a:r>
              <a:rPr lang="en-US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 </a:t>
            </a:r>
            <a:r>
              <a:rPr lang="ko-KR" altLang="en-US" sz="700" b="0">
                <a:solidFill>
                  <a:srgbClr val="4c2c8d"/>
                </a:solidFill>
                <a:latin typeface="나눔고딕"/>
                <a:ea typeface="나눔고딕"/>
              </a:rPr>
              <a:t>작성자</a:t>
            </a:r>
            <a:endParaRPr sz="700" b="0">
              <a:solidFill>
                <a:srgbClr val="4c2c8d"/>
              </a:solidFill>
              <a:latin typeface="나눔고딕"/>
              <a:ea typeface="나눔고딕"/>
            </a:endParaRPr>
          </a:p>
        </p:txBody>
      </p:sp>
      <p:sp>
        <p:nvSpPr>
          <p:cNvPr id="8" name="layout8_shape6"/>
          <p:cNvSpPr/>
          <p:nvPr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layout8_picture1" descr="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10" name="layout8_shape7"/>
          <p:cNvSpPr/>
          <p:nvPr>
            <p:ph type="body" sz="quarter" idx="15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chemeClr val="bg1"/>
                </a:solidFill>
                <a:latin typeface="나눔고딕"/>
                <a:ea typeface="나눔고딕"/>
              </a:rPr>
              <a:t>my</a:t>
            </a:r>
          </a:p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chemeClr val="bg1"/>
                </a:solidFill>
                <a:latin typeface="나눔고딕"/>
                <a:ea typeface="나눔고딕"/>
              </a:rPr>
              <a:t>app.</a:t>
            </a:r>
          </a:p>
          <a:p>
            <a:pPr lvl="0">
              <a:lnSpc>
                <a:spcPts val="1100"/>
              </a:lnSpc>
              <a:buNone/>
            </a:pPr>
            <a:r>
              <a:rPr lang="en-US" altLang="ko-KR" sz="1300" b="1">
                <a:solidFill>
                  <a:schemeClr val="bg1"/>
                </a:solidFill>
                <a:latin typeface="나눔고딕"/>
                <a:ea typeface="나눔고딕"/>
              </a:rPr>
              <a:t>design</a:t>
            </a:r>
            <a:endParaRPr sz="1300" b="1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cxnSp>
        <p:nvCxnSpPr>
          <p:cNvPr id="11" name="layout8_shape8"/>
          <p:cNvCxnSpPr/>
          <p:nvPr/>
        </p:nvCxnSpPr>
        <p:spPr>
          <a:xfrm>
            <a:off x="288000" y="252000"/>
            <a:ext cx="8748000" cy="1588"/>
          </a:xfrm>
          <a:prstGeom prst="line">
            <a:avLst/>
          </a:prstGeom>
          <a:ln w="3810" cap="flat">
            <a:solidFill>
              <a:srgbClr val="e94716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ayout8_shape9"/>
          <p:cNvCxnSpPr/>
          <p:nvPr/>
        </p:nvCxnSpPr>
        <p:spPr>
          <a:xfrm>
            <a:off x="288000" y="1548000"/>
            <a:ext cx="8748000" cy="1588"/>
          </a:xfrm>
          <a:prstGeom prst="line">
            <a:avLst/>
          </a:prstGeom>
          <a:ln w="3810" cap="flat">
            <a:solidFill>
              <a:srgbClr val="e94716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ayout8_shape10"/>
          <p:cNvCxnSpPr/>
          <p:nvPr/>
        </p:nvCxnSpPr>
        <p:spPr>
          <a:xfrm>
            <a:off x="288000" y="6912000"/>
            <a:ext cx="8748000" cy="1588"/>
          </a:xfrm>
          <a:prstGeom prst="line">
            <a:avLst/>
          </a:prstGeom>
          <a:ln w="3810" cap="flat">
            <a:solidFill>
              <a:srgbClr val="e94716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sldNum" sz="quarter" idx="4"/>
          </p:nvPr>
        </p:nvSpPr>
        <p:spPr>
          <a:xfrm>
            <a:off x="7662863" y="7008813"/>
            <a:ext cx="2495550" cy="40163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en-US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ctr" defTabSz="1043056" latinLnBrk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marL="391146" indent="-391146" defTabSz="1043056" latinLnBrk="1">
        <a:spcBef>
          <a:spcPct val="20000"/>
        </a:spcBef>
        <a:buFont typeface="Arial" pitchFamily="2" charset="2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847483" indent="-325955" defTabSz="1043056" latinLnBrk="1">
        <a:spcBef>
          <a:spcPct val="20000"/>
        </a:spcBef>
        <a:buFont typeface="Arial" pitchFamily="2" charset="2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1303820" indent="-260764" defTabSz="1043056" latinLnBrk="1">
        <a:spcBef>
          <a:spcPct val="20000"/>
        </a:spcBef>
        <a:buFont typeface="Arial" pitchFamily="2" charset="2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825348" indent="-260764" defTabSz="1043056" latinLnBrk="1">
        <a:spcBef>
          <a:spcPct val="20000"/>
        </a:spcBef>
        <a:buFont typeface="Arial" pitchFamily="2" charset="2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2346876" indent="-260764" defTabSz="1043056" latinLnBrk="1">
        <a:spcBef>
          <a:spcPct val="20000"/>
        </a:spcBef>
        <a:buFont typeface="Arial" pitchFamily="2" charset="2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868404" indent="-260764" defTabSz="1043056" latinLnBrk="1">
        <a:spcBef>
          <a:spcPct val="20000"/>
        </a:spcBef>
        <a:buFont typeface="Arial" pitchFamily="2" charset="2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3389932" indent="-260764" defTabSz="1043056" latinLnBrk="1">
        <a:spcBef>
          <a:spcPct val="20000"/>
        </a:spcBef>
        <a:buFont typeface="Arial" pitchFamily="2" charset="2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911460" indent="-260764" defTabSz="1043056" latinLnBrk="1">
        <a:spcBef>
          <a:spcPct val="20000"/>
        </a:spcBef>
        <a:buFont typeface="Arial" pitchFamily="2" charset="2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4432988" indent="-260764" defTabSz="1043056" latinLnBrk="1">
        <a:spcBef>
          <a:spcPct val="20000"/>
        </a:spcBef>
        <a:buFont typeface="Arial" pitchFamily="2" charset="2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521528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1043056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564584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2086112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607640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3129168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650696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4172224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5" Type="http://schemas.openxmlformats.org/officeDocument/2006/relationships/image" Target="../media/2c254908-e4c6-4f2e-b315-00aab889bad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hangeul.naver.com/font" TargetMode="External"/></Relationships>

</file>

<file path=ppt/slides/_rels/slide10.xml.rels><?xml version="1.0" encoding="UTF-8"?>
<Relationships xmlns="http://schemas.openxmlformats.org/package/2006/relationships"><Relationship Id="rId3" Type="http://schemas.openxmlformats.org/officeDocument/2006/relationships/image" Target="../media/fdcc2732-8710-4a57-a3c6-de93efa87b44.jpeg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hangeul.naver.com/font" TargetMode="External"/></Relationships>

</file>

<file path=ppt/slides/_rels/slide2.xml.rels><?xml version="1.0" encoding="UTF-8"?>
<Relationships xmlns="http://schemas.openxmlformats.org/package/2006/relationships"><Relationship Id="rId2" Type="http://schemas.openxmlformats.org/officeDocument/2006/relationships/image" Target="../media/fdcc2732-8710-4a57-a3c6-de93efa87b44.jpeg"/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3" Type="http://schemas.openxmlformats.org/officeDocument/2006/relationships/image" Target="../media/38c7c381-8cbc-49ec-9550-1540fb8770bb.png"/><Relationship Id="rId4" Type="http://schemas.openxmlformats.org/officeDocument/2006/relationships/image" Target="../media/9d30deb6-95be-4c20-873b-77161affde46.png"/><Relationship Id="rId2" Type="http://schemas.openxmlformats.org/officeDocument/2006/relationships/image" Target="../media/fdcc2732-8710-4a57-a3c6-de93efa87b44.jpeg"/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2" Type="http://schemas.openxmlformats.org/officeDocument/2006/relationships/image" Target="../media/fdcc2732-8710-4a57-a3c6-de93efa87b44.jpeg"/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2" Type="http://schemas.openxmlformats.org/officeDocument/2006/relationships/image" Target="../media/fdcc2732-8710-4a57-a3c6-de93efa87b44.jpeg"/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3" Type="http://schemas.openxmlformats.org/officeDocument/2006/relationships/image" Target="../media/4c81a122-eb3c-40be-a15b-bca6e8b6ec65.png"/><Relationship Id="rId2" Type="http://schemas.openxmlformats.org/officeDocument/2006/relationships/image" Target="../media/fdcc2732-8710-4a57-a3c6-de93efa87b44.jpeg"/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3" Type="http://schemas.openxmlformats.org/officeDocument/2006/relationships/image" Target="../media/84d7a9bb-8e18-4ab6-ac91-d276f81f9cf7.png"/><Relationship Id="rId4" Type="http://schemas.openxmlformats.org/officeDocument/2006/relationships/image" Target="../media/cd66317c-81d6-44b5-a3fa-c7c37e58c208.png"/><Relationship Id="rId2" Type="http://schemas.openxmlformats.org/officeDocument/2006/relationships/image" Target="../media/fdcc2732-8710-4a57-a3c6-de93efa87b44.jpeg"/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4" Type="http://schemas.openxmlformats.org/officeDocument/2006/relationships/image" Target="../media/04690b11-e6e8-4993-bce9-9c537887098e.png"/><Relationship Id="rId3" Type="http://schemas.openxmlformats.org/officeDocument/2006/relationships/image" Target="../media/1d378626-060c-42ea-887f-bd4492ec743d.png"/><Relationship Id="rId2" Type="http://schemas.openxmlformats.org/officeDocument/2006/relationships/image" Target="../media/fdcc2732-8710-4a57-a3c6-de93efa87b44.jpeg"/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2" Type="http://schemas.openxmlformats.org/officeDocument/2006/relationships/image" Target="../media/fdcc2732-8710-4a57-a3c6-de93efa87b44.jpeg"/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 cstate="print"/>
          <a:tile flip="none" algn="tl" tx="0" ty="0" sx="100000" sy="100000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2"/>
          <p:cNvSpPr/>
          <p:nvPr>
            <p:ph type="body" sz="quarter" idx="11"/>
          </p:nvPr>
        </p:nvSpPr>
        <p:spPr>
          <a:xfrm>
            <a:off x="899536" y="2991277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2100" baseline="0" spc="-50">
                <a:solidFill>
                  <a:schemeClr val="bg1"/>
                </a:solidFill>
                <a:latin typeface="나눔명조"/>
                <a:ea typeface="나눔명조"/>
              </a:defRPr>
            </a:lvl1pPr>
          </a:lstStyle>
          <a:p>
            <a:pPr algn="l" marL="390525" indent="-390525">
              <a:lnSpc>
                <a:spcPct val="78000"/>
              </a:lnSpc>
              <a:spcBef>
                <a:spcPts val="425"/>
              </a:spcBef>
              <a:buNone/>
            </a:pPr>
            <a:r>
              <a:rPr lang="ko-KR" altLang="ko-KR" sz="2100" spc="-50">
                <a:solidFill>
                  <a:schemeClr val="bg1">
                    <a:alpha val="100000"/>
                  </a:schemeClr>
                </a:solidFill>
                <a:ea typeface="나눔명조"/>
              </a:rPr>
              <a:t/>
            </a:r>
          </a:p>
          <a:p>
            <a:pPr algn="l" marL="333375" indent="-333375">
              <a:lnSpc>
                <a:spcPct val="78000"/>
              </a:lnSpc>
              <a:spcBef>
                <a:spcPts val="350"/>
              </a:spcBef>
              <a:buNone/>
            </a:pPr>
            <a:r>
              <a:rPr altLang="ko-KR" sz="21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  <a:p>
            <a:pPr algn="l" marL="390525" indent="-390525">
              <a:lnSpc>
                <a:spcPct val="78000"/>
              </a:lnSpc>
              <a:spcBef>
                <a:spcPts val="425"/>
              </a:spcBef>
              <a:buNone/>
            </a:pPr>
            <a:r>
              <a:rPr lang="en-US" altLang="ko-KR" sz="2100" spc="-50">
                <a:solidFill>
                  <a:schemeClr val="bg1">
                    <a:alpha val="100000"/>
                  </a:schemeClr>
                </a:solidFill>
                <a:latin typeface="나눔명조"/>
              </a:rPr>
              <a:t>2017. 10. 19    김은준 원승재</a:t>
            </a:r>
          </a:p>
        </p:txBody>
      </p:sp>
      <p:sp>
        <p:nvSpPr>
          <p:cNvPr id="4" name="slide4_shape3"/>
          <p:cNvSpPr/>
          <p:nvPr>
            <p:ph type="body" sz="quarter" idx="12"/>
          </p:nvPr>
        </p:nvSpPr>
        <p:spPr>
          <a:xfrm>
            <a:off x="965253" y="4217216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900" baseline="0" spc="-30">
                <a:solidFill>
                  <a:schemeClr val="bg1"/>
                </a:solidFill>
                <a:latin typeface="나눔명조"/>
                <a:ea typeface="나눔명조"/>
              </a:defRPr>
            </a:lvl1pPr>
          </a:lstStyle>
          <a:p>
            <a:pPr algn="l" marL="391146" indent="-391146" lvl="0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ko-KR" altLang="en-US" sz="900" baseline="0" spc="-30" kern="1200">
                <a:solidFill>
                  <a:schemeClr val="bg1"/>
                </a:solidFill>
                <a:latin typeface="나눔명조"/>
                <a:ea typeface="나눔명조"/>
                <a:cs typeface="+mn-cs"/>
              </a:rPr>
              <a:t>날짜</a:t>
            </a:r>
            <a:r>
              <a:rPr lang="en-US" altLang="ko-KR" sz="900" baseline="0" spc="-30" kern="1200">
                <a:solidFill>
                  <a:schemeClr val="bg1"/>
                </a:solidFill>
                <a:latin typeface="나눔명조"/>
                <a:ea typeface="나눔명조"/>
                <a:cs typeface="+mn-cs"/>
              </a:rPr>
              <a:t>, </a:t>
            </a:r>
            <a:r>
              <a:rPr lang="ko-KR" altLang="en-US" sz="900" baseline="0" spc="-30" kern="1200">
                <a:solidFill>
                  <a:schemeClr val="bg1"/>
                </a:solidFill>
                <a:latin typeface="나눔명조"/>
                <a:ea typeface="나눔명조"/>
                <a:cs typeface="+mn-cs"/>
              </a:rPr>
              <a:t>소속부서</a:t>
            </a:r>
            <a:r>
              <a:rPr lang="en-US" altLang="ko-KR" sz="900" baseline="0" spc="-30" kern="1200">
                <a:solidFill>
                  <a:schemeClr val="bg1"/>
                </a:solidFill>
                <a:latin typeface="나눔명조"/>
                <a:ea typeface="나눔명조"/>
                <a:cs typeface="+mn-cs"/>
              </a:rPr>
              <a:t>, </a:t>
            </a:r>
            <a:r>
              <a:rPr lang="ko-KR" altLang="en-US" sz="900" baseline="0" spc="-30" kern="1200">
                <a:solidFill>
                  <a:schemeClr val="bg1"/>
                </a:solidFill>
                <a:latin typeface="나눔명조"/>
                <a:ea typeface="나눔명조"/>
                <a:cs typeface="+mn-cs"/>
              </a:rPr>
              <a:t>작성자</a:t>
            </a:r>
            <a:endParaRPr sz="900" baseline="0" spc="-30" kern="1200">
              <a:solidFill>
                <a:schemeClr val="bg1"/>
              </a:solidFill>
              <a:latin typeface="나눔명조"/>
              <a:ea typeface="나눔명조"/>
              <a:cs typeface="+mn-cs"/>
            </a:endParaRPr>
          </a:p>
          <a:p>
            <a:pPr algn="l" marL="391146" indent="-391146" lvl="0" defTabSz="1043056" latinLnBrk="1">
              <a:lnSpc>
                <a:spcPts val="1100"/>
              </a:lnSpc>
              <a:spcBef>
                <a:spcPct val="20000"/>
              </a:spcBef>
              <a:buNone/>
            </a:pPr>
            <a:r>
              <a:rPr lang="ko-KR" altLang="en-US" sz="900" baseline="0" spc="-30" kern="1200">
                <a:solidFill>
                  <a:schemeClr val="bg1"/>
                </a:solidFill>
                <a:latin typeface="나눔명조"/>
                <a:ea typeface="나눔명조"/>
                <a:cs typeface="+mn-cs"/>
              </a:rPr>
              <a:t>나눔명조</a:t>
            </a:r>
            <a:r>
              <a:rPr lang="en-US" altLang="en-US" sz="900" baseline="0" spc="-30" kern="1200">
                <a:solidFill>
                  <a:schemeClr val="bg1"/>
                </a:solidFill>
                <a:latin typeface="나눔명조"/>
                <a:ea typeface="나눔명조"/>
                <a:cs typeface="+mn-cs"/>
              </a:rPr>
              <a:t> </a:t>
            </a:r>
            <a:r>
              <a:rPr lang="en-US" altLang="ko-KR" sz="900" baseline="0" spc="-30" kern="1200">
                <a:solidFill>
                  <a:schemeClr val="bg1"/>
                </a:solidFill>
                <a:latin typeface="나눔명조"/>
                <a:ea typeface="나눔명조"/>
                <a:cs typeface="+mn-cs"/>
              </a:rPr>
              <a:t>R, 9pt</a:t>
            </a:r>
            <a:endParaRPr sz="900" baseline="0" spc="-30" kern="1200">
              <a:solidFill>
                <a:schemeClr val="bg1"/>
              </a:solidFill>
              <a:latin typeface="나눔명조"/>
              <a:ea typeface="나눔명조"/>
              <a:cs typeface="+mn-cs"/>
            </a:endParaRPr>
          </a:p>
        </p:txBody>
      </p:sp>
      <p:pic>
        <p:nvPicPr>
          <p:cNvPr id="5" name="slide4_picture2" descr="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6" name="slide4_shape4"/>
          <p:cNvCxnSpPr/>
          <p:nvPr/>
        </p:nvCxnSpPr>
        <p:spPr>
          <a:xfrm>
            <a:off x="972000" y="4038353"/>
            <a:ext cx="4770000" cy="1588"/>
          </a:xfrm>
          <a:prstGeom prst="line">
            <a:avLst/>
          </a:prstGeom>
          <a:ln w="1905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lide4_shape5"/>
          <p:cNvCxnSpPr/>
          <p:nvPr/>
        </p:nvCxnSpPr>
        <p:spPr>
          <a:xfrm>
            <a:off x="9001400" y="4038353"/>
            <a:ext cx="1692000" cy="1588"/>
          </a:xfrm>
          <a:prstGeom prst="line">
            <a:avLst/>
          </a:prstGeom>
          <a:ln w="1905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slide4_picture3" descr="arro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  <p:sp>
        <p:nvSpPr>
          <p:cNvPr id="9" name="slide4_shape6"/>
          <p:cNvSpPr/>
          <p:nvPr/>
        </p:nvSpPr>
        <p:spPr>
          <a:xfrm>
            <a:off x="965140" y="7074354"/>
            <a:ext cx="2592423" cy="138499"/>
          </a:xfrm>
          <a:prstGeom prst="rect">
            <a:avLst/>
          </a:prstGeom>
          <a:noFill/>
        </p:spPr>
        <p:txBody>
          <a:bodyPr wrap="square" lIns="0" tIns="0" rIns="0" bIns="0">
            <a:spAutoFit xmlns:a="http://schemas.openxmlformats.org/drawingml/2006/main"/>
          </a:bodyPr>
          <a:lstStyle/>
          <a:p>
            <a:pPr algn="l" marL="0" defTabSz="1043056" latinLnBrk="1"/>
            <a:r>
              <a:rPr lang="ko-KR" altLang="en-US" sz="900" kern="1200">
                <a:solidFill>
                  <a:schemeClr val="tx1"/>
                </a:solidFill>
                <a:latin typeface="나눔명조"/>
                <a:ea typeface="나눔명조"/>
                <a:cs typeface="+mn-cs"/>
              </a:rPr>
              <a:t>이</a:t>
            </a:r>
            <a:r>
              <a:rPr lang="en-US" altLang="en-US" sz="900" kern="1200">
                <a:solidFill>
                  <a:schemeClr val="tx1"/>
                </a:solidFill>
                <a:latin typeface="나눔명조"/>
                <a:ea typeface="나눔명조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나눔명조"/>
                <a:ea typeface="나눔명조"/>
                <a:cs typeface="+mn-cs"/>
              </a:rPr>
              <a:t>문서는</a:t>
            </a:r>
            <a:r>
              <a:rPr lang="en-US" altLang="en-US" sz="900" kern="1200">
                <a:solidFill>
                  <a:schemeClr val="tx1"/>
                </a:solidFill>
                <a:latin typeface="나눔명조"/>
                <a:ea typeface="나눔명조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나눔명조"/>
                <a:ea typeface="나눔명조"/>
                <a:cs typeface="+mn-cs"/>
              </a:rPr>
              <a:t>나눔글꼴로</a:t>
            </a:r>
            <a:r>
              <a:rPr lang="en-US" altLang="en-US" sz="900" kern="1200">
                <a:solidFill>
                  <a:schemeClr val="tx1"/>
                </a:solidFill>
                <a:latin typeface="나눔명조"/>
                <a:ea typeface="나눔명조"/>
                <a:cs typeface="+mn-cs"/>
              </a:rPr>
              <a:t> </a:t>
            </a:r>
            <a:r>
              <a:rPr lang="ko-KR" altLang="en-US" sz="900" kern="1200">
                <a:solidFill>
                  <a:schemeClr val="tx1"/>
                </a:solidFill>
                <a:latin typeface="나눔명조"/>
                <a:ea typeface="나눔명조"/>
                <a:cs typeface="+mn-cs"/>
              </a:rPr>
              <a:t>작성되었습니다</a:t>
            </a:r>
            <a:r>
              <a:rPr lang="en-US" altLang="ko-KR" sz="900" kern="1200">
                <a:solidFill>
                  <a:schemeClr val="tx1"/>
                </a:solidFill>
                <a:latin typeface="나눔명조"/>
                <a:ea typeface="나눔명조"/>
                <a:cs typeface="+mn-cs"/>
              </a:rPr>
              <a:t>. </a:t>
            </a:r>
            <a:r>
              <a:rPr lang="ko-KR" altLang="en-US" sz="900" kern="1200">
                <a:solidFill>
                  <a:schemeClr val="tx1"/>
                </a:solidFill>
                <a:latin typeface="나눔명조"/>
                <a:ea typeface="나눔명조"/>
                <a:cs typeface="+mn-cs"/>
                <a:hlinkClick r:id="rId4"/>
              </a:rPr>
              <a:t>다운받기</a:t>
            </a:r>
            <a:endParaRPr sz="900" kern="1200">
              <a:solidFill>
                <a:schemeClr val="tx1"/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10" name="slide4_shape1"/>
          <p:cNvSpPr/>
          <p:nvPr>
            <p:ph type="body" sz="quarter" idx="10"/>
          </p:nvPr>
        </p:nvSpPr>
        <p:spPr>
          <a:xfrm>
            <a:off x="899537" y="517130"/>
            <a:ext cx="9230365" cy="223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12200" b="1" baseline="0" spc="230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l" marL="387350" indent="-387350">
              <a:lnSpc>
                <a:spcPct val="37000"/>
              </a:lnSpc>
              <a:spcBef>
                <a:spcPts val="2450"/>
              </a:spcBef>
              <a:buNone/>
            </a:pPr>
            <a:r>
              <a:rPr lang="en-US" altLang="ko-KR" sz="12200" b="1" spc="230">
                <a:solidFill>
                  <a:schemeClr val="bg1">
                    <a:alpha val="100000"/>
                  </a:schemeClr>
                </a:solidFill>
                <a:latin typeface="나눔고딕"/>
              </a:rPr>
              <a:t>탄피 is trash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1_shape1"/>
          <p:cNvSpPr/>
          <p:nvPr>
            <p:ph type="body" sz="quarter" idx="10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 lvl="0" defTabSz="1043056" latinLnBrk="1">
              <a:lnSpc>
                <a:spcPct val="100000"/>
              </a:lnSpc>
              <a:spcBef>
                <a:spcPts val="1075"/>
              </a:spcBef>
              <a:buNone/>
            </a:pPr>
            <a:r>
              <a:rPr lang="en-US" altLang="ko-KR" sz="5400" b="1" kern="1200">
                <a:solidFill>
                  <a:srgbClr val="ffc000"/>
                </a:solidFill>
                <a:latin typeface="나눔고딕"/>
                <a:ea typeface="나눔고딕"/>
                <a:cs typeface="+mn-cs"/>
              </a:rPr>
              <a:t>thank you.</a:t>
            </a:r>
          </a:p>
        </p:txBody>
      </p:sp>
      <p:sp>
        <p:nvSpPr>
          <p:cNvPr id="4" name="slide11_shape2"/>
          <p:cNvSpPr/>
          <p:nvPr>
            <p:ph type="body" sz="quarter" idx="1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algn="l" marL="391146" indent="-391146" lvl="0" defTabSz="1043056" latinLnBrk="1">
              <a:spcBef>
                <a:spcPct val="20000"/>
              </a:spcBef>
              <a:buNone/>
            </a:pPr>
            <a:r>
              <a:rPr lang="ko-KR" altLang="en-US" sz="2700" b="0" spc="-150" kern="1200">
                <a:solidFill>
                  <a:srgbClr val="4c2c8d"/>
                </a:solidFill>
                <a:latin typeface="나눔명조"/>
                <a:ea typeface="나눔명조"/>
                <a:cs typeface="+mn-cs"/>
              </a:rPr>
              <a:t>감사합니다</a:t>
            </a:r>
            <a:endParaRPr sz="2700" b="0" spc="-150" kern="1200">
              <a:solidFill>
                <a:srgbClr val="4c2c8d"/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5" name="slide11_shape3"/>
          <p:cNvSpPr/>
          <p:nvPr>
            <p:ph type="body" sz="quarter" idx="13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/>
                <a:ea typeface="나눔고딕"/>
              </a:defRPr>
            </a:lvl1pPr>
          </a:lstStyle>
          <a:p>
            <a:pPr algn="l" marL="391146" indent="-391146" lvl="0" defTabSz="1043056" latinLnBrk="1">
              <a:lnSpc>
                <a:spcPts val="900"/>
              </a:lnSpc>
              <a:spcBef>
                <a:spcPct val="20000"/>
              </a:spcBef>
              <a:buNone/>
            </a:pPr>
            <a:r>
              <a:rPr lang="ko-KR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문서제목</a:t>
            </a:r>
            <a:r>
              <a:rPr lang="en-US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–</a:t>
            </a:r>
            <a:r>
              <a:rPr lang="en-US" altLang="ko-KR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나눔고딕</a:t>
            </a:r>
            <a:r>
              <a:rPr lang="en-US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R, 7pt</a:t>
            </a:r>
          </a:p>
          <a:p>
            <a:pPr algn="l" marL="391146" indent="-391146" lvl="0" defTabSz="1043056" latinLnBrk="1">
              <a:lnSpc>
                <a:spcPts val="900"/>
              </a:lnSpc>
              <a:spcBef>
                <a:spcPct val="20000"/>
              </a:spcBef>
              <a:buNone/>
            </a:pPr>
            <a:r>
              <a:rPr lang="ko-KR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소속부서</a:t>
            </a:r>
            <a:r>
              <a:rPr lang="en-US" altLang="ko-KR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ko-KR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작성자</a:t>
            </a:r>
            <a:endParaRPr sz="700" b="0" kern="1200">
              <a:solidFill>
                <a:srgbClr val="4c2c8d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6" name="slide11_shape4"/>
          <p:cNvSpPr/>
          <p:nvPr>
            <p:ph type="body" sz="quarter" idx="17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 lvl="0" defTabSz="1043056" latinLnBrk="1">
              <a:lnSpc>
                <a:spcPct val="65000"/>
              </a:lnSpc>
              <a:spcBef>
                <a:spcPts val="250"/>
              </a:spcBef>
              <a:buNone/>
            </a:pPr>
            <a:r>
              <a:rPr lang="en-US" altLang="ko-KR" sz="1300" b="1" kern="1200">
                <a:solidFill>
                  <a:schemeClr val="bg1">
                    <a:alpha val="100000"/>
                  </a:schemeClr>
                </a:solidFill>
                <a:latin typeface="나눔고딕"/>
                <a:ea typeface="나눔고딕"/>
                <a:cs typeface="+mn-cs"/>
              </a:rPr>
              <a:t/>
            </a:r>
          </a:p>
          <a:p>
            <a:pPr algn="l" marL="390525" indent="-390525" lvl="0" defTabSz="1043056" latinLnBrk="1">
              <a:lnSpc>
                <a:spcPct val="65000"/>
              </a:lnSpc>
              <a:spcBef>
                <a:spcPts val="250"/>
              </a:spcBef>
              <a:buNone/>
            </a:pPr>
            <a:r>
              <a:rPr lang="en-US" altLang="ko-KR" sz="1300" b="1" kern="1200">
                <a:solidFill>
                  <a:srgbClr val="ffffff"/>
                </a:solidFill>
                <a:latin typeface="나눔고딕"/>
                <a:ea typeface="나눔고딕"/>
                <a:cs typeface="+mn-cs"/>
              </a:rPr>
              <a:t>my</a:t>
            </a:r>
          </a:p>
          <a:p>
            <a:pPr algn="l" marL="390525" indent="-390525" lvl="0" defTabSz="1043056" latinLnBrk="1">
              <a:lnSpc>
                <a:spcPct val="65000"/>
              </a:lnSpc>
              <a:spcBef>
                <a:spcPts val="250"/>
              </a:spcBef>
              <a:buNone/>
            </a:pPr>
            <a:r>
              <a:rPr lang="en-US" altLang="ko-KR" sz="1300" b="1" kern="1200">
                <a:solidFill>
                  <a:srgbClr val="ffffff"/>
                </a:solidFill>
                <a:latin typeface="나눔고딕"/>
                <a:ea typeface="나눔고딕"/>
                <a:cs typeface="+mn-cs"/>
              </a:rPr>
              <a:t>DEVISE</a:t>
            </a:r>
          </a:p>
          <a:p>
            <a:pPr algn="l" marL="390525" indent="-390525" lvl="0" defTabSz="1043056" latinLnBrk="1">
              <a:lnSpc>
                <a:spcPct val="65000"/>
              </a:lnSpc>
              <a:spcBef>
                <a:spcPts val="250"/>
              </a:spcBef>
              <a:buNone/>
            </a:pPr>
            <a:r>
              <a:rPr lang="en-US" altLang="ko-KR" sz="1300" b="1" kern="1200">
                <a:solidFill>
                  <a:srgbClr val="ffffff"/>
                </a:solidFill>
                <a:latin typeface="나눔고딕"/>
                <a:ea typeface="나눔고딕"/>
                <a:cs typeface="+mn-cs"/>
              </a:rPr>
              <a:t>design</a:t>
            </a:r>
          </a:p>
          <a:p>
            <a:pPr algn="l" marL="390525" indent="-390525" lvl="0" defTabSz="1043056" latinLnBrk="1">
              <a:lnSpc>
                <a:spcPct val="65000"/>
              </a:lnSpc>
              <a:spcBef>
                <a:spcPts val="250"/>
              </a:spcBef>
              <a:buNone/>
            </a:pPr>
            <a:r>
              <a:rPr lang="en-US" altLang="ko-KR" sz="1300" b="1" kern="1200">
                <a:solidFill>
                  <a:schemeClr val="bg1">
                    <a:alpha val="100000"/>
                  </a:schemeClr>
                </a:solidFill>
                <a:latin typeface="나눔고딕"/>
                <a:ea typeface="나눔고딕"/>
                <a:cs typeface="+mn-cs"/>
              </a:rPr>
              <a:t/>
            </a:r>
          </a:p>
        </p:txBody>
      </p:sp>
      <p:sp>
        <p:nvSpPr>
          <p:cNvPr id="7" name="slide11_shape5"/>
          <p:cNvSpPr/>
          <p:nvPr/>
        </p:nvSpPr>
        <p:spPr>
          <a:xfrm>
            <a:off x="6734194" y="6993775"/>
            <a:ext cx="2336832" cy="138499"/>
          </a:xfrm>
          <a:prstGeom prst="rect">
            <a:avLst/>
          </a:prstGeom>
          <a:noFill/>
        </p:spPr>
        <p:txBody>
          <a:bodyPr wrap="square" lIns="0" tIns="0" rIns="0" bIns="0">
            <a:spAutoFit xmlns:a="http://schemas.openxmlformats.org/drawingml/2006/main"/>
          </a:bodyPr>
          <a:lstStyle>
            <a:lvl1pPr algn="l" marL="0" defTabSz="1043056" latinLnBrk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marL="521528" defTabSz="1043056" latinLnBrk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marL="1043056" defTabSz="1043056" latinLnBrk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marL="1564584" defTabSz="1043056" latinLnBrk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marL="2086112" defTabSz="1043056" latinLnBrk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marL="2607640" defTabSz="1043056" latinLnBrk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marL="3129168" defTabSz="1043056" latinLnBrk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marL="3650696" defTabSz="1043056" latinLnBrk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marL="4172224" defTabSz="1043056" latinLnBrk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marL="0" defTabSz="1043056" latinLnBrk="1"/>
            <a:r>
              <a:rPr lang="ko-KR" altLang="en-US" sz="900" kern="1200">
                <a:solidFill>
                  <a:srgbClr val="4c2c8d"/>
                </a:solidFill>
                <a:latin typeface="나눔명조"/>
                <a:ea typeface="나눔명조"/>
                <a:cs typeface="+mn-cs"/>
              </a:rPr>
              <a:t>이</a:t>
            </a:r>
            <a:r>
              <a:rPr lang="en-US" altLang="en-US" sz="900" kern="1200">
                <a:solidFill>
                  <a:srgbClr val="4c2c8d"/>
                </a:solidFill>
                <a:latin typeface="나눔명조"/>
                <a:ea typeface="나눔명조"/>
                <a:cs typeface="+mn-cs"/>
              </a:rPr>
              <a:t> </a:t>
            </a:r>
            <a:r>
              <a:rPr lang="ko-KR" altLang="en-US" sz="900" kern="1200">
                <a:solidFill>
                  <a:srgbClr val="4c2c8d"/>
                </a:solidFill>
                <a:latin typeface="나눔명조"/>
                <a:ea typeface="나눔명조"/>
                <a:cs typeface="+mn-cs"/>
              </a:rPr>
              <a:t>문서는</a:t>
            </a:r>
            <a:r>
              <a:rPr lang="en-US" altLang="en-US" sz="900" kern="1200">
                <a:solidFill>
                  <a:srgbClr val="4c2c8d"/>
                </a:solidFill>
                <a:latin typeface="나눔명조"/>
                <a:ea typeface="나눔명조"/>
                <a:cs typeface="+mn-cs"/>
              </a:rPr>
              <a:t> </a:t>
            </a:r>
            <a:r>
              <a:rPr lang="ko-KR" altLang="en-US" sz="900" kern="1200">
                <a:solidFill>
                  <a:srgbClr val="4c2c8d"/>
                </a:solidFill>
                <a:latin typeface="나눔명조"/>
                <a:ea typeface="나눔명조"/>
                <a:cs typeface="+mn-cs"/>
              </a:rPr>
              <a:t>나눔글꼴로</a:t>
            </a:r>
            <a:r>
              <a:rPr lang="en-US" altLang="en-US" sz="900" kern="1200">
                <a:solidFill>
                  <a:srgbClr val="4c2c8d"/>
                </a:solidFill>
                <a:latin typeface="나눔명조"/>
                <a:ea typeface="나눔명조"/>
                <a:cs typeface="+mn-cs"/>
              </a:rPr>
              <a:t> </a:t>
            </a:r>
            <a:r>
              <a:rPr lang="ko-KR" altLang="en-US" sz="900" kern="1200">
                <a:solidFill>
                  <a:srgbClr val="4c2c8d"/>
                </a:solidFill>
                <a:latin typeface="나눔명조"/>
                <a:ea typeface="나눔명조"/>
                <a:cs typeface="+mn-cs"/>
              </a:rPr>
              <a:t>작성되었습니다</a:t>
            </a:r>
            <a:r>
              <a:rPr lang="en-US" altLang="ko-KR" sz="900" kern="1200">
                <a:solidFill>
                  <a:srgbClr val="4c2c8d"/>
                </a:solidFill>
                <a:latin typeface="나눔명조"/>
                <a:ea typeface="나눔명조"/>
                <a:cs typeface="+mn-cs"/>
              </a:rPr>
              <a:t>. </a:t>
            </a:r>
            <a:r>
              <a:rPr lang="ko-KR" altLang="en-US" sz="900" kern="1200">
                <a:solidFill>
                  <a:srgbClr val="4c2c8d"/>
                </a:solidFill>
                <a:latin typeface="나눔명조"/>
                <a:ea typeface="나눔명조"/>
                <a:cs typeface="+mn-cs"/>
                <a:hlinkClick r:id="rId2"/>
              </a:rPr>
              <a:t>다운받기</a:t>
            </a:r>
            <a:endParaRPr sz="900" kern="1200">
              <a:solidFill>
                <a:srgbClr val="4c2c8d"/>
              </a:solidFill>
              <a:latin typeface="나눔명조"/>
              <a:ea typeface="나눔명조"/>
              <a:cs typeface="+mn-cs"/>
            </a:endParaRPr>
          </a:p>
        </p:txBody>
      </p:sp>
      <p:pic>
        <p:nvPicPr>
          <p:cNvPr id="8" name="nppt_1508383489733751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80503" y="5676028"/>
            <a:ext cx="1726588" cy="12297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5_shape1"/>
          <p:cNvSpPr/>
          <p:nvPr>
            <p:ph type="body" sz="quarter" idx="10"/>
          </p:nvPr>
        </p:nvSpPr>
        <p:spPr>
          <a:xfrm>
            <a:off x="539999" y="1078669"/>
            <a:ext cx="8494513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1075"/>
              </a:spcBef>
              <a:buNone/>
            </a:pPr>
            <a:r>
              <a:rPr lang="en-US" altLang="ko-KR" sz="5400" b="1">
                <a:solidFill>
                  <a:srgbClr val="ffc000"/>
                </a:solidFill>
                <a:latin typeface="나눔고딕"/>
              </a:rPr>
              <a:t>contents.</a:t>
            </a:r>
          </a:p>
        </p:txBody>
      </p:sp>
      <p:sp>
        <p:nvSpPr>
          <p:cNvPr id="4" name="slide5_shape2"/>
          <p:cNvSpPr/>
          <p:nvPr>
            <p:ph type="body" sz="quarter" idx="1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algn="l" marL="391146" indent="-391146" lvl="0" defTabSz="1043056" latinLnBrk="1">
              <a:spcBef>
                <a:spcPct val="20000"/>
              </a:spcBef>
              <a:buNone/>
            </a:pPr>
            <a:r>
              <a:rPr lang="ko-KR" altLang="en-US" sz="2700" b="0" kern="1200">
                <a:solidFill>
                  <a:srgbClr val="4c2c8d"/>
                </a:solidFill>
                <a:latin typeface="나눔명조"/>
                <a:ea typeface="나눔명조"/>
                <a:cs typeface="+mn-cs"/>
              </a:rPr>
              <a:t>목차</a:t>
            </a:r>
            <a:endParaRPr sz="2700" b="0" kern="1200">
              <a:solidFill>
                <a:srgbClr val="4c2c8d"/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5" name="slide5_shape3"/>
          <p:cNvSpPr/>
          <p:nvPr>
            <p:ph type="body" sz="quarter" idx="12"/>
          </p:nvPr>
        </p:nvSpPr>
        <p:spPr>
          <a:xfrm>
            <a:off x="539999" y="1954989"/>
            <a:ext cx="8496000" cy="4680000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baseline="0" spc="-17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algn="l" marL="514350" indent="-514350">
              <a:lnSpc>
                <a:spcPct val="89000"/>
              </a:lnSpc>
              <a:spcBef>
                <a:spcPts val="550"/>
              </a:spcBef>
              <a:buNone/>
            </a:pPr>
            <a:r>
              <a:rPr lang="en-US" altLang="ko-KR" sz="2700" b="0" spc="-170">
                <a:solidFill>
                  <a:srgbClr val="4c2c8d"/>
                </a:solidFill>
                <a:latin typeface="나눔명조"/>
              </a:rPr>
              <a:t/>
            </a:r>
          </a:p>
          <a:p>
            <a:pPr algn="l" marL="514350" indent="-514350">
              <a:lnSpc>
                <a:spcPct val="89000"/>
              </a:lnSpc>
              <a:spcBef>
                <a:spcPts val="550"/>
              </a:spcBef>
              <a:buNone/>
            </a:pPr>
            <a:r>
              <a:rPr lang="en-US" altLang="ko-KR" sz="2700" b="0" spc="-170">
                <a:solidFill>
                  <a:srgbClr val="4c2c8d"/>
                </a:solidFill>
                <a:latin typeface="나눔명조"/>
              </a:rPr>
              <a:t/>
            </a:r>
          </a:p>
          <a:p>
            <a:pPr algn="l" marL="514350" indent="-514350">
              <a:lnSpc>
                <a:spcPct val="89000"/>
              </a:lnSpc>
              <a:spcBef>
                <a:spcPts val="550"/>
              </a:spcBef>
              <a:buNone/>
            </a:pPr>
            <a:r>
              <a:rPr lang="en-US" altLang="ko-KR" sz="2700" b="0" spc="-170">
                <a:solidFill>
                  <a:srgbClr val="4c2c8d"/>
                </a:solidFill>
                <a:latin typeface="나눔명조"/>
              </a:rPr>
              <a:t>01.     제작 동기</a:t>
            </a:r>
          </a:p>
          <a:p>
            <a:pPr algn="l" marL="514350" indent="-514350">
              <a:lnSpc>
                <a:spcPct val="89000"/>
              </a:lnSpc>
              <a:spcBef>
                <a:spcPts val="550"/>
              </a:spcBef>
              <a:buNone/>
            </a:pPr>
            <a:r>
              <a:rPr lang="en-US" altLang="ko-KR" sz="2700" b="0" spc="-170">
                <a:solidFill>
                  <a:srgbClr val="4c2c8d"/>
                </a:solidFill>
                <a:latin typeface="나눔명조"/>
              </a:rPr>
              <a:t>02.     제작 목적</a:t>
            </a:r>
          </a:p>
          <a:p>
            <a:pPr algn="l" marL="514350" indent="-514350">
              <a:lnSpc>
                <a:spcPct val="89000"/>
              </a:lnSpc>
              <a:spcBef>
                <a:spcPts val="550"/>
              </a:spcBef>
              <a:buNone/>
            </a:pPr>
            <a:r>
              <a:rPr lang="en-US" altLang="ko-KR" sz="2700" b="0" spc="-170">
                <a:solidFill>
                  <a:srgbClr val="4c2c8d"/>
                </a:solidFill>
                <a:latin typeface="나눔명조"/>
              </a:rPr>
              <a:t>03.     작품 개요</a:t>
            </a:r>
          </a:p>
          <a:p>
            <a:pPr algn="l" marL="514350" indent="-514350">
              <a:lnSpc>
                <a:spcPct val="89000"/>
              </a:lnSpc>
              <a:spcBef>
                <a:spcPts val="550"/>
              </a:spcBef>
              <a:buNone/>
            </a:pPr>
            <a:r>
              <a:rPr lang="en-US" altLang="ko-KR" sz="2700" b="0" spc="-170">
                <a:solidFill>
                  <a:srgbClr val="4c2c8d"/>
                </a:solidFill>
                <a:latin typeface="나눔명조"/>
              </a:rPr>
              <a:t>04.     블록 다이어그램</a:t>
            </a:r>
          </a:p>
          <a:p>
            <a:pPr algn="l" marL="514350" indent="-514350">
              <a:lnSpc>
                <a:spcPct val="89000"/>
              </a:lnSpc>
              <a:spcBef>
                <a:spcPts val="550"/>
              </a:spcBef>
              <a:buNone/>
            </a:pPr>
            <a:r>
              <a:rPr lang="en-US" altLang="ko-KR" sz="2700" b="0" spc="-170">
                <a:solidFill>
                  <a:srgbClr val="4c2c8d"/>
                </a:solidFill>
                <a:latin typeface="나눔명조"/>
              </a:rPr>
              <a:t>05.     장치 구성</a:t>
            </a:r>
          </a:p>
          <a:p>
            <a:pPr algn="l" marL="514350" indent="-514350">
              <a:lnSpc>
                <a:spcPct val="89000"/>
              </a:lnSpc>
              <a:spcBef>
                <a:spcPts val="550"/>
              </a:spcBef>
              <a:buNone/>
            </a:pPr>
            <a:r>
              <a:rPr lang="en-US" altLang="ko-KR" sz="2700" b="0" spc="-170">
                <a:solidFill>
                  <a:srgbClr val="4c2c8d"/>
                </a:solidFill>
                <a:latin typeface="나눔명조"/>
              </a:rPr>
              <a:t>06.     장치 동작</a:t>
            </a:r>
          </a:p>
        </p:txBody>
      </p:sp>
      <p:sp>
        <p:nvSpPr>
          <p:cNvPr id="6" name="slide5_shape4"/>
          <p:cNvSpPr/>
          <p:nvPr>
            <p:ph type="body" sz="quarter" idx="13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/>
                <a:ea typeface="나눔고딕"/>
              </a:defRPr>
            </a:lvl1pPr>
          </a:lstStyle>
          <a:p>
            <a:pPr algn="l" marL="391146" indent="-391146" lvl="0" defTabSz="1043056" latinLnBrk="1">
              <a:lnSpc>
                <a:spcPts val="900"/>
              </a:lnSpc>
              <a:spcBef>
                <a:spcPct val="20000"/>
              </a:spcBef>
              <a:buNone/>
            </a:pPr>
            <a:r>
              <a:rPr lang="ko-KR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문서제목</a:t>
            </a:r>
            <a:r>
              <a:rPr lang="en-US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–</a:t>
            </a:r>
            <a:r>
              <a:rPr lang="en-US" altLang="ko-KR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나눔고딕</a:t>
            </a:r>
            <a:r>
              <a:rPr lang="en-US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R, 7pt</a:t>
            </a:r>
          </a:p>
          <a:p>
            <a:pPr algn="l" marL="391146" indent="-391146" lvl="0" defTabSz="1043056" latinLnBrk="1">
              <a:lnSpc>
                <a:spcPts val="900"/>
              </a:lnSpc>
              <a:spcBef>
                <a:spcPct val="20000"/>
              </a:spcBef>
              <a:buNone/>
            </a:pPr>
            <a:r>
              <a:rPr lang="ko-KR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소속부서</a:t>
            </a:r>
            <a:r>
              <a:rPr lang="en-US" altLang="ko-KR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ko-KR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작성자</a:t>
            </a:r>
            <a:endParaRPr sz="700" b="0" kern="1200">
              <a:solidFill>
                <a:srgbClr val="4c2c8d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slide5_shape5"/>
          <p:cNvSpPr/>
          <p:nvPr>
            <p:ph type="body" sz="quarter" idx="14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 lvl="0" defTabSz="1043056" latinLnBrk="1">
              <a:lnSpc>
                <a:spcPct val="65000"/>
              </a:lnSpc>
              <a:spcBef>
                <a:spcPts val="250"/>
              </a:spcBef>
              <a:buNone/>
            </a:pPr>
            <a:r>
              <a:rPr lang="en-US" altLang="ko-KR" sz="1300" b="1" kern="1200">
                <a:solidFill>
                  <a:schemeClr val="bg1">
                    <a:alpha val="100000"/>
                  </a:schemeClr>
                </a:solidFill>
                <a:latin typeface="나눔고딕"/>
                <a:ea typeface="나눔고딕"/>
                <a:cs typeface="+mn-cs"/>
              </a:rPr>
              <a:t>my</a:t>
            </a:r>
          </a:p>
          <a:p>
            <a:pPr algn="l" marL="390525" indent="-390525" lvl="0" defTabSz="1043056" latinLnBrk="1">
              <a:lnSpc>
                <a:spcPct val="65000"/>
              </a:lnSpc>
              <a:spcBef>
                <a:spcPts val="250"/>
              </a:spcBef>
              <a:buNone/>
            </a:pPr>
            <a:r>
              <a:rPr lang="en-US" altLang="ko-KR" sz="1300" b="1" kern="1200">
                <a:solidFill>
                  <a:schemeClr val="bg1">
                    <a:alpha val="100000"/>
                  </a:schemeClr>
                </a:solidFill>
                <a:latin typeface="나눔고딕"/>
                <a:ea typeface="나눔고딕"/>
                <a:cs typeface="+mn-cs"/>
              </a:rPr>
              <a:t>DEVISE</a:t>
            </a:r>
          </a:p>
          <a:p>
            <a:pPr algn="l" marL="390525" indent="-390525" lvl="0" defTabSz="1043056" latinLnBrk="1">
              <a:lnSpc>
                <a:spcPct val="65000"/>
              </a:lnSpc>
              <a:spcBef>
                <a:spcPts val="250"/>
              </a:spcBef>
              <a:buNone/>
            </a:pPr>
            <a:r>
              <a:rPr lang="en-US" altLang="ko-KR" sz="1300" b="1" kern="1200">
                <a:solidFill>
                  <a:schemeClr val="bg1">
                    <a:alpha val="100000"/>
                  </a:schemeClr>
                </a:solidFill>
                <a:latin typeface="나눔고딕"/>
                <a:ea typeface="나눔고딕"/>
                <a:cs typeface="+mn-cs"/>
              </a:rPr>
              <a:t>design</a:t>
            </a:r>
          </a:p>
        </p:txBody>
      </p:sp>
      <p:pic>
        <p:nvPicPr>
          <p:cNvPr id="8" name="nppt_1508383489733732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80503" y="5676028"/>
            <a:ext cx="1726588" cy="12297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7_shape1"/>
          <p:cNvSpPr/>
          <p:nvPr>
            <p:ph type="body" sz="quarter" idx="12"/>
          </p:nvPr>
        </p:nvSpPr>
        <p:spPr>
          <a:xfrm>
            <a:off x="539999" y="1897860"/>
            <a:ext cx="8496000" cy="803278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baseline="0" spc="-17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algn="l" marL="514350" indent="-514350">
              <a:lnSpc>
                <a:spcPct val="89000"/>
              </a:lnSpc>
              <a:spcBef>
                <a:spcPts val="550"/>
              </a:spcBef>
              <a:buNone/>
            </a:pPr>
            <a:r>
              <a:rPr lang="en-US" altLang="ko-KR" sz="2700" b="0" spc="-170">
                <a:solidFill>
                  <a:srgbClr val="4c2c8d"/>
                </a:solidFill>
                <a:latin typeface="나눔명조"/>
              </a:rPr>
              <a:t/>
            </a:r>
          </a:p>
          <a:p>
            <a:pPr algn="l" marL="514350" indent="-514350">
              <a:lnSpc>
                <a:spcPct val="89000"/>
              </a:lnSpc>
              <a:spcBef>
                <a:spcPts val="550"/>
              </a:spcBef>
              <a:buNone/>
            </a:pPr>
            <a:r>
              <a:rPr lang="en-US" altLang="ko-KR" sz="2700" b="0" spc="-170">
                <a:solidFill>
                  <a:srgbClr val="4c2c8d"/>
                </a:solidFill>
                <a:latin typeface="나눔명조"/>
              </a:rPr>
              <a:t>01. </a:t>
            </a:r>
          </a:p>
          <a:p>
            <a:pPr algn="l" marL="514350" indent="-514350">
              <a:lnSpc>
                <a:spcPct val="89000"/>
              </a:lnSpc>
              <a:spcBef>
                <a:spcPts val="550"/>
              </a:spcBef>
              <a:buNone/>
            </a:pPr>
            <a:r>
              <a:rPr lang="ko-KR" altLang="ko-KR" sz="2700" b="0" spc="-170">
                <a:solidFill>
                  <a:srgbClr val="4c2c8d"/>
                </a:solidFill>
                <a:ea typeface="나눔명조"/>
              </a:rPr>
              <a:t>탄피분실로 인해 </a:t>
            </a:r>
          </a:p>
          <a:p>
            <a:pPr algn="l" marL="514350" indent="-514350">
              <a:lnSpc>
                <a:spcPct val="89000"/>
              </a:lnSpc>
              <a:spcBef>
                <a:spcPts val="550"/>
              </a:spcBef>
              <a:buNone/>
            </a:pPr>
            <a:r>
              <a:rPr lang="ko-KR" altLang="ko-KR" sz="2700" b="0" spc="-170">
                <a:solidFill>
                  <a:srgbClr val="4c2c8d"/>
                </a:solidFill>
                <a:ea typeface="나눔명조"/>
              </a:rPr>
              <a:t>발생하는 안전성 문제</a:t>
            </a:r>
          </a:p>
        </p:txBody>
      </p:sp>
      <p:sp>
        <p:nvSpPr>
          <p:cNvPr id="4" name="slide7_shape2"/>
          <p:cNvSpPr/>
          <p:nvPr>
            <p:ph type="body" sz="quarter" idx="13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5c3a93"/>
                </a:solidFill>
                <a:latin typeface="나눔고딕"/>
                <a:ea typeface="나눔고딕"/>
              </a:defRPr>
            </a:lvl1pPr>
          </a:lstStyle>
          <a:p>
            <a:pPr algn="l" marL="391146" indent="-391146" lvl="0" defTabSz="1043056" latinLnBrk="1">
              <a:lnSpc>
                <a:spcPts val="900"/>
              </a:lnSpc>
              <a:spcBef>
                <a:spcPct val="20000"/>
              </a:spcBef>
              <a:buNone/>
            </a:pPr>
            <a:r>
              <a:rPr lang="ko-KR" altLang="en-US" sz="700" b="0" kern="1200">
                <a:solidFill>
                  <a:srgbClr val="5c3a93"/>
                </a:solidFill>
                <a:latin typeface="나눔고딕"/>
                <a:ea typeface="나눔고딕"/>
                <a:cs typeface="+mn-cs"/>
              </a:rPr>
              <a:t>문서제목</a:t>
            </a:r>
            <a:r>
              <a:rPr lang="en-US" altLang="en-US" sz="700" b="0" kern="1200">
                <a:solidFill>
                  <a:srgbClr val="5c3a93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700" b="0" kern="1200">
                <a:solidFill>
                  <a:srgbClr val="5c3a93"/>
                </a:solidFill>
                <a:latin typeface="나눔고딕"/>
                <a:ea typeface="나눔고딕"/>
                <a:cs typeface="+mn-cs"/>
              </a:rPr>
              <a:t>–</a:t>
            </a:r>
            <a:r>
              <a:rPr lang="en-US" altLang="ko-KR" sz="700" b="0" kern="1200">
                <a:solidFill>
                  <a:srgbClr val="5c3a93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700" b="0" kern="1200">
                <a:solidFill>
                  <a:srgbClr val="5c3a93"/>
                </a:solidFill>
                <a:latin typeface="나눔고딕"/>
                <a:ea typeface="나눔고딕"/>
                <a:cs typeface="+mn-cs"/>
              </a:rPr>
              <a:t>나눔고딕</a:t>
            </a:r>
            <a:r>
              <a:rPr lang="en-US" altLang="en-US" sz="700" b="0" kern="1200">
                <a:solidFill>
                  <a:srgbClr val="5c3a93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700" b="0" kern="1200">
                <a:solidFill>
                  <a:srgbClr val="5c3a93"/>
                </a:solidFill>
                <a:latin typeface="나눔고딕"/>
                <a:ea typeface="나눔고딕"/>
                <a:cs typeface="+mn-cs"/>
              </a:rPr>
              <a:t>R, 7pt</a:t>
            </a:r>
          </a:p>
          <a:p>
            <a:pPr algn="l" marL="391146" indent="-391146" lvl="0" defTabSz="1043056" latinLnBrk="1">
              <a:lnSpc>
                <a:spcPts val="900"/>
              </a:lnSpc>
              <a:spcBef>
                <a:spcPct val="20000"/>
              </a:spcBef>
              <a:buNone/>
            </a:pPr>
            <a:r>
              <a:rPr lang="ko-KR" altLang="en-US" sz="700" b="0" kern="1200">
                <a:solidFill>
                  <a:srgbClr val="5c3a93"/>
                </a:solidFill>
                <a:latin typeface="나눔고딕"/>
                <a:ea typeface="나눔고딕"/>
                <a:cs typeface="+mn-cs"/>
              </a:rPr>
              <a:t>소속부서</a:t>
            </a:r>
            <a:r>
              <a:rPr lang="en-US" altLang="ko-KR" sz="700" b="0" kern="1200">
                <a:solidFill>
                  <a:srgbClr val="5c3a93"/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ko-KR" altLang="en-US" sz="700" b="0" kern="1200">
                <a:solidFill>
                  <a:srgbClr val="5c3a93"/>
                </a:solidFill>
                <a:latin typeface="나눔고딕"/>
                <a:ea typeface="나눔고딕"/>
                <a:cs typeface="+mn-cs"/>
              </a:rPr>
              <a:t>작성자</a:t>
            </a:r>
            <a:endParaRPr sz="700" b="0" kern="1200">
              <a:solidFill>
                <a:srgbClr val="5c3a93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5" name="slide7_shape4"/>
          <p:cNvSpPr/>
          <p:nvPr>
            <p:ph type="body" sz="quarter" idx="15"/>
          </p:nvPr>
        </p:nvSpPr>
        <p:spPr>
          <a:xfrm>
            <a:off x="539999" y="4094171"/>
            <a:ext cx="8496000" cy="803282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baseline="0" spc="-17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algn="l" marL="514350" indent="-514350" lvl="0" defTabSz="1043056" latinLnBrk="1">
              <a:lnSpc>
                <a:spcPct val="89000"/>
              </a:lnSpc>
              <a:spcBef>
                <a:spcPts val="550"/>
              </a:spcBef>
              <a:buNone/>
            </a:pPr>
            <a:r>
              <a:rPr lang="en-US" altLang="ko-KR" sz="2700" b="0" baseline="0" spc="-170" kern="1200">
                <a:solidFill>
                  <a:srgbClr val="4c2c8d"/>
                </a:solidFill>
                <a:latin typeface="나눔명조"/>
                <a:ea typeface="나눔명조"/>
                <a:cs typeface="+mn-cs"/>
              </a:rPr>
              <a:t/>
            </a:r>
          </a:p>
          <a:p>
            <a:pPr algn="l" marL="514350" indent="-514350" lvl="0" defTabSz="1043056" latinLnBrk="1">
              <a:lnSpc>
                <a:spcPct val="89000"/>
              </a:lnSpc>
              <a:spcBef>
                <a:spcPts val="550"/>
              </a:spcBef>
              <a:buNone/>
            </a:pPr>
            <a:r>
              <a:rPr lang="en-US" altLang="ko-KR" sz="2700" b="0" baseline="0" spc="-170" kern="1200">
                <a:solidFill>
                  <a:srgbClr val="4c2c8d"/>
                </a:solidFill>
                <a:latin typeface="나눔명조"/>
                <a:ea typeface="나눔명조"/>
                <a:cs typeface="+mn-cs"/>
              </a:rPr>
              <a:t>02.</a:t>
            </a:r>
          </a:p>
          <a:p>
            <a:pPr algn="l" marL="514350" indent="-514350" lvl="0" defTabSz="1043056" latinLnBrk="1">
              <a:lnSpc>
                <a:spcPct val="89000"/>
              </a:lnSpc>
              <a:spcBef>
                <a:spcPts val="550"/>
              </a:spcBef>
              <a:buNone/>
            </a:pPr>
            <a:r>
              <a:rPr lang="en-US" altLang="ko-KR" sz="2700" b="0" baseline="0" spc="-170" kern="1200">
                <a:solidFill>
                  <a:srgbClr val="4c2c8d"/>
                </a:solidFill>
                <a:latin typeface="나눔명조"/>
                <a:ea typeface="나눔명조"/>
                <a:cs typeface="+mn-cs"/>
              </a:rPr>
              <a:t>탄피수색 시 </a:t>
            </a:r>
          </a:p>
          <a:p>
            <a:pPr algn="l" marL="514350" indent="-514350" lvl="0" defTabSz="1043056" latinLnBrk="1">
              <a:lnSpc>
                <a:spcPct val="89000"/>
              </a:lnSpc>
              <a:spcBef>
                <a:spcPts val="550"/>
              </a:spcBef>
              <a:buNone/>
            </a:pPr>
            <a:r>
              <a:rPr lang="en-US" altLang="ko-KR" sz="2700" b="0" baseline="0" spc="-170" kern="1200">
                <a:solidFill>
                  <a:srgbClr val="4c2c8d"/>
                </a:solidFill>
                <a:latin typeface="나눔명조"/>
                <a:ea typeface="나눔명조"/>
                <a:cs typeface="+mn-cs"/>
              </a:rPr>
              <a:t>과도한 </a:t>
            </a:r>
            <a:r>
              <a:rPr lang="en-US" altLang="ko-KR" sz="2700" b="0" baseline="0" spc="-170" kern="1200">
                <a:solidFill>
                  <a:srgbClr val="4c2c8d"/>
                </a:solidFill>
                <a:latin typeface="나눔명조"/>
                <a:ea typeface="나눔명조"/>
                <a:cs typeface="+mn-cs"/>
              </a:rPr>
              <a:t>노동력 필요 </a:t>
            </a:r>
          </a:p>
        </p:txBody>
      </p:sp>
      <p:sp>
        <p:nvSpPr>
          <p:cNvPr id="6" name="slide7_shape8"/>
          <p:cNvSpPr/>
          <p:nvPr>
            <p:ph type="body" sz="quarter" idx="10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 lvl="0" defTabSz="1043056" latinLnBrk="1">
              <a:lnSpc>
                <a:spcPct val="100000"/>
              </a:lnSpc>
              <a:spcBef>
                <a:spcPts val="1075"/>
              </a:spcBef>
              <a:buNone/>
            </a:pPr>
            <a:r>
              <a:rPr lang="en-US" altLang="ko-KR" sz="5400" b="1" kern="1200">
                <a:solidFill>
                  <a:srgbClr val="ffc000"/>
                </a:solidFill>
                <a:latin typeface="나눔고딕"/>
                <a:ea typeface="나눔고딕"/>
                <a:cs typeface="+mn-cs"/>
              </a:rPr>
              <a:t>Motivation</a:t>
            </a:r>
          </a:p>
        </p:txBody>
      </p:sp>
      <p:sp>
        <p:nvSpPr>
          <p:cNvPr id="7" name="slide7_shape9"/>
          <p:cNvSpPr/>
          <p:nvPr>
            <p:ph type="body" sz="quarter" idx="11"/>
          </p:nvPr>
        </p:nvSpPr>
        <p:spPr>
          <a:xfrm>
            <a:off x="540000" y="303674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algn="l" marL="390525" indent="-390525" lvl="0" defTabSz="1043056" latinLnBrk="1">
              <a:lnSpc>
                <a:spcPct val="100000"/>
              </a:lnSpc>
              <a:spcBef>
                <a:spcPts val="550"/>
              </a:spcBef>
              <a:buNone/>
            </a:pPr>
            <a:r>
              <a:rPr lang="ko-KR" altLang="en-US" sz="2700" b="0" spc="-150" kern="1200">
                <a:solidFill>
                  <a:srgbClr val="4c2c8d"/>
                </a:solidFill>
                <a:latin typeface="나눔명조"/>
                <a:ea typeface="나눔명조"/>
                <a:cs typeface="+mn-cs"/>
              </a:rPr>
              <a:t>제작 동기</a:t>
            </a:r>
          </a:p>
        </p:txBody>
      </p:sp>
      <p:sp>
        <p:nvSpPr>
          <p:cNvPr id="8" name="slide7_shape10"/>
          <p:cNvSpPr/>
          <p:nvPr>
            <p:ph type="body" sz="quarter" idx="19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 lvl="0" defTabSz="1043056" latinLnBrk="1">
              <a:lnSpc>
                <a:spcPct val="65000"/>
              </a:lnSpc>
              <a:spcBef>
                <a:spcPts val="250"/>
              </a:spcBef>
              <a:buNone/>
            </a:pPr>
            <a:r>
              <a:rPr lang="en-US" altLang="ko-KR" sz="1300" b="1" kern="1200">
                <a:solidFill>
                  <a:srgbClr val="ffffff"/>
                </a:solidFill>
                <a:latin typeface="나눔고딕"/>
                <a:ea typeface="나눔고딕"/>
                <a:cs typeface="+mn-cs"/>
              </a:rPr>
              <a:t>my</a:t>
            </a:r>
          </a:p>
          <a:p>
            <a:pPr algn="l" marL="390525" indent="-390525" lvl="0" defTabSz="1043056" latinLnBrk="1">
              <a:lnSpc>
                <a:spcPct val="65000"/>
              </a:lnSpc>
              <a:spcBef>
                <a:spcPts val="250"/>
              </a:spcBef>
              <a:buNone/>
            </a:pPr>
            <a:r>
              <a:rPr lang="en-US" altLang="ko-KR" sz="1300" b="1" kern="1200">
                <a:solidFill>
                  <a:srgbClr val="ffffff"/>
                </a:solidFill>
                <a:latin typeface="나눔고딕"/>
                <a:ea typeface="나눔고딕"/>
                <a:cs typeface="+mn-cs"/>
              </a:rPr>
              <a:t>DEVISE</a:t>
            </a:r>
          </a:p>
          <a:p>
            <a:pPr algn="l" marL="390525" indent="-390525" lvl="0" defTabSz="1043056" latinLnBrk="1">
              <a:lnSpc>
                <a:spcPct val="65000"/>
              </a:lnSpc>
              <a:spcBef>
                <a:spcPts val="250"/>
              </a:spcBef>
              <a:buNone/>
            </a:pPr>
            <a:r>
              <a:rPr lang="en-US" altLang="ko-KR" sz="1300" b="1" kern="1200">
                <a:solidFill>
                  <a:srgbClr val="ffffff"/>
                </a:solidFill>
                <a:latin typeface="나눔고딕"/>
                <a:ea typeface="나눔고딕"/>
                <a:cs typeface="+mn-cs"/>
              </a:rPr>
              <a:t>design</a:t>
            </a:r>
          </a:p>
          <a:p>
            <a:pPr algn="l" marL="390525" indent="-390525" lvl="0" defTabSz="1043056" latinLnBrk="1">
              <a:lnSpc>
                <a:spcPct val="65000"/>
              </a:lnSpc>
              <a:spcBef>
                <a:spcPts val="250"/>
              </a:spcBef>
              <a:buNone/>
            </a:pPr>
            <a:r>
              <a:rPr lang="en-US" altLang="ko-KR" sz="1300" b="1" kern="1200">
                <a:solidFill>
                  <a:schemeClr val="bg1">
                    <a:alpha val="100000"/>
                  </a:schemeClr>
                </a:solidFill>
                <a:latin typeface="나눔고딕"/>
                <a:ea typeface="나눔고딕"/>
                <a:cs typeface="+mn-cs"/>
              </a:rPr>
              <a:t/>
            </a:r>
          </a:p>
        </p:txBody>
      </p:sp>
      <p:pic>
        <p:nvPicPr>
          <p:cNvPr id="9" name="nppt_1508383489733613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80503" y="5676028"/>
            <a:ext cx="1726588" cy="1229721"/>
          </a:xfrm>
          <a:prstGeom prst="rect">
            <a:avLst/>
          </a:prstGeom>
        </p:spPr>
      </p:pic>
      <p:pic>
        <p:nvPicPr>
          <p:cNvPr id="10" name="nppt_1508385005426510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5406" y="2572549"/>
            <a:ext cx="2814853" cy="1863946"/>
          </a:xfrm>
          <a:prstGeom prst="rect">
            <a:avLst/>
          </a:prstGeom>
        </p:spPr>
      </p:pic>
      <p:sp>
        <p:nvSpPr>
          <p:cNvPr id="11" name="nppt_1508385005426620"/>
          <p:cNvSpPr/>
          <p:nvPr/>
        </p:nvSpPr>
        <p:spPr>
          <a:xfrm>
            <a:off x="5860163" y="2026449"/>
            <a:ext cx="3810000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1043056" latinLnBrk="1">
              <a:lnSpc>
                <a:spcPct val="100000"/>
              </a:lnSpc>
              <a:buNone/>
            </a:pPr>
            <a:r>
              <a:rPr altLang="ko-KR" sz="21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# 해안초소 총기사고 탄피분실</a:t>
            </a:r>
          </a:p>
        </p:txBody>
      </p:sp>
      <p:sp>
        <p:nvSpPr>
          <p:cNvPr id="12" name="nppt_1508385005426715"/>
          <p:cNvSpPr/>
          <p:nvPr/>
        </p:nvSpPr>
        <p:spPr>
          <a:xfrm>
            <a:off x="4557416" y="4567196"/>
            <a:ext cx="3810000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1043056" latinLnBrk="1">
              <a:lnSpc>
                <a:spcPct val="100000"/>
              </a:lnSpc>
              <a:buNone/>
            </a:pPr>
            <a:r>
              <a:rPr altLang="ko-KR" sz="2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# 사격훈련 중 탄피수색</a:t>
            </a:r>
          </a:p>
        </p:txBody>
      </p:sp>
      <p:pic>
        <p:nvPicPr>
          <p:cNvPr id="13" name="nppt_1508385005426893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2165" y="5279672"/>
            <a:ext cx="2866481" cy="16260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083866208901339"/>
          <p:cNvSpPr/>
          <p:nvPr/>
        </p:nvSpPr>
        <p:spPr>
          <a:xfrm>
            <a:off x="396427" y="5744555"/>
            <a:ext cx="4889283" cy="833516"/>
          </a:xfrm>
          <a:prstGeom prst="roundRect">
            <a:avLst/>
          </a:prstGeom>
          <a:solidFill>
            <a:srgbClr val="4f81bd"/>
          </a:solidFill>
          <a:ln w="25400" cap="flat">
            <a:solidFill>
              <a:srgbClr val="4f81bd">
                <a:shade val="50000"/>
              </a:srgb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 defTabSz="1043056" latinLnBrk="1">
              <a:lnSpc>
                <a:spcPct val="100000"/>
              </a:lnSpc>
            </a:pPr>
            <a:r>
              <a:rPr altLang="ko-KR" sz="2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  <p:sp>
        <p:nvSpPr>
          <p:cNvPr id="4" name="nppt_15083866208901329"/>
          <p:cNvSpPr/>
          <p:nvPr/>
        </p:nvSpPr>
        <p:spPr>
          <a:xfrm>
            <a:off x="396427" y="4026935"/>
            <a:ext cx="4889283" cy="833516"/>
          </a:xfrm>
          <a:prstGeom prst="roundRect">
            <a:avLst/>
          </a:prstGeom>
          <a:solidFill>
            <a:srgbClr val="4f81bd"/>
          </a:solidFill>
          <a:ln w="25400" cap="flat">
            <a:solidFill>
              <a:srgbClr val="4f81bd">
                <a:shade val="50000"/>
              </a:srgb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 defTabSz="1043056" latinLnBrk="1">
              <a:lnSpc>
                <a:spcPct val="100000"/>
              </a:lnSpc>
            </a:pPr>
            <a:r>
              <a:rPr altLang="ko-KR" sz="2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  <p:sp>
        <p:nvSpPr>
          <p:cNvPr id="5" name="nppt_15083866208901252"/>
          <p:cNvSpPr/>
          <p:nvPr/>
        </p:nvSpPr>
        <p:spPr>
          <a:xfrm>
            <a:off x="396428" y="2205767"/>
            <a:ext cx="4889283" cy="833516"/>
          </a:xfrm>
          <a:prstGeom prst="roundRect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 defTabSz="1043056" latinLnBrk="1">
              <a:lnSpc>
                <a:spcPct val="100000"/>
              </a:lnSpc>
            </a:pPr>
            <a:r>
              <a:rPr altLang="ko-KR" sz="2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  <p:sp>
        <p:nvSpPr>
          <p:cNvPr id="6" name="nppt_15083769831342104"/>
          <p:cNvSpPr/>
          <p:nvPr>
            <p:ph type="body" sz="quarter" idx="12"/>
          </p:nvPr>
        </p:nvSpPr>
        <p:spPr>
          <a:xfrm>
            <a:off x="540000" y="1954989"/>
            <a:ext cx="4562211" cy="803278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baseline="0" spc="-17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algn="l" marL="514350" indent="-514350">
              <a:lnSpc>
                <a:spcPct val="89000"/>
              </a:lnSpc>
              <a:spcBef>
                <a:spcPts val="550"/>
              </a:spcBef>
              <a:buNone/>
            </a:pPr>
            <a:r>
              <a:rPr lang="en-US" altLang="ko-KR" sz="2700" b="0" spc="-170">
                <a:solidFill>
                  <a:srgbClr val="4c2c8d"/>
                </a:solidFill>
                <a:latin typeface="나눔명조"/>
              </a:rPr>
              <a:t/>
            </a:r>
          </a:p>
          <a:p>
            <a:pPr algn="l" marL="514350" indent="-514350">
              <a:lnSpc>
                <a:spcPct val="89000"/>
              </a:lnSpc>
              <a:spcBef>
                <a:spcPts val="550"/>
              </a:spcBef>
              <a:buNone/>
            </a:pPr>
            <a:r>
              <a:rPr lang="en-US" altLang="ko-KR" sz="2700" b="0" spc="-170">
                <a:solidFill>
                  <a:srgbClr val="4c2c8d"/>
                </a:solidFill>
                <a:latin typeface="나눔명조"/>
              </a:rPr>
              <a:t> </a:t>
            </a:r>
            <a:r>
              <a:rPr lang="en-US" altLang="ko-KR" sz="2650" b="0" spc="-170">
                <a:solidFill>
                  <a:schemeClr val="bg1">
                    <a:alpha val="100000"/>
                  </a:schemeClr>
                </a:solidFill>
                <a:latin typeface="나눔명조"/>
              </a:rPr>
              <a:t>총구에서  발생하는 빛을 </a:t>
            </a:r>
            <a:r>
              <a:rPr lang="en-US" altLang="ko-KR" sz="2650" b="0" spc="-170">
                <a:solidFill>
                  <a:schemeClr val="bg1">
                    <a:alpha val="100000"/>
                  </a:schemeClr>
                </a:solidFill>
                <a:latin typeface="나눔명조"/>
              </a:rPr>
              <a:t> </a:t>
            </a:r>
            <a:r>
              <a:rPr lang="en-US" altLang="ko-KR" sz="2650" b="0" spc="-170">
                <a:solidFill>
                  <a:schemeClr val="bg1">
                    <a:alpha val="100000"/>
                  </a:schemeClr>
                </a:solidFill>
                <a:latin typeface="나눔명조"/>
              </a:rPr>
              <a:t>카운트</a:t>
            </a:r>
            <a:r>
              <a:rPr lang="en-US" altLang="ko-KR" sz="2650" b="0" spc="-170">
                <a:solidFill>
                  <a:srgbClr val="4c2c8d"/>
                </a:solidFill>
                <a:latin typeface="나눔명조"/>
              </a:rPr>
              <a:t> </a:t>
            </a:r>
          </a:p>
          <a:p>
            <a:pPr algn="l" marL="514350" indent="-514350">
              <a:lnSpc>
                <a:spcPct val="89000"/>
              </a:lnSpc>
              <a:spcBef>
                <a:spcPts val="550"/>
              </a:spcBef>
              <a:buNone/>
            </a:pPr>
            <a:r>
              <a:rPr lang="en-US" altLang="ko-KR" sz="2700" b="0" spc="-170">
                <a:solidFill>
                  <a:schemeClr val="tx1">
                    <a:alpha val="100000"/>
                  </a:schemeClr>
                </a:solidFill>
                <a:latin typeface="+mn-ea"/>
              </a:rPr>
              <a:t/>
            </a:r>
          </a:p>
          <a:p>
            <a:pPr algn="l" marL="514350" indent="-514350">
              <a:lnSpc>
                <a:spcPct val="89000"/>
              </a:lnSpc>
              <a:spcBef>
                <a:spcPts val="550"/>
              </a:spcBef>
              <a:buNone/>
            </a:pPr>
            <a:r>
              <a:rPr lang="ko-KR" altLang="ko-KR" sz="2700" b="0" spc="-170">
                <a:solidFill>
                  <a:srgbClr val="4c2c8d"/>
                </a:solidFill>
                <a:ea typeface="나눔명조"/>
              </a:rPr>
              <a:t/>
            </a:r>
          </a:p>
          <a:p>
            <a:pPr algn="l" marL="514350" indent="-514350">
              <a:lnSpc>
                <a:spcPct val="89000"/>
              </a:lnSpc>
              <a:spcBef>
                <a:spcPts val="550"/>
              </a:spcBef>
              <a:buNone/>
            </a:pPr>
            <a:r>
              <a:rPr lang="ko-KR" altLang="ko-KR" sz="2700" b="0" spc="-170">
                <a:solidFill>
                  <a:srgbClr val="4c2c8d"/>
                </a:solidFill>
                <a:ea typeface="나눔명조"/>
              </a:rPr>
              <a:t/>
            </a:r>
          </a:p>
        </p:txBody>
      </p:sp>
      <p:sp>
        <p:nvSpPr>
          <p:cNvPr id="7" name="nppt_15083769831342105"/>
          <p:cNvSpPr/>
          <p:nvPr>
            <p:ph type="body" sz="quarter" idx="13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5c3a93"/>
                </a:solidFill>
                <a:latin typeface="나눔고딕"/>
                <a:ea typeface="나눔고딕"/>
              </a:defRPr>
            </a:lvl1pPr>
          </a:lstStyle>
          <a:p>
            <a:pPr algn="l" marL="391146" indent="-391146" lvl="0" defTabSz="1043056" latinLnBrk="1">
              <a:lnSpc>
                <a:spcPts val="900"/>
              </a:lnSpc>
              <a:spcBef>
                <a:spcPct val="20000"/>
              </a:spcBef>
              <a:buNone/>
            </a:pPr>
            <a:r>
              <a:rPr lang="ko-KR" altLang="en-US" sz="700" b="0" kern="1200">
                <a:solidFill>
                  <a:srgbClr val="5c3a93"/>
                </a:solidFill>
                <a:latin typeface="나눔고딕"/>
                <a:ea typeface="나눔고딕"/>
                <a:cs typeface="+mn-cs"/>
              </a:rPr>
              <a:t>문서제목</a:t>
            </a:r>
            <a:r>
              <a:rPr lang="en-US" altLang="en-US" sz="700" b="0" kern="1200">
                <a:solidFill>
                  <a:srgbClr val="5c3a93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700" b="0" kern="1200">
                <a:solidFill>
                  <a:srgbClr val="5c3a93"/>
                </a:solidFill>
                <a:latin typeface="나눔고딕"/>
                <a:ea typeface="나눔고딕"/>
                <a:cs typeface="+mn-cs"/>
              </a:rPr>
              <a:t>–</a:t>
            </a:r>
            <a:r>
              <a:rPr lang="en-US" altLang="ko-KR" sz="700" b="0" kern="1200">
                <a:solidFill>
                  <a:srgbClr val="5c3a93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700" b="0" kern="1200">
                <a:solidFill>
                  <a:srgbClr val="5c3a93"/>
                </a:solidFill>
                <a:latin typeface="나눔고딕"/>
                <a:ea typeface="나눔고딕"/>
                <a:cs typeface="+mn-cs"/>
              </a:rPr>
              <a:t>나눔고딕</a:t>
            </a:r>
            <a:r>
              <a:rPr lang="en-US" altLang="en-US" sz="700" b="0" kern="1200">
                <a:solidFill>
                  <a:srgbClr val="5c3a93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700" b="0" kern="1200">
                <a:solidFill>
                  <a:srgbClr val="5c3a93"/>
                </a:solidFill>
                <a:latin typeface="나눔고딕"/>
                <a:ea typeface="나눔고딕"/>
                <a:cs typeface="+mn-cs"/>
              </a:rPr>
              <a:t>R, 7pt</a:t>
            </a:r>
          </a:p>
          <a:p>
            <a:pPr algn="l" marL="391146" indent="-391146" lvl="0" defTabSz="1043056" latinLnBrk="1">
              <a:lnSpc>
                <a:spcPts val="900"/>
              </a:lnSpc>
              <a:spcBef>
                <a:spcPct val="20000"/>
              </a:spcBef>
              <a:buNone/>
            </a:pPr>
            <a:r>
              <a:rPr lang="ko-KR" altLang="en-US" sz="700" b="0" kern="1200">
                <a:solidFill>
                  <a:srgbClr val="5c3a93"/>
                </a:solidFill>
                <a:latin typeface="나눔고딕"/>
                <a:ea typeface="나눔고딕"/>
                <a:cs typeface="+mn-cs"/>
              </a:rPr>
              <a:t>소속부서</a:t>
            </a:r>
            <a:r>
              <a:rPr lang="en-US" altLang="ko-KR" sz="700" b="0" kern="1200">
                <a:solidFill>
                  <a:srgbClr val="5c3a93"/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ko-KR" altLang="en-US" sz="700" b="0" kern="1200">
                <a:solidFill>
                  <a:srgbClr val="5c3a93"/>
                </a:solidFill>
                <a:latin typeface="나눔고딕"/>
                <a:ea typeface="나눔고딕"/>
                <a:cs typeface="+mn-cs"/>
              </a:rPr>
              <a:t>작성자</a:t>
            </a:r>
            <a:endParaRPr sz="700" b="0" kern="1200">
              <a:solidFill>
                <a:srgbClr val="5c3a93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nppt_15083769831342107"/>
          <p:cNvSpPr/>
          <p:nvPr>
            <p:ph type="body" sz="quarter" idx="10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 lvl="0" defTabSz="1043056" latinLnBrk="1">
              <a:lnSpc>
                <a:spcPct val="100000"/>
              </a:lnSpc>
              <a:spcBef>
                <a:spcPts val="1075"/>
              </a:spcBef>
              <a:buNone/>
            </a:pPr>
            <a:r>
              <a:rPr lang="en-US" altLang="ko-KR" sz="5400" b="1" kern="1200">
                <a:solidFill>
                  <a:srgbClr val="ffc000"/>
                </a:solidFill>
                <a:latin typeface="나눔고딕"/>
                <a:ea typeface="나눔고딕"/>
                <a:cs typeface="+mn-cs"/>
              </a:rPr>
              <a:t>Purpose of Production</a:t>
            </a:r>
          </a:p>
        </p:txBody>
      </p:sp>
      <p:sp>
        <p:nvSpPr>
          <p:cNvPr id="9" name="nppt_15083769831342108"/>
          <p:cNvSpPr/>
          <p:nvPr>
            <p:ph type="body" sz="quarter" idx="11"/>
          </p:nvPr>
        </p:nvSpPr>
        <p:spPr>
          <a:xfrm>
            <a:off x="540000" y="303674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algn="l" marL="390525" indent="-390525" lvl="0" defTabSz="1043056" latinLnBrk="1">
              <a:lnSpc>
                <a:spcPct val="100000"/>
              </a:lnSpc>
              <a:spcBef>
                <a:spcPts val="550"/>
              </a:spcBef>
              <a:buNone/>
            </a:pPr>
            <a:r>
              <a:rPr lang="ko-KR" altLang="en-US" sz="2700" b="0" spc="-150" kern="1200">
                <a:solidFill>
                  <a:srgbClr val="4c2c8d"/>
                </a:solidFill>
                <a:latin typeface="나눔명조"/>
                <a:ea typeface="나눔명조"/>
                <a:cs typeface="+mn-cs"/>
              </a:rPr>
              <a:t>제작 목적</a:t>
            </a:r>
          </a:p>
        </p:txBody>
      </p:sp>
      <p:sp>
        <p:nvSpPr>
          <p:cNvPr id="10" name="nppt_15083769831342109"/>
          <p:cNvSpPr/>
          <p:nvPr>
            <p:ph type="body" sz="quarter" idx="19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 lvl="0" defTabSz="1043056" latinLnBrk="1">
              <a:lnSpc>
                <a:spcPct val="65000"/>
              </a:lnSpc>
              <a:spcBef>
                <a:spcPts val="250"/>
              </a:spcBef>
              <a:buNone/>
            </a:pPr>
            <a:r>
              <a:rPr lang="en-US" altLang="ko-KR" sz="1300" b="1" kern="1200">
                <a:solidFill>
                  <a:srgbClr val="ffffff"/>
                </a:solidFill>
                <a:latin typeface="나눔고딕"/>
                <a:ea typeface="나눔고딕"/>
                <a:cs typeface="+mn-cs"/>
              </a:rPr>
              <a:t>my</a:t>
            </a:r>
          </a:p>
          <a:p>
            <a:pPr algn="l" marL="390525" indent="-390525" lvl="0" defTabSz="1043056" latinLnBrk="1">
              <a:lnSpc>
                <a:spcPct val="65000"/>
              </a:lnSpc>
              <a:spcBef>
                <a:spcPts val="250"/>
              </a:spcBef>
              <a:buNone/>
            </a:pPr>
            <a:r>
              <a:rPr lang="en-US" altLang="ko-KR" sz="1300" b="1" kern="1200">
                <a:solidFill>
                  <a:srgbClr val="ffffff"/>
                </a:solidFill>
                <a:latin typeface="나눔고딕"/>
                <a:ea typeface="나눔고딕"/>
                <a:cs typeface="+mn-cs"/>
              </a:rPr>
              <a:t>DEVISE</a:t>
            </a:r>
          </a:p>
          <a:p>
            <a:pPr algn="l" marL="390525" indent="-390525" lvl="0" defTabSz="1043056" latinLnBrk="1">
              <a:lnSpc>
                <a:spcPct val="65000"/>
              </a:lnSpc>
              <a:spcBef>
                <a:spcPts val="250"/>
              </a:spcBef>
              <a:buNone/>
            </a:pPr>
            <a:r>
              <a:rPr lang="en-US" altLang="ko-KR" sz="1300" b="1" kern="1200">
                <a:solidFill>
                  <a:srgbClr val="ffffff"/>
                </a:solidFill>
                <a:latin typeface="나눔고딕"/>
                <a:ea typeface="나눔고딕"/>
                <a:cs typeface="+mn-cs"/>
              </a:rPr>
              <a:t>design</a:t>
            </a:r>
          </a:p>
          <a:p>
            <a:pPr algn="l" marL="390525" indent="-390525" lvl="0" defTabSz="1043056" latinLnBrk="1">
              <a:lnSpc>
                <a:spcPct val="65000"/>
              </a:lnSpc>
              <a:spcBef>
                <a:spcPts val="250"/>
              </a:spcBef>
              <a:buNone/>
            </a:pPr>
            <a:r>
              <a:rPr lang="en-US" altLang="ko-KR" sz="1300" b="1" kern="1200">
                <a:solidFill>
                  <a:schemeClr val="bg1">
                    <a:alpha val="100000"/>
                  </a:schemeClr>
                </a:solidFill>
                <a:latin typeface="나눔고딕"/>
                <a:ea typeface="나눔고딕"/>
                <a:cs typeface="+mn-cs"/>
              </a:rPr>
              <a:t/>
            </a:r>
          </a:p>
        </p:txBody>
      </p:sp>
      <p:pic>
        <p:nvPicPr>
          <p:cNvPr id="11" name="nppt_1508383489733737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80503" y="5676028"/>
            <a:ext cx="1726588" cy="1229721"/>
          </a:xfrm>
          <a:prstGeom prst="rect">
            <a:avLst/>
          </a:prstGeom>
        </p:spPr>
      </p:pic>
      <p:sp>
        <p:nvSpPr>
          <p:cNvPr id="12" name="nppt_15083866208901077"/>
          <p:cNvSpPr/>
          <p:nvPr>
            <p:ph type="body" sz="quarter" idx="12"/>
          </p:nvPr>
        </p:nvSpPr>
        <p:spPr>
          <a:xfrm>
            <a:off x="539999" y="3721719"/>
            <a:ext cx="4562211" cy="803278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baseline="0" spc="-17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algn="l" marL="514350" indent="-514350">
              <a:lnSpc>
                <a:spcPct val="89000"/>
              </a:lnSpc>
              <a:spcBef>
                <a:spcPts val="550"/>
              </a:spcBef>
              <a:buNone/>
            </a:pPr>
            <a:r>
              <a:rPr lang="en-US" altLang="ko-KR" sz="2700" b="0" spc="-170">
                <a:solidFill>
                  <a:srgbClr val="4c2c8d"/>
                </a:solidFill>
                <a:latin typeface="나눔명조"/>
              </a:rPr>
              <a:t/>
            </a:r>
          </a:p>
          <a:p>
            <a:pPr algn="l" marL="514350" indent="-514350">
              <a:lnSpc>
                <a:spcPct val="89000"/>
              </a:lnSpc>
              <a:spcBef>
                <a:spcPts val="550"/>
              </a:spcBef>
              <a:buNone/>
            </a:pPr>
            <a:r>
              <a:rPr lang="en-US" altLang="ko-KR" sz="2700" b="0" spc="-170">
                <a:solidFill>
                  <a:srgbClr val="4c2c8d"/>
                </a:solidFill>
                <a:latin typeface="나눔명조"/>
              </a:rPr>
              <a:t> </a:t>
            </a:r>
            <a:r>
              <a:rPr lang="en-US" altLang="ko-KR" sz="2700" b="0" spc="-170">
                <a:solidFill>
                  <a:schemeClr val="bg1">
                    <a:alpha val="100000"/>
                  </a:schemeClr>
                </a:solidFill>
                <a:latin typeface="나눔명조"/>
              </a:rPr>
              <a:t>실탄이 소모되는 개수 파악</a:t>
            </a:r>
            <a:r>
              <a:rPr lang="en-US" altLang="ko-KR" sz="2650" b="0" spc="-170">
                <a:solidFill>
                  <a:schemeClr val="bg1">
                    <a:alpha val="100000"/>
                  </a:schemeClr>
                </a:solidFill>
                <a:latin typeface="나눔명조"/>
              </a:rPr>
              <a:t> </a:t>
            </a:r>
          </a:p>
          <a:p>
            <a:pPr algn="l" marL="514350" indent="-514350">
              <a:lnSpc>
                <a:spcPct val="89000"/>
              </a:lnSpc>
              <a:spcBef>
                <a:spcPts val="550"/>
              </a:spcBef>
              <a:buNone/>
            </a:pPr>
            <a:r>
              <a:rPr lang="en-US" altLang="ko-KR" sz="2700" b="0" spc="-170">
                <a:solidFill>
                  <a:srgbClr val="000000"/>
                </a:solidFill>
                <a:latin typeface="맑은 고딕"/>
              </a:rPr>
              <a:t/>
            </a:r>
          </a:p>
          <a:p>
            <a:pPr algn="l" marL="514350" indent="-514350">
              <a:lnSpc>
                <a:spcPct val="89000"/>
              </a:lnSpc>
              <a:spcBef>
                <a:spcPts val="550"/>
              </a:spcBef>
              <a:buNone/>
            </a:pPr>
            <a:r>
              <a:rPr lang="ko-KR" altLang="ko-KR" sz="2700" b="0" spc="-170">
                <a:solidFill>
                  <a:srgbClr val="4c2c8d"/>
                </a:solidFill>
                <a:ea typeface="나눔명조"/>
              </a:rPr>
              <a:t/>
            </a:r>
          </a:p>
          <a:p>
            <a:pPr algn="l" marL="514350" indent="-514350">
              <a:lnSpc>
                <a:spcPct val="89000"/>
              </a:lnSpc>
              <a:spcBef>
                <a:spcPts val="550"/>
              </a:spcBef>
              <a:buNone/>
            </a:pPr>
            <a:r>
              <a:rPr lang="ko-KR" altLang="ko-KR" sz="2700" b="0" spc="-170">
                <a:solidFill>
                  <a:srgbClr val="4c2c8d"/>
                </a:solidFill>
                <a:ea typeface="나눔명조"/>
              </a:rPr>
              <a:t/>
            </a:r>
          </a:p>
        </p:txBody>
      </p:sp>
      <p:sp>
        <p:nvSpPr>
          <p:cNvPr id="13" name="nppt_15083866208901089"/>
          <p:cNvSpPr/>
          <p:nvPr>
            <p:ph type="body" sz="quarter" idx="12"/>
          </p:nvPr>
        </p:nvSpPr>
        <p:spPr>
          <a:xfrm>
            <a:off x="540000" y="5487611"/>
            <a:ext cx="4562211" cy="803278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baseline="0" spc="-17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algn="l" marL="514350" indent="-514350" lvl="0" defTabSz="1043056" latinLnBrk="1">
              <a:lnSpc>
                <a:spcPct val="89000"/>
              </a:lnSpc>
              <a:spcBef>
                <a:spcPts val="550"/>
              </a:spcBef>
              <a:buNone/>
            </a:pPr>
            <a:r>
              <a:rPr lang="en-US" altLang="ko-KR" sz="2700" b="0" baseline="0" spc="-170" kern="1200">
                <a:solidFill>
                  <a:srgbClr val="4c2c8d"/>
                </a:solidFill>
                <a:latin typeface="나눔명조"/>
                <a:ea typeface="나눔명조"/>
                <a:cs typeface="+mn-cs"/>
              </a:rPr>
              <a:t/>
            </a:r>
          </a:p>
          <a:p>
            <a:pPr algn="l" marL="514350" indent="-514350" lvl="0" defTabSz="1043056" latinLnBrk="1">
              <a:lnSpc>
                <a:spcPct val="89000"/>
              </a:lnSpc>
              <a:spcBef>
                <a:spcPts val="550"/>
              </a:spcBef>
              <a:buNone/>
            </a:pPr>
            <a:r>
              <a:rPr lang="en-US" altLang="ko-KR" sz="2700" b="0" baseline="0" spc="-170" kern="1200">
                <a:solidFill>
                  <a:srgbClr val="4c2c8d"/>
                </a:solidFill>
                <a:latin typeface="나눔명조"/>
                <a:ea typeface="나눔명조"/>
                <a:cs typeface="+mn-cs"/>
              </a:rPr>
              <a:t> </a:t>
            </a:r>
            <a:r>
              <a:rPr lang="en-US" altLang="ko-KR" sz="2700" b="0" baseline="0" spc="-170" kern="1200">
                <a:solidFill>
                  <a:schemeClr val="bg1">
                    <a:alpha val="100000"/>
                  </a:schemeClr>
                </a:solidFill>
                <a:latin typeface="나눔명조"/>
                <a:ea typeface="나눔명조"/>
                <a:cs typeface="+mn-cs"/>
              </a:rPr>
              <a:t>탄피 관리의 중요성 약화</a:t>
            </a:r>
            <a:r>
              <a:rPr lang="en-US" altLang="ko-KR" sz="2650" b="0" baseline="0" spc="-170" kern="1200">
                <a:solidFill>
                  <a:schemeClr val="bg1">
                    <a:alpha val="100000"/>
                  </a:schemeClr>
                </a:solidFill>
                <a:latin typeface="나눔명조"/>
                <a:ea typeface="나눔명조"/>
                <a:cs typeface="+mn-cs"/>
              </a:rPr>
              <a:t> </a:t>
            </a:r>
          </a:p>
          <a:p>
            <a:pPr algn="l" marL="514350" indent="-514350" lvl="0" defTabSz="1043056" latinLnBrk="1">
              <a:lnSpc>
                <a:spcPct val="89000"/>
              </a:lnSpc>
              <a:spcBef>
                <a:spcPts val="550"/>
              </a:spcBef>
              <a:buNone/>
            </a:pPr>
            <a:r>
              <a:rPr lang="en-US" altLang="ko-KR" sz="2700" b="0" baseline="0" spc="-170" kern="1200">
                <a:solidFill>
                  <a:srgbClr val="000000"/>
                </a:solidFill>
                <a:latin typeface="나눔명조"/>
                <a:ea typeface="나눔명조"/>
                <a:cs typeface="+mn-cs"/>
              </a:rPr>
              <a:t/>
            </a:r>
          </a:p>
          <a:p>
            <a:pPr algn="l" marL="514350" indent="-514350" lvl="0" defTabSz="1043056" latinLnBrk="1">
              <a:lnSpc>
                <a:spcPct val="89000"/>
              </a:lnSpc>
              <a:spcBef>
                <a:spcPts val="550"/>
              </a:spcBef>
              <a:buNone/>
            </a:pPr>
            <a:r>
              <a:rPr lang="ko-KR" altLang="ko-KR" sz="2700" b="0" baseline="0" spc="-170" kern="1200">
                <a:solidFill>
                  <a:srgbClr val="4c2c8d"/>
                </a:solidFill>
                <a:latin typeface="나눔명조"/>
                <a:ea typeface="나눔명조"/>
                <a:cs typeface="+mn-cs"/>
              </a:rPr>
              <a:t/>
            </a:r>
          </a:p>
          <a:p>
            <a:pPr algn="l" marL="514350" indent="-514350" lvl="0" defTabSz="1043056" latinLnBrk="1">
              <a:lnSpc>
                <a:spcPct val="89000"/>
              </a:lnSpc>
              <a:spcBef>
                <a:spcPts val="550"/>
              </a:spcBef>
              <a:buNone/>
            </a:pPr>
            <a:r>
              <a:rPr lang="ko-KR" altLang="ko-KR" sz="2700" b="0" baseline="0" spc="-170" kern="1200">
                <a:solidFill>
                  <a:srgbClr val="4c2c8d"/>
                </a:solidFill>
                <a:latin typeface="나눔명조"/>
                <a:ea typeface="나눔명조"/>
                <a:cs typeface="+mn-cs"/>
              </a:rPr>
              <a:t/>
            </a:r>
          </a:p>
        </p:txBody>
      </p:sp>
      <p:sp>
        <p:nvSpPr>
          <p:cNvPr id="14" name="nppt_15083866208901581"/>
          <p:cNvSpPr/>
          <p:nvPr/>
        </p:nvSpPr>
        <p:spPr>
          <a:xfrm>
            <a:off x="2510712" y="3161261"/>
            <a:ext cx="559066" cy="762362"/>
          </a:xfrm>
          <a:prstGeom prst="downArrow">
            <a:avLst/>
          </a:prstGeom>
          <a:solidFill>
            <a:srgbClr val="ffc000"/>
          </a:solidFill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 defTabSz="1043056" latinLnBrk="1">
              <a:lnSpc>
                <a:spcPct val="100000"/>
              </a:lnSpc>
            </a:pPr>
            <a:r>
              <a:rPr altLang="ko-KR" sz="2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  <p:sp>
        <p:nvSpPr>
          <p:cNvPr id="15" name="nppt_15083866208901641"/>
          <p:cNvSpPr/>
          <p:nvPr/>
        </p:nvSpPr>
        <p:spPr>
          <a:xfrm>
            <a:off x="2510712" y="4860451"/>
            <a:ext cx="559066" cy="762362"/>
          </a:xfrm>
          <a:prstGeom prst="downArrow">
            <a:avLst/>
          </a:prstGeom>
          <a:solidFill>
            <a:srgbClr val="ffc000"/>
          </a:solidFill>
          <a:ln w="25400" cap="flat">
            <a:solidFill>
              <a:srgbClr val="4f81bd">
                <a:shade val="50000"/>
              </a:srgb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 defTabSz="1043056" latinLnBrk="1">
              <a:lnSpc>
                <a:spcPct val="100000"/>
              </a:lnSpc>
            </a:pPr>
            <a:r>
              <a:rPr altLang="ko-KR" sz="2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083769831342228"/>
          <p:cNvSpPr/>
          <p:nvPr>
            <p:ph type="body" sz="quarter" idx="13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5c3a93"/>
                </a:solidFill>
                <a:latin typeface="나눔고딕"/>
                <a:ea typeface="나눔고딕"/>
              </a:defRPr>
            </a:lvl1pPr>
          </a:lstStyle>
          <a:p>
            <a:pPr algn="l" marL="391146" indent="-391146" lvl="0" defTabSz="1043056" latinLnBrk="1">
              <a:lnSpc>
                <a:spcPts val="900"/>
              </a:lnSpc>
              <a:spcBef>
                <a:spcPct val="20000"/>
              </a:spcBef>
              <a:buNone/>
            </a:pPr>
            <a:r>
              <a:rPr lang="ko-KR" altLang="en-US" sz="700" b="0" kern="1200">
                <a:solidFill>
                  <a:srgbClr val="5c3a93"/>
                </a:solidFill>
                <a:latin typeface="나눔고딕"/>
                <a:ea typeface="나눔고딕"/>
                <a:cs typeface="+mn-cs"/>
              </a:rPr>
              <a:t>문서제목</a:t>
            </a:r>
            <a:r>
              <a:rPr lang="en-US" altLang="en-US" sz="700" b="0" kern="1200">
                <a:solidFill>
                  <a:srgbClr val="5c3a93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700" b="0" kern="1200">
                <a:solidFill>
                  <a:srgbClr val="5c3a93"/>
                </a:solidFill>
                <a:latin typeface="나눔고딕"/>
                <a:ea typeface="나눔고딕"/>
                <a:cs typeface="+mn-cs"/>
              </a:rPr>
              <a:t>–</a:t>
            </a:r>
            <a:r>
              <a:rPr lang="en-US" altLang="ko-KR" sz="700" b="0" kern="1200">
                <a:solidFill>
                  <a:srgbClr val="5c3a93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700" b="0" kern="1200">
                <a:solidFill>
                  <a:srgbClr val="5c3a93"/>
                </a:solidFill>
                <a:latin typeface="나눔고딕"/>
                <a:ea typeface="나눔고딕"/>
                <a:cs typeface="+mn-cs"/>
              </a:rPr>
              <a:t>나눔고딕</a:t>
            </a:r>
            <a:r>
              <a:rPr lang="en-US" altLang="en-US" sz="700" b="0" kern="1200">
                <a:solidFill>
                  <a:srgbClr val="5c3a93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700" b="0" kern="1200">
                <a:solidFill>
                  <a:srgbClr val="5c3a93"/>
                </a:solidFill>
                <a:latin typeface="나눔고딕"/>
                <a:ea typeface="나눔고딕"/>
                <a:cs typeface="+mn-cs"/>
              </a:rPr>
              <a:t>R, 7pt</a:t>
            </a:r>
          </a:p>
          <a:p>
            <a:pPr algn="l" marL="391146" indent="-391146" lvl="0" defTabSz="1043056" latinLnBrk="1">
              <a:lnSpc>
                <a:spcPts val="900"/>
              </a:lnSpc>
              <a:spcBef>
                <a:spcPct val="20000"/>
              </a:spcBef>
              <a:buNone/>
            </a:pPr>
            <a:r>
              <a:rPr lang="ko-KR" altLang="en-US" sz="700" b="0" kern="1200">
                <a:solidFill>
                  <a:srgbClr val="5c3a93"/>
                </a:solidFill>
                <a:latin typeface="나눔고딕"/>
                <a:ea typeface="나눔고딕"/>
                <a:cs typeface="+mn-cs"/>
              </a:rPr>
              <a:t>소속부서</a:t>
            </a:r>
            <a:r>
              <a:rPr lang="en-US" altLang="ko-KR" sz="700" b="0" kern="1200">
                <a:solidFill>
                  <a:srgbClr val="5c3a93"/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ko-KR" altLang="en-US" sz="700" b="0" kern="1200">
                <a:solidFill>
                  <a:srgbClr val="5c3a93"/>
                </a:solidFill>
                <a:latin typeface="나눔고딕"/>
                <a:ea typeface="나눔고딕"/>
                <a:cs typeface="+mn-cs"/>
              </a:rPr>
              <a:t>작성자</a:t>
            </a:r>
            <a:endParaRPr sz="700" b="0" kern="1200">
              <a:solidFill>
                <a:srgbClr val="5c3a93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4" name="nppt_15083769831342230"/>
          <p:cNvSpPr/>
          <p:nvPr>
            <p:ph type="body" sz="quarter" idx="10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 lvl="0" defTabSz="1043056" latinLnBrk="1">
              <a:lnSpc>
                <a:spcPct val="100000"/>
              </a:lnSpc>
              <a:spcBef>
                <a:spcPts val="1075"/>
              </a:spcBef>
              <a:buNone/>
            </a:pPr>
            <a:r>
              <a:rPr lang="en-US" altLang="ko-KR" sz="5400" b="1" kern="1200">
                <a:solidFill>
                  <a:srgbClr val="ffc000"/>
                </a:solidFill>
                <a:latin typeface="나눔고딕"/>
                <a:ea typeface="나눔고딕"/>
                <a:cs typeface="+mn-cs"/>
              </a:rPr>
              <a:t>Outline of Work</a:t>
            </a:r>
          </a:p>
        </p:txBody>
      </p:sp>
      <p:sp>
        <p:nvSpPr>
          <p:cNvPr id="5" name="nppt_15083769831342231"/>
          <p:cNvSpPr/>
          <p:nvPr>
            <p:ph type="body" sz="quarter" idx="11"/>
          </p:nvPr>
        </p:nvSpPr>
        <p:spPr>
          <a:xfrm>
            <a:off x="540000" y="303674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algn="l" marL="390525" indent="-390525" lvl="0" defTabSz="1043056" latinLnBrk="1">
              <a:lnSpc>
                <a:spcPct val="100000"/>
              </a:lnSpc>
              <a:spcBef>
                <a:spcPts val="550"/>
              </a:spcBef>
              <a:buNone/>
            </a:pPr>
            <a:r>
              <a:rPr lang="ko-KR" altLang="en-US" sz="2700" b="0" spc="-150" kern="1200">
                <a:solidFill>
                  <a:srgbClr val="4c2c8d"/>
                </a:solidFill>
                <a:latin typeface="나눔명조"/>
                <a:ea typeface="나눔명조"/>
                <a:cs typeface="+mn-cs"/>
              </a:rPr>
              <a:t>작품 개요</a:t>
            </a:r>
          </a:p>
        </p:txBody>
      </p:sp>
      <p:sp>
        <p:nvSpPr>
          <p:cNvPr id="6" name="nppt_15083769831342232"/>
          <p:cNvSpPr/>
          <p:nvPr>
            <p:ph type="body" sz="quarter" idx="19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 lvl="0" defTabSz="1043056" latinLnBrk="1">
              <a:lnSpc>
                <a:spcPct val="65000"/>
              </a:lnSpc>
              <a:spcBef>
                <a:spcPts val="250"/>
              </a:spcBef>
              <a:buNone/>
            </a:pPr>
            <a:r>
              <a:rPr lang="en-US" altLang="ko-KR" sz="1300" b="1" kern="1200">
                <a:solidFill>
                  <a:srgbClr val="ffffff"/>
                </a:solidFill>
                <a:latin typeface="나눔고딕"/>
                <a:ea typeface="나눔고딕"/>
                <a:cs typeface="+mn-cs"/>
              </a:rPr>
              <a:t>my</a:t>
            </a:r>
          </a:p>
          <a:p>
            <a:pPr algn="l" marL="390525" indent="-390525" lvl="0" defTabSz="1043056" latinLnBrk="1">
              <a:lnSpc>
                <a:spcPct val="65000"/>
              </a:lnSpc>
              <a:spcBef>
                <a:spcPts val="250"/>
              </a:spcBef>
              <a:buNone/>
            </a:pPr>
            <a:r>
              <a:rPr lang="en-US" altLang="ko-KR" sz="1300" b="1" kern="1200">
                <a:solidFill>
                  <a:srgbClr val="ffffff"/>
                </a:solidFill>
                <a:latin typeface="나눔고딕"/>
                <a:ea typeface="나눔고딕"/>
                <a:cs typeface="+mn-cs"/>
              </a:rPr>
              <a:t>DEVISE</a:t>
            </a:r>
          </a:p>
          <a:p>
            <a:pPr algn="l" marL="390525" indent="-390525" lvl="0" defTabSz="1043056" latinLnBrk="1">
              <a:lnSpc>
                <a:spcPct val="65000"/>
              </a:lnSpc>
              <a:spcBef>
                <a:spcPts val="250"/>
              </a:spcBef>
              <a:buNone/>
            </a:pPr>
            <a:r>
              <a:rPr lang="en-US" altLang="ko-KR" sz="1300" b="1" kern="1200">
                <a:solidFill>
                  <a:srgbClr val="ffffff"/>
                </a:solidFill>
                <a:latin typeface="나눔고딕"/>
                <a:ea typeface="나눔고딕"/>
                <a:cs typeface="+mn-cs"/>
              </a:rPr>
              <a:t>design</a:t>
            </a:r>
          </a:p>
          <a:p>
            <a:pPr algn="l" marL="390525" indent="-390525" lvl="0" defTabSz="1043056" latinLnBrk="1">
              <a:lnSpc>
                <a:spcPct val="65000"/>
              </a:lnSpc>
              <a:spcBef>
                <a:spcPts val="250"/>
              </a:spcBef>
              <a:buNone/>
            </a:pPr>
            <a:r>
              <a:rPr lang="en-US" altLang="ko-KR" sz="1300" b="1" kern="1200">
                <a:solidFill>
                  <a:schemeClr val="bg1">
                    <a:alpha val="100000"/>
                  </a:schemeClr>
                </a:solidFill>
                <a:latin typeface="나눔고딕"/>
                <a:ea typeface="나눔고딕"/>
                <a:cs typeface="+mn-cs"/>
              </a:rPr>
              <a:t/>
            </a:r>
          </a:p>
        </p:txBody>
      </p:sp>
      <p:sp>
        <p:nvSpPr>
          <p:cNvPr id="7" name="nppt_15083769831342291"/>
          <p:cNvSpPr/>
          <p:nvPr/>
        </p:nvSpPr>
        <p:spPr>
          <a:xfrm>
            <a:off x="288920" y="3020283"/>
            <a:ext cx="2343405" cy="2322818"/>
          </a:xfrm>
          <a:prstGeom prst="ellipse">
            <a:avLst/>
          </a:prstGeom>
          <a:noFill/>
          <a:ln w="165100" cap="flat">
            <a:solidFill>
              <a:srgbClr val="f8b5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>
              <a:lnSpc>
                <a:spcPct val="100000"/>
              </a:lnSpc>
              <a:buNone/>
            </a:pPr>
            <a:r>
              <a:rPr lang="en-US" altLang="ko-KR" sz="2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  <p:sp>
        <p:nvSpPr>
          <p:cNvPr id="8" name="nppt_15083769831342428"/>
          <p:cNvSpPr/>
          <p:nvPr/>
        </p:nvSpPr>
        <p:spPr>
          <a:xfrm>
            <a:off x="3682325" y="2999957"/>
            <a:ext cx="2587361" cy="2302492"/>
          </a:xfrm>
          <a:prstGeom prst="ellipse">
            <a:avLst/>
          </a:prstGeom>
          <a:noFill/>
          <a:ln w="165100" cap="flat">
            <a:solidFill>
              <a:srgbClr val="f8b5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>
              <a:lnSpc>
                <a:spcPct val="100000"/>
              </a:lnSpc>
              <a:buNone/>
            </a:pPr>
            <a:r>
              <a:rPr lang="en-US" altLang="ko-KR" sz="2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  <p:sp>
        <p:nvSpPr>
          <p:cNvPr id="9" name="nppt_15083769831342438"/>
          <p:cNvSpPr/>
          <p:nvPr/>
        </p:nvSpPr>
        <p:spPr>
          <a:xfrm>
            <a:off x="7366946" y="3091424"/>
            <a:ext cx="2343405" cy="2048417"/>
          </a:xfrm>
          <a:prstGeom prst="ellipse">
            <a:avLst/>
          </a:prstGeom>
          <a:noFill/>
          <a:ln w="165100" cap="flat">
            <a:solidFill>
              <a:srgbClr val="f8b5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>
              <a:lnSpc>
                <a:spcPct val="100000"/>
              </a:lnSpc>
              <a:buNone/>
            </a:pPr>
            <a:r>
              <a:rPr lang="en-US" altLang="ko-KR" sz="2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  <p:sp>
        <p:nvSpPr>
          <p:cNvPr id="10" name="nppt_15083769831342714"/>
          <p:cNvSpPr/>
          <p:nvPr/>
        </p:nvSpPr>
        <p:spPr>
          <a:xfrm>
            <a:off x="694084" y="3703342"/>
            <a:ext cx="1533078" cy="135381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1043056" latinLnBrk="1">
              <a:lnSpc>
                <a:spcPct val="100000"/>
              </a:lnSpc>
              <a:buNone/>
            </a:pPr>
            <a:r>
              <a:rPr altLang="ko-KR" sz="21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 발사할 실탄</a:t>
            </a:r>
            <a:r>
              <a:rPr altLang="ko-KR" sz="21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수전송</a:t>
            </a:r>
          </a:p>
          <a:p>
            <a:pPr algn="l" marL="0" defTabSz="1043056" latinLnBrk="1">
              <a:lnSpc>
                <a:spcPct val="100000"/>
              </a:lnSpc>
              <a:buNone/>
            </a:pPr>
            <a:r>
              <a:rPr altLang="ko-KR" sz="21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/>
            </a:r>
          </a:p>
          <a:p>
            <a:pPr algn="l" marL="0" defTabSz="1043056" latinLnBrk="1">
              <a:lnSpc>
                <a:spcPct val="100000"/>
              </a:lnSpc>
              <a:buNone/>
            </a:pPr>
            <a:r>
              <a:rPr altLang="ko-KR" sz="21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  <p:sp>
        <p:nvSpPr>
          <p:cNvPr id="11" name="nppt_15083769831342852"/>
          <p:cNvSpPr/>
          <p:nvPr/>
        </p:nvSpPr>
        <p:spPr>
          <a:xfrm>
            <a:off x="3843532" y="3702275"/>
            <a:ext cx="2264946" cy="1973752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1043056" latinLnBrk="1">
              <a:lnSpc>
                <a:spcPct val="100000"/>
              </a:lnSpc>
              <a:buNone/>
            </a:pPr>
            <a:r>
              <a:rPr altLang="ko-KR" sz="2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빛 감지 후 전송</a:t>
            </a:r>
          </a:p>
          <a:p>
            <a:pPr algn="l" marL="0" defTabSz="1043056" latinLnBrk="1">
              <a:lnSpc>
                <a:spcPct val="100000"/>
              </a:lnSpc>
              <a:buNone/>
            </a:pPr>
            <a:r>
              <a:rPr altLang="ko-KR" sz="2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받은 </a:t>
            </a:r>
            <a:r>
              <a:rPr altLang="ko-KR" sz="2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실탄 수 감소</a:t>
            </a:r>
          </a:p>
          <a:p>
            <a:pPr algn="l" marL="0" defTabSz="1043056" latinLnBrk="1">
              <a:lnSpc>
                <a:spcPct val="100000"/>
              </a:lnSpc>
              <a:buNone/>
            </a:pPr>
            <a:r>
              <a:rPr altLang="ko-KR" sz="2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/>
            </a:r>
          </a:p>
          <a:p>
            <a:pPr algn="l" marL="0" defTabSz="1043056" latinLnBrk="1">
              <a:lnSpc>
                <a:spcPct val="100000"/>
              </a:lnSpc>
              <a:buNone/>
            </a:pPr>
            <a:r>
              <a:rPr altLang="ko-KR" sz="21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  <p:sp>
        <p:nvSpPr>
          <p:cNvPr id="12" name="nppt_15083769831342938"/>
          <p:cNvSpPr/>
          <p:nvPr/>
        </p:nvSpPr>
        <p:spPr>
          <a:xfrm>
            <a:off x="848763" y="2545324"/>
            <a:ext cx="1400935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1043056" latinLnBrk="1">
              <a:lnSpc>
                <a:spcPct val="100000"/>
              </a:lnSpc>
              <a:buNone/>
            </a:pPr>
            <a:r>
              <a:rPr altLang="ko-KR" sz="21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통 제 소</a:t>
            </a:r>
          </a:p>
        </p:txBody>
      </p:sp>
      <p:sp>
        <p:nvSpPr>
          <p:cNvPr id="13" name="nppt_15083769831343003"/>
          <p:cNvSpPr/>
          <p:nvPr/>
        </p:nvSpPr>
        <p:spPr>
          <a:xfrm>
            <a:off x="4524576" y="2545324"/>
            <a:ext cx="1400935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1043056" latinLnBrk="1">
              <a:lnSpc>
                <a:spcPct val="100000"/>
              </a:lnSpc>
              <a:buNone/>
            </a:pPr>
            <a:r>
              <a:rPr altLang="ko-KR" sz="2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사 로</a:t>
            </a:r>
          </a:p>
        </p:txBody>
      </p:sp>
      <p:sp>
        <p:nvSpPr>
          <p:cNvPr id="14" name="nppt_15083769831343014"/>
          <p:cNvSpPr/>
          <p:nvPr/>
        </p:nvSpPr>
        <p:spPr>
          <a:xfrm>
            <a:off x="7909805" y="2545324"/>
            <a:ext cx="1400935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1043056" latinLnBrk="1">
              <a:lnSpc>
                <a:spcPct val="100000"/>
              </a:lnSpc>
              <a:buNone/>
            </a:pPr>
            <a:r>
              <a:rPr altLang="ko-KR" sz="2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통 제 소</a:t>
            </a:r>
          </a:p>
        </p:txBody>
      </p:sp>
      <p:sp>
        <p:nvSpPr>
          <p:cNvPr id="15" name="nppt_15083769831343305"/>
          <p:cNvSpPr/>
          <p:nvPr/>
        </p:nvSpPr>
        <p:spPr>
          <a:xfrm>
            <a:off x="2742984" y="3780631"/>
            <a:ext cx="904669" cy="559066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 defTabSz="1043056" latinLnBrk="1">
              <a:lnSpc>
                <a:spcPct val="100000"/>
              </a:lnSpc>
            </a:pPr>
            <a:r>
              <a:rPr altLang="ko-KR" sz="2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  <p:sp>
        <p:nvSpPr>
          <p:cNvPr id="16" name="nppt_15083769831343412"/>
          <p:cNvSpPr/>
          <p:nvPr/>
        </p:nvSpPr>
        <p:spPr>
          <a:xfrm>
            <a:off x="6366616" y="3780631"/>
            <a:ext cx="864010" cy="559066"/>
          </a:xfrm>
          <a:prstGeom prst="rightArrow">
            <a:avLst/>
          </a:prstGeom>
          <a:solidFill>
            <a:srgbClr val="4f81bd"/>
          </a:solidFill>
          <a:ln w="25400" cap="flat">
            <a:solidFill>
              <a:srgbClr val="4f81bd">
                <a:shade val="50000"/>
              </a:srgb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 defTabSz="1043056" latinLnBrk="1">
              <a:lnSpc>
                <a:spcPct val="100000"/>
              </a:lnSpc>
            </a:pPr>
            <a:r>
              <a:rPr altLang="ko-KR" sz="2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  <p:sp>
        <p:nvSpPr>
          <p:cNvPr id="17" name="nppt_15083769831343471"/>
          <p:cNvSpPr/>
          <p:nvPr/>
        </p:nvSpPr>
        <p:spPr>
          <a:xfrm>
            <a:off x="2606664" y="4475729"/>
            <a:ext cx="1217968" cy="723705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1043056" latinLnBrk="1">
              <a:lnSpc>
                <a:spcPct val="100000"/>
              </a:lnSpc>
              <a:buNone/>
            </a:pPr>
            <a:r>
              <a:rPr altLang="ko-KR" sz="21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블루투스 </a:t>
            </a:r>
          </a:p>
        </p:txBody>
      </p:sp>
      <p:sp>
        <p:nvSpPr>
          <p:cNvPr id="18" name="nppt_15083769831343524"/>
          <p:cNvSpPr/>
          <p:nvPr/>
        </p:nvSpPr>
        <p:spPr>
          <a:xfrm>
            <a:off x="6269686" y="4475729"/>
            <a:ext cx="1217968" cy="723705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1043056" latinLnBrk="1">
              <a:lnSpc>
                <a:spcPct val="100000"/>
              </a:lnSpc>
              <a:buNone/>
            </a:pPr>
            <a:r>
              <a:rPr altLang="ko-KR" sz="2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블루투스 </a:t>
            </a:r>
          </a:p>
        </p:txBody>
      </p:sp>
      <p:sp>
        <p:nvSpPr>
          <p:cNvPr id="19" name="nppt_15083769831344461"/>
          <p:cNvSpPr/>
          <p:nvPr/>
        </p:nvSpPr>
        <p:spPr>
          <a:xfrm>
            <a:off x="7685709" y="3780631"/>
            <a:ext cx="1705880" cy="601749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1043056" latinLnBrk="1">
              <a:lnSpc>
                <a:spcPct val="100000"/>
              </a:lnSpc>
              <a:buNone/>
            </a:pPr>
            <a:r>
              <a:rPr altLang="ko-KR" sz="21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사격 완료</a:t>
            </a:r>
          </a:p>
        </p:txBody>
      </p:sp>
      <p:pic>
        <p:nvPicPr>
          <p:cNvPr id="20" name="nppt_1508383489733744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80503" y="5676028"/>
            <a:ext cx="1726588" cy="12297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08387917146529"/>
          <p:cNvSpPr/>
          <p:nvPr>
            <p:ph type="body" sz="quarter" idx="10"/>
          </p:nvPr>
        </p:nvSpPr>
        <p:spPr>
          <a:xfrm>
            <a:off x="539999" y="1078669"/>
            <a:ext cx="8494513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1075"/>
              </a:spcBef>
              <a:buNone/>
            </a:pPr>
            <a:r>
              <a:rPr lang="en-US" altLang="ko-KR" sz="5400" b="1">
                <a:solidFill>
                  <a:srgbClr val="ffc000"/>
                </a:solidFill>
                <a:latin typeface="나눔고딕"/>
              </a:rPr>
              <a:t>Block Diagram</a:t>
            </a:r>
          </a:p>
        </p:txBody>
      </p:sp>
      <p:sp>
        <p:nvSpPr>
          <p:cNvPr id="4" name="nppt_1508387917146530"/>
          <p:cNvSpPr/>
          <p:nvPr>
            <p:ph type="body" sz="quarter" idx="1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550"/>
              </a:spcBef>
              <a:buNone/>
            </a:pPr>
            <a:r>
              <a:rPr lang="ko-KR" altLang="ko-KR" sz="2700" b="0">
                <a:solidFill>
                  <a:srgbClr val="4c2c8d"/>
                </a:solidFill>
                <a:ea typeface="나눔명조"/>
              </a:rPr>
              <a:t>블록 다이어그램</a:t>
            </a:r>
          </a:p>
        </p:txBody>
      </p:sp>
      <p:sp>
        <p:nvSpPr>
          <p:cNvPr id="5" name="nppt_1508387917146532"/>
          <p:cNvSpPr/>
          <p:nvPr>
            <p:ph type="body" sz="quarter" idx="13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/>
                <a:ea typeface="나눔고딕"/>
              </a:defRPr>
            </a:lvl1pPr>
          </a:lstStyle>
          <a:p>
            <a:pPr algn="l" marL="391146" indent="-391146" lvl="0" defTabSz="1043056" latinLnBrk="1">
              <a:lnSpc>
                <a:spcPts val="900"/>
              </a:lnSpc>
              <a:spcBef>
                <a:spcPct val="20000"/>
              </a:spcBef>
              <a:buNone/>
            </a:pPr>
            <a:r>
              <a:rPr lang="ko-KR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문서제목</a:t>
            </a:r>
            <a:r>
              <a:rPr lang="en-US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–</a:t>
            </a:r>
            <a:r>
              <a:rPr lang="en-US" altLang="ko-KR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나눔고딕</a:t>
            </a:r>
            <a:r>
              <a:rPr lang="en-US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R, 7pt</a:t>
            </a:r>
          </a:p>
          <a:p>
            <a:pPr algn="l" marL="391146" indent="-391146" lvl="0" defTabSz="1043056" latinLnBrk="1">
              <a:lnSpc>
                <a:spcPts val="900"/>
              </a:lnSpc>
              <a:spcBef>
                <a:spcPct val="20000"/>
              </a:spcBef>
              <a:buNone/>
            </a:pPr>
            <a:r>
              <a:rPr lang="ko-KR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소속부서</a:t>
            </a:r>
            <a:r>
              <a:rPr lang="en-US" altLang="ko-KR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ko-KR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작성자</a:t>
            </a:r>
            <a:endParaRPr sz="700" b="0" kern="1200">
              <a:solidFill>
                <a:srgbClr val="4c2c8d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6" name="nppt_1508387917146533"/>
          <p:cNvSpPr/>
          <p:nvPr>
            <p:ph type="body" sz="quarter" idx="14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 lvl="0" defTabSz="1043056" latinLnBrk="1">
              <a:lnSpc>
                <a:spcPct val="65000"/>
              </a:lnSpc>
              <a:spcBef>
                <a:spcPts val="250"/>
              </a:spcBef>
              <a:buNone/>
            </a:pPr>
            <a:r>
              <a:rPr lang="en-US" altLang="ko-KR" sz="1300" b="1" kern="1200">
                <a:solidFill>
                  <a:schemeClr val="bg1">
                    <a:alpha val="100000"/>
                  </a:schemeClr>
                </a:solidFill>
                <a:latin typeface="나눔고딕"/>
                <a:ea typeface="나눔고딕"/>
                <a:cs typeface="+mn-cs"/>
              </a:rPr>
              <a:t>my</a:t>
            </a:r>
          </a:p>
          <a:p>
            <a:pPr algn="l" marL="390525" indent="-390525" lvl="0" defTabSz="1043056" latinLnBrk="1">
              <a:lnSpc>
                <a:spcPct val="65000"/>
              </a:lnSpc>
              <a:spcBef>
                <a:spcPts val="250"/>
              </a:spcBef>
              <a:buNone/>
            </a:pPr>
            <a:r>
              <a:rPr lang="en-US" altLang="ko-KR" sz="1300" b="1" kern="1200">
                <a:solidFill>
                  <a:schemeClr val="bg1">
                    <a:alpha val="100000"/>
                  </a:schemeClr>
                </a:solidFill>
                <a:latin typeface="나눔고딕"/>
                <a:ea typeface="나눔고딕"/>
                <a:cs typeface="+mn-cs"/>
              </a:rPr>
              <a:t>DEVISE</a:t>
            </a:r>
          </a:p>
          <a:p>
            <a:pPr algn="l" marL="390525" indent="-390525" lvl="0" defTabSz="1043056" latinLnBrk="1">
              <a:lnSpc>
                <a:spcPct val="65000"/>
              </a:lnSpc>
              <a:spcBef>
                <a:spcPts val="250"/>
              </a:spcBef>
              <a:buNone/>
            </a:pPr>
            <a:r>
              <a:rPr lang="en-US" altLang="ko-KR" sz="1300" b="1" kern="1200">
                <a:solidFill>
                  <a:schemeClr val="bg1">
                    <a:alpha val="100000"/>
                  </a:schemeClr>
                </a:solidFill>
                <a:latin typeface="나눔고딕"/>
                <a:ea typeface="나눔고딕"/>
                <a:cs typeface="+mn-cs"/>
              </a:rPr>
              <a:t>design</a:t>
            </a:r>
          </a:p>
        </p:txBody>
      </p:sp>
      <p:pic>
        <p:nvPicPr>
          <p:cNvPr id="7" name="nppt_1508387917146534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80503" y="5676028"/>
            <a:ext cx="1726588" cy="1229721"/>
          </a:xfrm>
          <a:prstGeom prst="rect">
            <a:avLst/>
          </a:prstGeom>
        </p:spPr>
      </p:pic>
      <p:sp>
        <p:nvSpPr>
          <p:cNvPr id="8" name="nppt_1508390582750634"/>
          <p:cNvSpPr/>
          <p:nvPr/>
        </p:nvSpPr>
        <p:spPr>
          <a:xfrm flipH="1">
            <a:off x="5931177" y="4736810"/>
            <a:ext cx="223626" cy="233791"/>
          </a:xfrm>
          <a:prstGeom prst="upArrow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 defTabSz="1043056" latinLnBrk="1">
              <a:lnSpc>
                <a:spcPct val="100000"/>
              </a:lnSpc>
            </a:pPr>
            <a:r>
              <a:rPr altLang="ko-KR" sz="2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  <p:pic>
        <p:nvPicPr>
          <p:cNvPr id="9" name="nppt_150840091444048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999" y="1994108"/>
            <a:ext cx="8740880" cy="43490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083886004661071"/>
          <p:cNvSpPr/>
          <p:nvPr>
            <p:ph type="body" sz="quarter" idx="10"/>
          </p:nvPr>
        </p:nvSpPr>
        <p:spPr>
          <a:xfrm>
            <a:off x="539999" y="1078669"/>
            <a:ext cx="8494513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1075"/>
              </a:spcBef>
              <a:buNone/>
            </a:pPr>
            <a:r>
              <a:rPr lang="en-US" altLang="ko-KR" sz="5400" b="1">
                <a:solidFill>
                  <a:srgbClr val="ffc000"/>
                </a:solidFill>
                <a:latin typeface="나눔고딕"/>
              </a:rPr>
              <a:t>Device Configuration</a:t>
            </a:r>
          </a:p>
        </p:txBody>
      </p:sp>
      <p:sp>
        <p:nvSpPr>
          <p:cNvPr id="4" name="nppt_15083886004661072"/>
          <p:cNvSpPr/>
          <p:nvPr>
            <p:ph type="body" sz="quarter" idx="1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550"/>
              </a:spcBef>
              <a:buNone/>
            </a:pPr>
            <a:r>
              <a:rPr lang="ko-KR" altLang="ko-KR" sz="2700" b="0">
                <a:solidFill>
                  <a:srgbClr val="4c2c8d"/>
                </a:solidFill>
                <a:ea typeface="나눔명조"/>
              </a:rPr>
              <a:t>장치 구성 (1. 통제조)</a:t>
            </a:r>
          </a:p>
        </p:txBody>
      </p:sp>
      <p:sp>
        <p:nvSpPr>
          <p:cNvPr id="5" name="nppt_15083886004661073"/>
          <p:cNvSpPr/>
          <p:nvPr>
            <p:ph type="body" sz="quarter" idx="13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/>
                <a:ea typeface="나눔고딕"/>
              </a:defRPr>
            </a:lvl1pPr>
          </a:lstStyle>
          <a:p>
            <a:pPr algn="l" marL="391146" indent="-391146" lvl="0" defTabSz="1043056" latinLnBrk="1">
              <a:lnSpc>
                <a:spcPts val="900"/>
              </a:lnSpc>
              <a:spcBef>
                <a:spcPct val="20000"/>
              </a:spcBef>
              <a:buNone/>
            </a:pPr>
            <a:r>
              <a:rPr lang="ko-KR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문서제목</a:t>
            </a:r>
            <a:r>
              <a:rPr lang="en-US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–</a:t>
            </a:r>
            <a:r>
              <a:rPr lang="en-US" altLang="ko-KR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나눔고딕</a:t>
            </a:r>
            <a:r>
              <a:rPr lang="en-US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R, 7pt</a:t>
            </a:r>
          </a:p>
          <a:p>
            <a:pPr algn="l" marL="391146" indent="-391146" lvl="0" defTabSz="1043056" latinLnBrk="1">
              <a:lnSpc>
                <a:spcPts val="900"/>
              </a:lnSpc>
              <a:spcBef>
                <a:spcPct val="20000"/>
              </a:spcBef>
              <a:buNone/>
            </a:pPr>
            <a:r>
              <a:rPr lang="ko-KR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소속부서</a:t>
            </a:r>
            <a:r>
              <a:rPr lang="en-US" altLang="ko-KR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ko-KR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작성자</a:t>
            </a:r>
            <a:endParaRPr sz="700" b="0" kern="1200">
              <a:solidFill>
                <a:srgbClr val="4c2c8d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6" name="nppt_15083886004661074"/>
          <p:cNvSpPr/>
          <p:nvPr>
            <p:ph type="body" sz="quarter" idx="14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 lvl="0" defTabSz="1043056" latinLnBrk="1">
              <a:lnSpc>
                <a:spcPct val="65000"/>
              </a:lnSpc>
              <a:spcBef>
                <a:spcPts val="250"/>
              </a:spcBef>
              <a:buNone/>
            </a:pPr>
            <a:r>
              <a:rPr lang="en-US" altLang="ko-KR" sz="1300" b="1" kern="1200">
                <a:solidFill>
                  <a:schemeClr val="bg1">
                    <a:alpha val="100000"/>
                  </a:schemeClr>
                </a:solidFill>
                <a:latin typeface="나눔고딕"/>
                <a:ea typeface="나눔고딕"/>
                <a:cs typeface="+mn-cs"/>
              </a:rPr>
              <a:t>my</a:t>
            </a:r>
          </a:p>
          <a:p>
            <a:pPr algn="l" marL="390525" indent="-390525" lvl="0" defTabSz="1043056" latinLnBrk="1">
              <a:lnSpc>
                <a:spcPct val="65000"/>
              </a:lnSpc>
              <a:spcBef>
                <a:spcPts val="250"/>
              </a:spcBef>
              <a:buNone/>
            </a:pPr>
            <a:r>
              <a:rPr lang="en-US" altLang="ko-KR" sz="1300" b="1" kern="1200">
                <a:solidFill>
                  <a:schemeClr val="bg1">
                    <a:alpha val="100000"/>
                  </a:schemeClr>
                </a:solidFill>
                <a:latin typeface="나눔고딕"/>
                <a:ea typeface="나눔고딕"/>
                <a:cs typeface="+mn-cs"/>
              </a:rPr>
              <a:t>DEVISE</a:t>
            </a:r>
          </a:p>
          <a:p>
            <a:pPr algn="l" marL="390525" indent="-390525" lvl="0" defTabSz="1043056" latinLnBrk="1">
              <a:lnSpc>
                <a:spcPct val="65000"/>
              </a:lnSpc>
              <a:spcBef>
                <a:spcPts val="250"/>
              </a:spcBef>
              <a:buNone/>
            </a:pPr>
            <a:r>
              <a:rPr lang="en-US" altLang="ko-KR" sz="1300" b="1" kern="1200">
                <a:solidFill>
                  <a:schemeClr val="bg1">
                    <a:alpha val="100000"/>
                  </a:schemeClr>
                </a:solidFill>
                <a:latin typeface="나눔고딕"/>
                <a:ea typeface="나눔고딕"/>
                <a:cs typeface="+mn-cs"/>
              </a:rPr>
              <a:t>design</a:t>
            </a:r>
          </a:p>
        </p:txBody>
      </p:sp>
      <p:pic>
        <p:nvPicPr>
          <p:cNvPr id="7" name="nppt_15083886004661075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80503" y="5676028"/>
            <a:ext cx="1726588" cy="1229721"/>
          </a:xfrm>
          <a:prstGeom prst="rect">
            <a:avLst/>
          </a:prstGeom>
        </p:spPr>
      </p:pic>
      <p:pic>
        <p:nvPicPr>
          <p:cNvPr id="8" name="nppt_15083886004661076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998" y="3228728"/>
            <a:ext cx="4596453" cy="3576408"/>
          </a:xfrm>
          <a:prstGeom prst="rect">
            <a:avLst/>
          </a:prstGeom>
        </p:spPr>
      </p:pic>
      <p:sp>
        <p:nvSpPr>
          <p:cNvPr id="9" name="nppt_15083886004661078"/>
          <p:cNvSpPr/>
          <p:nvPr/>
        </p:nvSpPr>
        <p:spPr>
          <a:xfrm>
            <a:off x="539999" y="2565087"/>
            <a:ext cx="3810000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21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#통제조 장치구성</a:t>
            </a:r>
          </a:p>
        </p:txBody>
      </p:sp>
      <p:pic>
        <p:nvPicPr>
          <p:cNvPr id="10" name="nppt_15083886004661105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47634" y="2082405"/>
            <a:ext cx="5190161" cy="37919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083886004661296"/>
          <p:cNvSpPr/>
          <p:nvPr>
            <p:ph type="body" sz="quarter" idx="10"/>
          </p:nvPr>
        </p:nvSpPr>
        <p:spPr>
          <a:xfrm>
            <a:off x="539999" y="1078669"/>
            <a:ext cx="8494513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1075"/>
              </a:spcBef>
              <a:buNone/>
            </a:pPr>
            <a:r>
              <a:rPr lang="en-US" altLang="ko-KR" sz="5400" b="1">
                <a:solidFill>
                  <a:srgbClr val="ffc000"/>
                </a:solidFill>
                <a:latin typeface="나눔고딕"/>
              </a:rPr>
              <a:t>Device Configuration</a:t>
            </a:r>
          </a:p>
        </p:txBody>
      </p:sp>
      <p:sp>
        <p:nvSpPr>
          <p:cNvPr id="4" name="nppt_15083886004661297"/>
          <p:cNvSpPr/>
          <p:nvPr>
            <p:ph type="body" sz="quarter" idx="1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550"/>
              </a:spcBef>
              <a:buNone/>
            </a:pPr>
            <a:r>
              <a:rPr lang="ko-KR" altLang="ko-KR" sz="2700" b="0">
                <a:solidFill>
                  <a:srgbClr val="4c2c8d"/>
                </a:solidFill>
                <a:ea typeface="나눔명조"/>
              </a:rPr>
              <a:t>장치 구성 (2. 통제조)</a:t>
            </a:r>
          </a:p>
        </p:txBody>
      </p:sp>
      <p:sp>
        <p:nvSpPr>
          <p:cNvPr id="5" name="nppt_15083886004661298"/>
          <p:cNvSpPr/>
          <p:nvPr>
            <p:ph type="body" sz="quarter" idx="13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/>
                <a:ea typeface="나눔고딕"/>
              </a:defRPr>
            </a:lvl1pPr>
          </a:lstStyle>
          <a:p>
            <a:pPr algn="l" marL="391146" indent="-391146" lvl="0" defTabSz="1043056" latinLnBrk="1">
              <a:lnSpc>
                <a:spcPts val="900"/>
              </a:lnSpc>
              <a:spcBef>
                <a:spcPct val="20000"/>
              </a:spcBef>
              <a:buNone/>
            </a:pPr>
            <a:r>
              <a:rPr lang="ko-KR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문서제목</a:t>
            </a:r>
            <a:r>
              <a:rPr lang="en-US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–</a:t>
            </a:r>
            <a:r>
              <a:rPr lang="en-US" altLang="ko-KR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나눔고딕</a:t>
            </a:r>
            <a:r>
              <a:rPr lang="en-US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R, 7pt</a:t>
            </a:r>
          </a:p>
          <a:p>
            <a:pPr algn="l" marL="391146" indent="-391146" lvl="0" defTabSz="1043056" latinLnBrk="1">
              <a:lnSpc>
                <a:spcPts val="900"/>
              </a:lnSpc>
              <a:spcBef>
                <a:spcPct val="20000"/>
              </a:spcBef>
              <a:buNone/>
            </a:pPr>
            <a:r>
              <a:rPr lang="ko-KR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소속부서</a:t>
            </a:r>
            <a:r>
              <a:rPr lang="en-US" altLang="ko-KR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ko-KR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작성자</a:t>
            </a:r>
            <a:endParaRPr sz="700" b="0" kern="1200">
              <a:solidFill>
                <a:srgbClr val="4c2c8d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6" name="nppt_15083886004661299"/>
          <p:cNvSpPr/>
          <p:nvPr>
            <p:ph type="body" sz="quarter" idx="14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 lvl="0" defTabSz="1043056" latinLnBrk="1">
              <a:lnSpc>
                <a:spcPct val="65000"/>
              </a:lnSpc>
              <a:spcBef>
                <a:spcPts val="250"/>
              </a:spcBef>
              <a:buNone/>
            </a:pPr>
            <a:r>
              <a:rPr lang="en-US" altLang="ko-KR" sz="1300" b="1" kern="1200">
                <a:solidFill>
                  <a:schemeClr val="bg1">
                    <a:alpha val="100000"/>
                  </a:schemeClr>
                </a:solidFill>
                <a:latin typeface="나눔고딕"/>
                <a:ea typeface="나눔고딕"/>
                <a:cs typeface="+mn-cs"/>
              </a:rPr>
              <a:t>my</a:t>
            </a:r>
          </a:p>
          <a:p>
            <a:pPr algn="l" marL="390525" indent="-390525" lvl="0" defTabSz="1043056" latinLnBrk="1">
              <a:lnSpc>
                <a:spcPct val="65000"/>
              </a:lnSpc>
              <a:spcBef>
                <a:spcPts val="250"/>
              </a:spcBef>
              <a:buNone/>
            </a:pPr>
            <a:r>
              <a:rPr lang="en-US" altLang="ko-KR" sz="1300" b="1" kern="1200">
                <a:solidFill>
                  <a:schemeClr val="bg1">
                    <a:alpha val="100000"/>
                  </a:schemeClr>
                </a:solidFill>
                <a:latin typeface="나눔고딕"/>
                <a:ea typeface="나눔고딕"/>
                <a:cs typeface="+mn-cs"/>
              </a:rPr>
              <a:t>DEVISE</a:t>
            </a:r>
          </a:p>
          <a:p>
            <a:pPr algn="l" marL="390525" indent="-390525" lvl="0" defTabSz="1043056" latinLnBrk="1">
              <a:lnSpc>
                <a:spcPct val="65000"/>
              </a:lnSpc>
              <a:spcBef>
                <a:spcPts val="250"/>
              </a:spcBef>
              <a:buNone/>
            </a:pPr>
            <a:r>
              <a:rPr lang="en-US" altLang="ko-KR" sz="1300" b="1" kern="1200">
                <a:solidFill>
                  <a:schemeClr val="bg1">
                    <a:alpha val="100000"/>
                  </a:schemeClr>
                </a:solidFill>
                <a:latin typeface="나눔고딕"/>
                <a:ea typeface="나눔고딕"/>
                <a:cs typeface="+mn-cs"/>
              </a:rPr>
              <a:t>design</a:t>
            </a:r>
          </a:p>
        </p:txBody>
      </p:sp>
      <p:pic>
        <p:nvPicPr>
          <p:cNvPr id="7" name="nppt_15083886004661300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80503" y="5676028"/>
            <a:ext cx="1726588" cy="1229721"/>
          </a:xfrm>
          <a:prstGeom prst="rect">
            <a:avLst/>
          </a:prstGeom>
        </p:spPr>
      </p:pic>
      <p:sp>
        <p:nvSpPr>
          <p:cNvPr id="8" name="nppt_15083886004661302"/>
          <p:cNvSpPr/>
          <p:nvPr/>
        </p:nvSpPr>
        <p:spPr>
          <a:xfrm>
            <a:off x="539999" y="2355597"/>
            <a:ext cx="3810000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21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#사격조 장치구성</a:t>
            </a:r>
          </a:p>
        </p:txBody>
      </p:sp>
      <p:pic>
        <p:nvPicPr>
          <p:cNvPr id="9" name="nppt_15083886004661333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999" y="3111187"/>
            <a:ext cx="3767085" cy="3495531"/>
          </a:xfrm>
          <a:prstGeom prst="rect">
            <a:avLst/>
          </a:prstGeom>
        </p:spPr>
      </p:pic>
      <p:pic>
        <p:nvPicPr>
          <p:cNvPr id="10" name="nppt_15083886004661475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9596" y="1985847"/>
            <a:ext cx="4454915" cy="38856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08387917146573"/>
          <p:cNvSpPr/>
          <p:nvPr>
            <p:ph type="body" sz="quarter" idx="10"/>
          </p:nvPr>
        </p:nvSpPr>
        <p:spPr>
          <a:xfrm>
            <a:off x="539999" y="1078669"/>
            <a:ext cx="8494513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1075"/>
              </a:spcBef>
              <a:buNone/>
            </a:pPr>
            <a:r>
              <a:rPr lang="en-US" altLang="ko-KR" sz="5400" b="1">
                <a:solidFill>
                  <a:srgbClr val="ffc000"/>
                </a:solidFill>
                <a:latin typeface="나눔고딕"/>
              </a:rPr>
              <a:t>Operational Image</a:t>
            </a:r>
          </a:p>
        </p:txBody>
      </p:sp>
      <p:sp>
        <p:nvSpPr>
          <p:cNvPr id="4" name="nppt_1508387917146574"/>
          <p:cNvSpPr/>
          <p:nvPr>
            <p:ph type="body" sz="quarter" idx="1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>
                <a:solidFill>
                  <a:srgbClr val="4c2c8d"/>
                </a:solidFill>
                <a:latin typeface="나눔명조"/>
                <a:ea typeface="나눔명조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550"/>
              </a:spcBef>
              <a:buNone/>
            </a:pPr>
            <a:r>
              <a:rPr altLang="ko-KR" sz="2700">
                <a:solidFill>
                  <a:srgbClr val="4c2c8d"/>
                </a:solidFill>
                <a:latin typeface="나눔명조"/>
                <a:ea typeface="나눔명조"/>
              </a:rPr>
              <a:t>시연</a:t>
            </a:r>
          </a:p>
        </p:txBody>
      </p:sp>
      <p:sp>
        <p:nvSpPr>
          <p:cNvPr id="5" name="nppt_1508387917146576"/>
          <p:cNvSpPr/>
          <p:nvPr>
            <p:ph type="body" sz="quarter" idx="13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/>
                <a:ea typeface="나눔고딕"/>
              </a:defRPr>
            </a:lvl1pPr>
          </a:lstStyle>
          <a:p>
            <a:pPr algn="l" marL="391146" indent="-391146" lvl="0" defTabSz="1043056" latinLnBrk="1">
              <a:lnSpc>
                <a:spcPts val="900"/>
              </a:lnSpc>
              <a:spcBef>
                <a:spcPct val="20000"/>
              </a:spcBef>
              <a:buNone/>
            </a:pPr>
            <a:r>
              <a:rPr lang="ko-KR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문서제목</a:t>
            </a:r>
            <a:r>
              <a:rPr lang="en-US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–</a:t>
            </a:r>
            <a:r>
              <a:rPr lang="en-US" altLang="ko-KR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나눔고딕</a:t>
            </a:r>
            <a:r>
              <a:rPr lang="en-US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R, 7pt</a:t>
            </a:r>
          </a:p>
          <a:p>
            <a:pPr algn="l" marL="391146" indent="-391146" lvl="0" defTabSz="1043056" latinLnBrk="1">
              <a:lnSpc>
                <a:spcPts val="900"/>
              </a:lnSpc>
              <a:spcBef>
                <a:spcPct val="20000"/>
              </a:spcBef>
              <a:buNone/>
            </a:pPr>
            <a:r>
              <a:rPr lang="ko-KR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소속부서</a:t>
            </a:r>
            <a:r>
              <a:rPr lang="en-US" altLang="ko-KR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ko-KR" altLang="en-US" sz="700" b="0" kern="120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작성자</a:t>
            </a:r>
            <a:endParaRPr sz="700" b="0" kern="1200">
              <a:solidFill>
                <a:srgbClr val="4c2c8d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6" name="nppt_1508387917146577"/>
          <p:cNvSpPr/>
          <p:nvPr>
            <p:ph type="body" sz="quarter" idx="14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 lvl="0" defTabSz="1043056" latinLnBrk="1">
              <a:lnSpc>
                <a:spcPct val="65000"/>
              </a:lnSpc>
              <a:spcBef>
                <a:spcPts val="250"/>
              </a:spcBef>
              <a:buNone/>
            </a:pPr>
            <a:r>
              <a:rPr lang="en-US" altLang="ko-KR" sz="1300" b="1" kern="1200">
                <a:solidFill>
                  <a:schemeClr val="bg1">
                    <a:alpha val="100000"/>
                  </a:schemeClr>
                </a:solidFill>
                <a:latin typeface="나눔고딕"/>
                <a:ea typeface="나눔고딕"/>
                <a:cs typeface="+mn-cs"/>
              </a:rPr>
              <a:t>my</a:t>
            </a:r>
          </a:p>
          <a:p>
            <a:pPr algn="l" marL="390525" indent="-390525" lvl="0" defTabSz="1043056" latinLnBrk="1">
              <a:lnSpc>
                <a:spcPct val="65000"/>
              </a:lnSpc>
              <a:spcBef>
                <a:spcPts val="250"/>
              </a:spcBef>
              <a:buNone/>
            </a:pPr>
            <a:r>
              <a:rPr lang="en-US" altLang="ko-KR" sz="1300" b="1" kern="1200">
                <a:solidFill>
                  <a:schemeClr val="bg1">
                    <a:alpha val="100000"/>
                  </a:schemeClr>
                </a:solidFill>
                <a:latin typeface="나눔고딕"/>
                <a:ea typeface="나눔고딕"/>
                <a:cs typeface="+mn-cs"/>
              </a:rPr>
              <a:t>DEVISE</a:t>
            </a:r>
          </a:p>
          <a:p>
            <a:pPr algn="l" marL="390525" indent="-390525" lvl="0" defTabSz="1043056" latinLnBrk="1">
              <a:lnSpc>
                <a:spcPct val="65000"/>
              </a:lnSpc>
              <a:spcBef>
                <a:spcPts val="250"/>
              </a:spcBef>
              <a:buNone/>
            </a:pPr>
            <a:r>
              <a:rPr lang="en-US" altLang="ko-KR" sz="1300" b="1" kern="1200">
                <a:solidFill>
                  <a:schemeClr val="bg1">
                    <a:alpha val="100000"/>
                  </a:schemeClr>
                </a:solidFill>
                <a:latin typeface="나눔고딕"/>
                <a:ea typeface="나눔고딕"/>
                <a:cs typeface="+mn-cs"/>
              </a:rPr>
              <a:t>design</a:t>
            </a:r>
          </a:p>
        </p:txBody>
      </p:sp>
      <p:pic>
        <p:nvPicPr>
          <p:cNvPr id="7" name="nppt_1508387917146578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80503" y="5676028"/>
            <a:ext cx="1726588" cy="12297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발표</dc:title>
  <dc:creator>네이버 한글한글 아름답게</dc:creator>
  <cp:lastModifiedBy>henly1995(henly1995)</cp:lastModifiedBy>
  <dcterms:modified xsi:type="dcterms:W3CDTF">2017-10-19T10:20:59Z</dcterms:modified>
</cp:coreProperties>
</file>