
<file path=[Content_Types].xml><?xml version="1.0" encoding="utf-8"?>
<Types xmlns="http://schemas.openxmlformats.org/package/2006/content-types">
  <Default Extension="package" ContentType="application/vnd.openxmlformats-officedocument.package"/>
  <Default Extension="rels" ContentType="application/vnd.openxmlformats-package.relationships+xml"/>
  <Default Extension="xml" ContentType="application/xml"/>
  <Default Extension="jpeg" ContentType="image/jpeg"/>
  <Default Extension="jpg" ContentType="image/jpeg"/>
  <Default Extension="png" ContentType="image/png"/>
  <Default Extension="wmf" ContentType="image/x-wmf"/>
  <Default Extension="gif" ContentType="image/gif"/>
  <Default Extension="bmp" ContentType="image/png"/>
  <Default Extension="tif" ContentType="image/tiff"/>
  <Default Extension="tiff" ContentType="image/tiff"/>
  <Default Extension="emf" ContentType="image/x-emf"/>
  <Default Extension="xlsx" ContentType="application/vnd.openxmlformats-officedocument.spreadsheetml.sheet"/>
  <Default Extension="xls" ContentType="application/vnd.ms-excel"/>
  <Default Extension="doc" ContentType="application/msword"/>
  <Default Extension="vml" ContentType="application/vnd.openxmlformats-officedocument.vmlDrawing"/>
  <Default Extension="bin" ContentType="application/vnd.openxmlformats-officedocument.oleobject"/>
  <Default Extension="wav" ContentType="audio/wav"/>
  <Default Extension="pdf" ContentType="application/pdf"/>
  <Default Extension="pict" ContentType="image/pict"/>
  <Override PartName="/ppt/viewProps.xml" ContentType="application/vnd.openxmlformats-officedocument.presentationml.viewProps+xml"/>
  <Override PartName="/ppt/presProps.xml" ContentType="application/vnd.openxmlformats-officedocument.presentationml.presProps+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801" r:id="rId13"/>
  </p:sldMasterIdLst>
  <p:notesMasterIdLst>
    <p:notesMasterId r:id="rId15"/>
  </p:notesMasterIdLst>
  <p:sldIdLst>
    <p:sldId id="256" r:id="rId17"/>
    <p:sldId id="257" r:id="rId19"/>
    <p:sldId id="258" r:id="rId21"/>
    <p:sldId id="259" r:id="rId23"/>
    <p:sldId id="260" r:id="rId25"/>
    <p:sldId id="261" r:id="rId27"/>
    <p:sldId id="262" r:id="rId29"/>
    <p:sldId id="263" r:id="rId31"/>
    <p:sldId id="265" r:id="rId33"/>
    <p:sldId id="266" r:id="rId35"/>
    <p:sldId id="273" r:id="rId37"/>
    <p:sldId id="270" r:id="rId39"/>
    <p:sldId id="267" r:id="rId41"/>
    <p:sldId id="268" r:id="rId43"/>
    <p:sldId id="274" r:id="rId45"/>
  </p:sldIdLst>
  <p:sldSz cx="9144000" cy="6858000"/>
  <p:notesSz cx="6858000" cy="9144000"/>
  <p:defaultTextStyle>
    <a:defPPr>
      <a:defRPr lang="ko-KR"/>
    </a:defPPr>
    <a:lvl1pPr algn="l" marL="0" defTabSz="914400">
      <a:defRPr sz="1800">
        <a:solidFill>
          <a:schemeClr val="tx1">
            <a:alpha val="100000"/>
          </a:schemeClr>
        </a:solidFill>
        <a:latin typeface="+mn-ea"/>
        <a:ea typeface="+mn-ea"/>
      </a:defRPr>
    </a:lvl1pPr>
    <a:lvl2pPr algn="l" marL="457200" defTabSz="914400">
      <a:defRPr sz="1800">
        <a:solidFill>
          <a:schemeClr val="tx1">
            <a:alpha val="100000"/>
          </a:schemeClr>
        </a:solidFill>
        <a:latin typeface="+mn-ea"/>
        <a:ea typeface="+mn-ea"/>
      </a:defRPr>
    </a:lvl2pPr>
    <a:lvl3pPr algn="l" marL="914400" defTabSz="914400">
      <a:defRPr sz="1800">
        <a:solidFill>
          <a:schemeClr val="tx1">
            <a:alpha val="100000"/>
          </a:schemeClr>
        </a:solidFill>
        <a:latin typeface="+mn-ea"/>
        <a:ea typeface="+mn-ea"/>
      </a:defRPr>
    </a:lvl3pPr>
    <a:lvl4pPr algn="l" marL="1371600" defTabSz="914400">
      <a:defRPr sz="1800">
        <a:solidFill>
          <a:schemeClr val="tx1">
            <a:alpha val="100000"/>
          </a:schemeClr>
        </a:solidFill>
        <a:latin typeface="+mn-ea"/>
        <a:ea typeface="+mn-ea"/>
      </a:defRPr>
    </a:lvl4pPr>
    <a:lvl5pPr algn="l" marL="1828800" defTabSz="914400">
      <a:defRPr sz="1800">
        <a:solidFill>
          <a:schemeClr val="tx1">
            <a:alpha val="100000"/>
          </a:schemeClr>
        </a:solidFill>
        <a:latin typeface="+mn-ea"/>
        <a:ea typeface="+mn-ea"/>
      </a:defRPr>
    </a:lvl5pPr>
    <a:lvl6pPr algn="l" marL="2286000" defTabSz="914400">
      <a:defRPr sz="1800">
        <a:solidFill>
          <a:schemeClr val="tx1">
            <a:alpha val="100000"/>
          </a:schemeClr>
        </a:solidFill>
        <a:latin typeface="+mn-ea"/>
        <a:ea typeface="+mn-ea"/>
      </a:defRPr>
    </a:lvl6pPr>
    <a:lvl7pPr algn="l" marL="2743200" defTabSz="914400">
      <a:defRPr sz="1800">
        <a:solidFill>
          <a:schemeClr val="tx1">
            <a:alpha val="100000"/>
          </a:schemeClr>
        </a:solidFill>
        <a:latin typeface="+mn-ea"/>
        <a:ea typeface="+mn-ea"/>
      </a:defRPr>
    </a:lvl7pPr>
    <a:lvl8pPr algn="l" marL="3200400" defTabSz="914400">
      <a:defRPr sz="1800">
        <a:solidFill>
          <a:schemeClr val="tx1">
            <a:alpha val="100000"/>
          </a:schemeClr>
        </a:solidFill>
        <a:latin typeface="+mn-ea"/>
        <a:ea typeface="+mn-ea"/>
      </a:defRPr>
    </a:lvl8pPr>
    <a:lvl9pPr algn="l" marL="3657600" defTabSz="914400">
      <a:defRPr sz="1800">
        <a:solidFill>
          <a:schemeClr val="tx1">
            <a:alpha val="100000"/>
          </a:schemeClr>
        </a:solidFill>
        <a:latin typeface="+mn-ea"/>
        <a:ea typeface="+mn-ea"/>
      </a:defRPr>
    </a:lvl9pPr>
  </p:defaultTextStyle>
  <p:extLst>
    <p:ext uri="{EFAFB233-063F-42B5-8137-9DF3F51BA10A}">
      <p15:sldGuideLst xmlns:p15="http://schemas.microsoft.com/office/powerpoint/2012/main">
        <p15:guide id="0" orient="horz" pos="2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1" snapToObjects="1">
      <p:cViewPr varScale="1">
        <p:scale>
          <a:sx n="103" d="100"/>
          <a:sy n="103" d="100"/>
        </p:scale>
        <p:origin x="-306" y="-96"/>
      </p:cViewPr>
      <p:guideLst>
        <p:guide orient="horz" pos="2144"/>
      </p:guideLst>
    </p:cSldViewPr>
  </p:slideViewPr>
  <p:notesTextViewPr>
    <p:cViewPr>
      <p:scale>
        <a:sx n="100" d="100"/>
        <a:sy n="100" d="100"/>
      </p:scale>
      <p:origin x="0" y="0"/>
    </p:cViewPr>
  </p:notesTextViewPr>
  <p:gridSpacing cx="73736200" cy="7373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notesMaster" Target="notesMasters/notesMaster1.xml"></Relationship><Relationship Id="rId17" Type="http://schemas.openxmlformats.org/officeDocument/2006/relationships/slide" Target="slides/slide1.xml"></Relationship><Relationship Id="rId19" Type="http://schemas.openxmlformats.org/officeDocument/2006/relationships/slide" Target="slides/slide2.xml"></Relationship><Relationship Id="rId21" Type="http://schemas.openxmlformats.org/officeDocument/2006/relationships/slide" Target="slides/slide3.xml"></Relationship><Relationship Id="rId23" Type="http://schemas.openxmlformats.org/officeDocument/2006/relationships/slide" Target="slides/slide4.xml"></Relationship><Relationship Id="rId25" Type="http://schemas.openxmlformats.org/officeDocument/2006/relationships/slide" Target="slides/slide5.xml"></Relationship><Relationship Id="rId27" Type="http://schemas.openxmlformats.org/officeDocument/2006/relationships/slide" Target="slides/slide6.xml"></Relationship><Relationship Id="rId29" Type="http://schemas.openxmlformats.org/officeDocument/2006/relationships/slide" Target="slides/slide7.xml"></Relationship><Relationship Id="rId31" Type="http://schemas.openxmlformats.org/officeDocument/2006/relationships/slide" Target="slides/slide8.xml"></Relationship><Relationship Id="rId33" Type="http://schemas.openxmlformats.org/officeDocument/2006/relationships/slide" Target="slides/slide9.xml"></Relationship><Relationship Id="rId35" Type="http://schemas.openxmlformats.org/officeDocument/2006/relationships/slide" Target="slides/slide10.xml"></Relationship><Relationship Id="rId37" Type="http://schemas.openxmlformats.org/officeDocument/2006/relationships/slide" Target="slides/slide11.xml"></Relationship><Relationship Id="rId39" Type="http://schemas.openxmlformats.org/officeDocument/2006/relationships/slide" Target="slides/slide12.xml"></Relationship><Relationship Id="rId41" Type="http://schemas.openxmlformats.org/officeDocument/2006/relationships/slide" Target="slides/slide13.xml"></Relationship><Relationship Id="rId43" Type="http://schemas.openxmlformats.org/officeDocument/2006/relationships/slide" Target="slides/slide14.xml"></Relationship><Relationship Id="rId45" Type="http://schemas.openxmlformats.org/officeDocument/2006/relationships/slide" Target="slides/slide15.xml"></Relationship><Relationship Id="rId46" Type="http://schemas.openxmlformats.org/officeDocument/2006/relationships/viewProps" Target="viewProps.xml"></Relationship><Relationship Id="rId47"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9" name="그림 8"/>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10" name="텍스트 개체 틀 9"/>
          <p:cNvSpPr txBox="1">
            <a:spLocks/>
          </p:cNvSpPr>
          <p:nvPr>
            <p:ph type="body"/>
          </p:nvPr>
        </p:nvSpPr>
        <p:spPr>
          <a:xfrm rot="0">
            <a:off x="685800" y="4400550"/>
            <a:ext cx="5487035" cy="3601085"/>
          </a:xfrm>
          <a:prstGeom prst="rect"/>
          <a:noFill/>
        </p:spPr>
        <p:txBody>
          <a:bodyPr wrap="square" lIns="76200" tIns="76200" rIns="76200" bIns="76200" vert="horz" anchor="t">
            <a:noAutofit/>
          </a:bodyPr>
          <a:lstStyle/>
          <a:p>
            <a:pPr marL="0" indent="0" algn="l"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마스터 텍스트 스타일을 편집합니다</a:t>
            </a:r>
            <a:endParaRPr lang="ko-KR" altLang="en-US" sz="1200" cap="none" dirty="0" smtClean="0" b="0">
              <a:latin typeface="맑은 고딕" charset="0"/>
              <a:ea typeface="맑은 고딕" charset="0"/>
            </a:endParaRPr>
          </a:p>
          <a:p>
            <a:pPr marL="0" indent="0" algn="l"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둘째 수준</a:t>
            </a:r>
            <a:endParaRPr lang="ko-KR" altLang="en-US" sz="1200" cap="none" dirty="0" smtClean="0" b="0">
              <a:latin typeface="맑은 고딕" charset="0"/>
              <a:ea typeface="맑은 고딕" charset="0"/>
            </a:endParaRPr>
          </a:p>
          <a:p>
            <a:pPr marL="0" indent="0" algn="l"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셋째 수준</a:t>
            </a:r>
            <a:endParaRPr lang="ko-KR" altLang="en-US" sz="1200" cap="none" dirty="0" smtClean="0" b="0">
              <a:latin typeface="맑은 고딕" charset="0"/>
              <a:ea typeface="맑은 고딕" charset="0"/>
            </a:endParaRPr>
          </a:p>
          <a:p>
            <a:pPr marL="0" indent="0" algn="l"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넷째 수준</a:t>
            </a:r>
            <a:endParaRPr lang="ko-KR" altLang="en-US" sz="1200" cap="none" dirty="0" smtClean="0" b="0">
              <a:latin typeface="맑은 고딕" charset="0"/>
              <a:ea typeface="맑은 고딕" charset="0"/>
            </a:endParaRPr>
          </a:p>
          <a:p>
            <a:pPr marL="0" indent="0" algn="l"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다섯째 수준</a:t>
            </a:r>
            <a:endParaRPr lang="ko-KR" altLang="en-US" sz="1200" cap="none" dirty="0" smtClean="0" b="0">
              <a:latin typeface="맑은 고딕" charset="0"/>
              <a:ea typeface="맑은 고딕" charset="0"/>
            </a:endParaRPr>
          </a:p>
        </p:txBody>
      </p:sp>
      <p:sp>
        <p:nvSpPr>
          <p:cNvPr id="11" name="머리글 갤체 틀 10"/>
          <p:cNvSpPr txBox="1">
            <a:spLocks/>
          </p:cNvSpPr>
          <p:nvPr>
            <p:ph type="hdr"/>
          </p:nvPr>
        </p:nvSpPr>
        <p:spPr>
          <a:xfrm rot="0">
            <a:off x="0" y="0"/>
            <a:ext cx="2972435" cy="459740"/>
          </a:xfrm>
          <a:prstGeom prst="rect"/>
          <a:noFill/>
        </p:spPr>
        <p:txBody>
          <a:bodyPr wrap="square" lIns="76200" tIns="76200" rIns="76200" bIns="76200" vert="horz" anchor="t">
            <a:noAutofit/>
          </a:bodyPr>
          <a:lstStyle/>
          <a:p>
            <a:pPr marL="0" indent="0" algn="l" fontAlgn="auto" defTabSz="508000">
              <a:lnSpc>
                <a:spcPct val="100000"/>
              </a:lnSpc>
              <a:spcBef>
                <a:spcPts val="0"/>
              </a:spcBef>
              <a:spcAft>
                <a:spcPts val="0"/>
              </a:spcAft>
              <a:buFontTx/>
              <a:buNone/>
            </a:pPr>
            <a:endParaRPr lang="ko-KR" altLang="en-US" sz="1200" cap="none" dirty="0" smtClean="0" b="0">
              <a:latin typeface="맑은 고딕" charset="0"/>
              <a:ea typeface="맑은 고딕" charset="0"/>
            </a:endParaRPr>
          </a:p>
        </p:txBody>
      </p:sp>
      <p:sp>
        <p:nvSpPr>
          <p:cNvPr id="12" name="바닥글 개체 틀 11"/>
          <p:cNvSpPr txBox="1">
            <a:spLocks/>
          </p:cNvSpPr>
          <p:nvPr>
            <p:ph type="ftr"/>
          </p:nvPr>
        </p:nvSpPr>
        <p:spPr>
          <a:xfrm rot="0">
            <a:off x="0" y="8685530"/>
            <a:ext cx="2972435" cy="459105"/>
          </a:xfrm>
          <a:prstGeom prst="rect"/>
          <a:noFill/>
        </p:spPr>
        <p:txBody>
          <a:bodyPr wrap="square" lIns="76200" tIns="76200" rIns="76200" bIns="76200" vert="horz" anchor="b">
            <a:noAutofit/>
          </a:bodyPr>
          <a:lstStyle/>
          <a:p>
            <a:pPr marL="0" indent="0" algn="l" fontAlgn="auto" defTabSz="508000">
              <a:lnSpc>
                <a:spcPct val="100000"/>
              </a:lnSpc>
              <a:spcBef>
                <a:spcPts val="0"/>
              </a:spcBef>
              <a:spcAft>
                <a:spcPts val="0"/>
              </a:spcAft>
              <a:buFontTx/>
              <a:buNone/>
            </a:pPr>
            <a:endParaRPr lang="ko-KR" altLang="en-US" sz="1200" cap="none" dirty="0" smtClean="0" b="0">
              <a:latin typeface="맑은 고딕" charset="0"/>
              <a:ea typeface="맑은 고딕" charset="0"/>
            </a:endParaRPr>
          </a:p>
        </p:txBody>
      </p:sp>
      <p:sp>
        <p:nvSpPr>
          <p:cNvPr id="13" name="날짜 개체 틀 12"/>
          <p:cNvSpPr txBox="1">
            <a:spLocks/>
          </p:cNvSpPr>
          <p:nvPr>
            <p:ph type="dt"/>
          </p:nvPr>
        </p:nvSpPr>
        <p:spPr>
          <a:xfrm rot="0">
            <a:off x="3884930" y="0"/>
            <a:ext cx="2972435" cy="459740"/>
          </a:xfrm>
          <a:prstGeom prst="rect"/>
          <a:noFill/>
        </p:spPr>
        <p:txBody>
          <a:bodyPr wrap="square" lIns="76200" tIns="76200" rIns="76200" bIns="76200" vert="horz" anchor="t">
            <a:noAutofit/>
          </a:bodyPr>
          <a:lstStyle/>
          <a:p>
            <a:pPr marL="0" indent="0" algn="r" fontAlgn="auto" defTabSz="508000">
              <a:lnSpc>
                <a:spcPct val="100000"/>
              </a:lnSpc>
              <a:spcBef>
                <a:spcPts val="0"/>
              </a:spcBef>
              <a:spcAft>
                <a:spcPts val="0"/>
              </a:spcAft>
              <a:buFontTx/>
              <a:buNone/>
            </a:pPr>
            <a:fld id="{B9320F77-B9A0-41C5-862A-B4B631284C64}" type="datetime1">
              <a:rPr lang="en-GB" altLang="en-US" sz="1200" cap="none" dirty="0" smtClean="0" b="0">
                <a:latin typeface="맑은 고딕" charset="0"/>
                <a:ea typeface="맑은 고딕" charset="0"/>
              </a:rPr>
              <a:t>10/19/2017</a:t>
            </a:fld>
            <a:endParaRPr lang="ko-KR" altLang="en-US" sz="1200" cap="none" dirty="0" smtClean="0" b="0">
              <a:latin typeface="맑은 고딕" charset="0"/>
              <a:ea typeface="맑은 고딕" charset="0"/>
            </a:endParaRPr>
          </a:p>
        </p:txBody>
      </p:sp>
      <p:sp>
        <p:nvSpPr>
          <p:cNvPr id="14" name="슬라이드 번호 개체 틀 1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 bg1="lt1" tx1="dk1" bg2="lt2" tx2="dk2" accent1="accent1" accent2="accent2" accent3="accent3" accent4="accent4" accent5="accent5" accent6="accent6" hlink="hlink" folHlink="folHlink"/>
  <p:hf dt="0" ftr="0" hdr="0"/>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0.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0.xml"></Relationship></Relationships>
</file>

<file path=ppt/notesSlides/_rels/notesSlide1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13.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3.xml"></Relationship></Relationships>
</file>

<file path=ppt/notesSlides/_rels/notesSlide1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4.xml"></Relationship></Relationships>
</file>

<file path=ppt/notesSlides/_rels/notesSlide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2.xml"></Relationship></Relationships>
</file>

<file path=ppt/notesSlides/_rels/notesSlide3.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3.xml"></Relationship></Relationships>
</file>

<file path=ppt/notesSlides/_rels/notesSlide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xml"></Relationship></Relationships>
</file>

<file path=ppt/notesSlides/_rels/notesSlide5.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5.xml"></Relationship></Relationships>
</file>

<file path=ppt/notesSlides/_rels/notesSlide6.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6.xml"></Relationship></Relationships>
</file>

<file path=ppt/notesSlides/_rels/notesSlide7.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7.xml"></Relationship></Relationships>
</file>

<file path=ppt/notesSlides/_rels/notesSlide8.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8.xml"></Relationship></Relationships>
</file>

<file path=ppt/notesSlides/_rels/notesSlide9.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9.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rot="0">
            <a:off x="685800" y="4400550"/>
            <a:ext cx="5487035" cy="3601085"/>
          </a:xfrm>
          <a:prstGeom prst="rect"/>
          <a:noFill/>
        </p:spPr>
        <p:txBody>
          <a:bodyPr wrap="square" lIns="76200" tIns="76200" rIns="76200" bIns="7620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안녕하십니까 Crash팀 발표자 정기원입니다.</a:t>
            </a:r>
            <a:endParaRPr lang="ko-KR" altLang="en-US" sz="1200" cap="none" dirty="0" smtClean="0" b="0">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저희가 고안한 아이템은 높은 치사율의 군차량 사고 자동신고 시스템인 운전병지킴이입니다.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10.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8305" cy="3602355"/>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예를 들면 충돌상황 후 의식불명이 되었는지 또는 의식불명 후 충돌상황이 발생하였는지 각 상황이 몇 번 발생하였는지등의 상황을 세분화하여 보고할 수 있으며</a:t>
            </a:r>
            <a:endParaRPr lang="ko-KR" altLang="en-US" sz="1200" cap="none" dirty="0" smtClean="0" b="0">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보고를 보낸 원격지 서버에서 수신을 했다는 정보를 주면 그 떄까지의 최초발생 시간, 사고유형, 총 상황발생 건수를 종합하여 보고합니다.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7670" cy="3601720"/>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모든 센서를 간략화한 FlowChat를 보시면 상황데이터를 받아 인식조건에 맞으면 블루투스를 이용해 원격지로 유형별 상황보고를 하고 부저를 울립니다. 원격지 상황실에서 인식했다는 신호를 보내주면 종합상황보고, 최초 상황발생시간, 상황건수를 보고합니다. 추가로 온/습도 센서를 이용해 차안의 환경 데이터를 LCD모니터로 출력하여 지속적으로 보여주었습니다.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670" cy="3087370"/>
          </a:xfrm>
          <a:prstGeom prst="rect"/>
          <a:ln w="12700" cap="flat" cmpd="sng">
            <a:solidFill>
              <a:srgbClr val="000000">
                <a:alpha val="100000"/>
              </a:srgbClr>
            </a:solidFill>
            <a:prstDash val="solid"/>
          </a:ln>
        </p:spPr>
        <p:txBody>
          <a:bodyPr wrap="square" lIns="76200" tIns="76200" rIns="76200" bIns="76200" vert="horz" anchor="t">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rot="0">
            <a:off x="685800" y="4400550"/>
            <a:ext cx="5487670" cy="3601720"/>
          </a:xfrm>
          <a:prstGeom prst="rect"/>
          <a:noFill/>
        </p:spPr>
        <p:txBody>
          <a:bodyPr wrap="square" lIns="76200" tIns="76200" rIns="76200" bIns="7620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해당 그림은 저희가 구현한 회로도 입니다.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3070" cy="459740"/>
          </a:xfrm>
          <a:prstGeom prst="rect"/>
          <a:noFill/>
        </p:spPr>
        <p:txBody>
          <a:bodyPr wrap="square" lIns="76200" tIns="76200" rIns="76200" bIns="76200" vert="horz" anchor="b">
            <a:noAutofit/>
          </a:bodyPr>
          <a:lstStyle/>
          <a:p>
            <a:pPr marL="0" indent="0" algn="r" fontAlgn="auto" defTabSz="508000" eaLnBrk="0" latinLnBrk="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rot="0">
            <a:off x="685800" y="4400550"/>
            <a:ext cx="5487035" cy="3601085"/>
          </a:xfrm>
          <a:prstGeom prst="rect"/>
          <a:noFill/>
        </p:spPr>
        <p:txBody>
          <a:bodyPr wrap="square" lIns="76200" tIns="76200" rIns="76200" bIns="7620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개발하는데 있어 센서, 상황세분화, 통신등에 부문에 제한이 있었습니다.</a:t>
            </a:r>
            <a:endParaRPr lang="ko-KR" altLang="en-US" sz="1200" cap="none" dirty="0" smtClean="0" b="0">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향후 보다 상황을 정확히 인식할 수 있는 센서를 사용하고 시간데이터를 이용한 상황을 더욱 세분화하고 장거리로 통신을 할 수 있게 개발할 계획입니다.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rot="0">
            <a:off x="685800" y="4400550"/>
            <a:ext cx="5487035" cy="3601085"/>
          </a:xfrm>
          <a:prstGeom prst="rect"/>
          <a:noFill/>
        </p:spPr>
        <p:txBody>
          <a:bodyPr wrap="square" lIns="76200" tIns="76200" rIns="76200" bIns="7620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이상입니다. 감사합니다.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2.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7670" cy="3601720"/>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발표는 이와 같은 순서로 진행하겠습니다.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7670" cy="3601720"/>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차량사고 현황을 보면 전복과 강한충돌사고가 치사량이 높은데,</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8305" cy="3602355"/>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이러한 대형사고에서는 운전병과 선탑자가 부상으로 인해 즉각 보고가 불가합니다</a:t>
            </a:r>
            <a:endParaRPr lang="ko-KR" altLang="en-US" sz="1200" cap="none" dirty="0" smtClean="0" b="0">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그 결과, 부대에선 상황인식이 지연되며 조치또한 늦어지게됩니다.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rot="0">
            <a:off x="685800" y="4400550"/>
            <a:ext cx="5487035" cy="3601085"/>
          </a:xfrm>
          <a:prstGeom prst="rect"/>
          <a:noFill/>
        </p:spPr>
        <p:txBody>
          <a:bodyPr wrap="square" lIns="76200" tIns="76200" rIns="76200" bIns="7620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미래형자동차가 이러한 문제에 대안이 될 수 있지만 전 차량 변경에 제한이 많은 군에는 현황에 맞게 기존차량에 탑재가능 한 저가형 모듈이 필요합니다.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6.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7670" cy="3601720"/>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이러한 배경에서 저희는 치사량이 높은 차량사고에 저가형모듈로 사고 발생 시 즉각 보고가 가능한 시스템을 개발하고자 하였습니다.</a:t>
            </a:r>
            <a:endParaRPr lang="ko-KR" altLang="en-US" sz="1200" cap="none" dirty="0" smtClean="0" b="0">
              <a:latin typeface="맑은 고딕" charset="0"/>
              <a:ea typeface="맑은 고딕" charset="0"/>
            </a:endParaRPr>
          </a:p>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이 아이템으로 인해 보고지연건수가 감소되고 인지시간을 단축시켜 즉각 조치가 가능하도록 만들고자 합니다.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7670" cy="3601720"/>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이러한 프로젝트는 센서를 통해 상황데이터를 받아 아두이노에서 사고 유형을 판단해 원격지 서버인 군 부대 또는 사회상황실로 사고사실을 알리고 사고유형과 발생시간을 보고 하는 개념입니다.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rot="0">
            <a:off x="685800" y="4400550"/>
            <a:ext cx="5487035" cy="3601085"/>
          </a:xfrm>
          <a:prstGeom prst="rect"/>
          <a:noFill/>
        </p:spPr>
        <p:txBody>
          <a:bodyPr wrap="square" lIns="76200" tIns="76200" rIns="76200" bIns="76200"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세부적으로는 이와같은 센서를 이용하였으며, 부저를 통해 주변에 사고를 알리고 RTC모듈로 사고시간을 체크하며, 블루투스를 이용해 아두이노에서 처리한 사고유형/시간등의 종합데이터를 원격지 서버로 보냅니다.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notes>
</file>

<file path=ppt/notesSlides/notesSlide9.xml><?xml version="1.0" encoding="utf-8"?>
<p:notes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온라인 이미지 개체 틀 1"/>
          <p:cNvSpPr>
            <a:spLocks noChangeAspect="1"/>
          </p:cNvSpPr>
          <p:nvPr>
            <p:ph type="sldImg"/>
          </p:nvPr>
        </p:nvSpPr>
        <p:spPr>
          <a:xfrm rot="0">
            <a:off x="685800" y="1143000"/>
            <a:ext cx="5487035" cy="3086735"/>
          </a:xfrm>
          <a:prstGeom prst="rect"/>
          <a:ln w="12700" cap="flat" cmpd="sng">
            <a:solidFill>
              <a:srgbClr val="000000">
                <a:alpha val="100000"/>
              </a:srgbClr>
            </a:solidFill>
            <a:prstDash val="solid"/>
          </a:ln>
        </p:spPr>
        <p:txBody>
          <a:bodyPr wrap="square" lIns="76200" tIns="76200" rIns="76200" bIns="76200" vert="horz" anchor="t">
            <a:noAutofit/>
          </a:bodyPr>
          <a:lstStyle/>
          <a:p>
            <a:pPr algn="ctr">
              <a:buFontTx/>
              <a:buNone/>
            </a:pPr>
            <a:endParaRPr lang="ko-KR" altLang="en-US" sz="1000" cap="none" dirty="0" smtClean="0" b="0">
              <a:latin typeface="맑은 고딕" charset="0"/>
              <a:ea typeface="맑은 고딕" charset="0"/>
            </a:endParaRPr>
          </a:p>
        </p:txBody>
      </p:sp>
      <p:sp>
        <p:nvSpPr>
          <p:cNvPr id="3" name="텍스트 개체 틀 2"/>
          <p:cNvSpPr txBox="1">
            <a:spLocks/>
          </p:cNvSpPr>
          <p:nvPr>
            <p:ph type="body"/>
          </p:nvPr>
        </p:nvSpPr>
        <p:spPr>
          <a:xfrm>
            <a:off x="685800" y="4400550"/>
            <a:ext cx="5487670" cy="3601720"/>
          </a:xfrm>
          <a:prstGeom prst="rect"/>
          <a:noFill/>
        </p:spPr>
        <p:txBody>
          <a:bodyPr wrap="square" lIns="76200" tIns="76200" rIns="76200" bIns="76200" numCol="1" vert="horz" anchor="t">
            <a:noAutofit/>
          </a:bodyPr>
          <a:lstStyle/>
          <a:p>
            <a:pPr marL="0" indent="0" algn="just" fontAlgn="auto" defTabSz="508000">
              <a:lnSpc>
                <a:spcPct val="100000"/>
              </a:lnSpc>
              <a:spcBef>
                <a:spcPts val="0"/>
              </a:spcBef>
              <a:spcAft>
                <a:spcPts val="0"/>
              </a:spcAft>
              <a:buFontTx/>
              <a:buNone/>
            </a:pPr>
            <a:r>
              <a:rPr lang="en-US" altLang="ko-KR" sz="1200" cap="none" dirty="0" smtClean="0" b="0">
                <a:latin typeface="맑은 고딕" charset="0"/>
                <a:ea typeface="맑은 고딕" charset="0"/>
              </a:rPr>
              <a:t>사고유형을 판단하는데 있어 충돌감지를 위한 스위치센서, 90도 이상 기우려지는 것을 탐지하여 전복을 확인하는 기울기 센서, 운전자가 핸들에 장착된 센서에 5초 이상 가까운 상태를 유지하면 의식불명이라 탐지하는 초음파센서, 화재 탐지를 위한 불꽃센서를 이용하였습니다. 전 경우를 확인하여 원격지 서버에서 각 경우에 맞는 상황확인이 될 수 있도록 구현하였습니다.</a:t>
            </a:r>
            <a:endParaRPr lang="ko-KR" altLang="en-US" sz="1200" cap="none" dirty="0" smtClean="0" b="0">
              <a:latin typeface="맑은 고딕" charset="0"/>
              <a:ea typeface="맑은 고딕" charset="0"/>
            </a:endParaRPr>
          </a:p>
        </p:txBody>
      </p:sp>
      <p:sp>
        <p:nvSpPr>
          <p:cNvPr id="4" name="슬라이드 번호 개체 틀 3"/>
          <p:cNvSpPr txBox="1">
            <a:spLocks/>
          </p:cNvSpPr>
          <p:nvPr>
            <p:ph type="sldNum"/>
          </p:nvPr>
        </p:nvSpPr>
        <p:spPr>
          <a:xfrm rot="0">
            <a:off x="3884930" y="8685530"/>
            <a:ext cx="2972435" cy="459105"/>
          </a:xfrm>
          <a:prstGeom prst="rect"/>
          <a:noFill/>
        </p:spPr>
        <p:txBody>
          <a:bodyPr wrap="square" lIns="76200" tIns="76200" rIns="76200" bIns="76200" vert="horz" anchor="b">
            <a:noAutofit/>
          </a:bodyPr>
          <a:lstStyle/>
          <a:p>
            <a:pPr marL="0" indent="0" algn="r" fontAlgn="auto" defTabSz="508000">
              <a:lnSpc>
                <a:spcPct val="100000"/>
              </a:lnSpc>
              <a:spcBef>
                <a:spcPts val="0"/>
              </a:spcBef>
              <a:spcAft>
                <a:spcPts val="0"/>
              </a:spcAft>
              <a:buFontTx/>
              <a:buNone/>
            </a:pPr>
            <a:fld id="{B9320F77-B9A0-41C5-862A-B4B631284C64}" type="slidenum">
              <a:rPr lang="en-US" altLang="ko-KR" sz="1200" cap="none" dirty="0" smtClean="0" b="0">
                <a:latin typeface="맑은 고딕" charset="0"/>
                <a:ea typeface="맑은 고딕" charset="0"/>
              </a:rPr>
              <a:t>1</a:t>
            </a:fld>
            <a:endParaRPr lang="ko-KR" altLang="en-US" sz="1200" cap="none" dirty="0" smtClean="0" b="0">
              <a:latin typeface="맑은 고딕" charset="0"/>
              <a:ea typeface="맑은 고딕" charset="0"/>
            </a:endParaR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p:spTree>
      <p:nvGrpSpPr>
        <p:cNvPr id="1" name=""/>
        <p:cNvGrpSpPr/>
        <p:nvPr/>
      </p:nvGrpSpPr>
      <p:grpSpPr>
        <a:xfrm>
          <a:off x="0" y="0"/>
          <a:ext cx="0" cy="0"/>
          <a:chOff x="0" y="0"/>
          <a:chExt cx="0" cy="0"/>
        </a:xfrm>
      </p:grpSpPr>
      <p:sp>
        <p:nvSpPr>
          <p:cNvPr id="3" name="layout1_shape1"/>
          <p:cNvSpPr/>
          <p:nvPr>
            <p:ph type="ctrTitle"/>
          </p:nvPr>
        </p:nvSpPr>
        <p:spPr>
          <a:xfrm>
            <a:off x="685800" y="2130425"/>
            <a:ext cx="7772400" cy="1470025"/>
          </a:xfrm>
          <a:prstGeom prst="rect">
            <a:avLst/>
          </a:prstGeom>
        </p:spPr>
        <p:txBody>
          <a:bodyPr lIns="90000" tIns="46800" rIns="90000" bIns="46800" anchor="ctr"/>
          <a:lstStyle/>
          <a:p>
            <a:pPr/>
            <a:r>
              <a:rPr altLang="ko-KR"/>
              <a:t>마스터 제목 스타일 편집</a:t>
            </a:r>
            <a:endParaRPr/>
          </a:p>
        </p:txBody>
      </p:sp>
      <p:sp>
        <p:nvSpPr>
          <p:cNvPr id="4" name="layout1_shape2"/>
          <p:cNvSpPr txBox="1"/>
          <p:nvPr>
            <p:ph type="subTitle" idx="1"/>
          </p:nvPr>
        </p:nvSpPr>
        <p:spPr>
          <a:xfrm>
            <a:off x="1371600" y="3886200"/>
            <a:ext cx="6400800" cy="1752600"/>
          </a:xfrm>
          <a:prstGeom prst="rect">
            <a:avLst/>
          </a:prstGeom>
        </p:spPr>
        <p:txBody>
          <a:bodyPr lIns="90000" tIns="46800" rIns="90000" bIns="46800" anchor="t"/>
          <a:lstStyle>
            <a:lvl1pPr algn="ctr" marL="0" indent="0">
              <a:buNone/>
              <a:defRPr>
                <a:solidFill>
                  <a:schemeClr val="tx1">
                    <a:alpha val="100000"/>
                    <a:tint val="75000"/>
                  </a:schemeClr>
                </a:solidFill>
              </a:defRPr>
            </a:lvl1pPr>
            <a:lvl2pPr algn="ctr" marL="457200" indent="0">
              <a:buNone/>
              <a:defRPr>
                <a:solidFill>
                  <a:schemeClr val="tx1">
                    <a:alpha val="100000"/>
                    <a:tint val="75000"/>
                  </a:schemeClr>
                </a:solidFill>
              </a:defRPr>
            </a:lvl2pPr>
            <a:lvl3pPr algn="ctr" marL="914400" indent="0">
              <a:buNone/>
              <a:defRPr>
                <a:solidFill>
                  <a:schemeClr val="tx1">
                    <a:alpha val="100000"/>
                    <a:tint val="75000"/>
                  </a:schemeClr>
                </a:solidFill>
              </a:defRPr>
            </a:lvl3pPr>
            <a:lvl4pPr algn="ctr" marL="1371600" indent="0">
              <a:buNone/>
              <a:defRPr>
                <a:solidFill>
                  <a:schemeClr val="tx1">
                    <a:alpha val="100000"/>
                    <a:tint val="75000"/>
                  </a:schemeClr>
                </a:solidFill>
              </a:defRPr>
            </a:lvl4pPr>
            <a:lvl5pPr algn="ctr" marL="1828800" indent="0">
              <a:buNone/>
              <a:defRPr>
                <a:solidFill>
                  <a:schemeClr val="tx1">
                    <a:alpha val="100000"/>
                    <a:tint val="75000"/>
                  </a:schemeClr>
                </a:solidFill>
              </a:defRPr>
            </a:lvl5pPr>
            <a:lvl6pPr algn="ctr" marL="2286000" indent="0">
              <a:buNone/>
              <a:defRPr>
                <a:solidFill>
                  <a:schemeClr val="tx1">
                    <a:alpha val="100000"/>
                    <a:tint val="75000"/>
                  </a:schemeClr>
                </a:solidFill>
              </a:defRPr>
            </a:lvl6pPr>
            <a:lvl7pPr algn="ctr" marL="2743200" indent="0">
              <a:buNone/>
              <a:defRPr>
                <a:solidFill>
                  <a:schemeClr val="tx1">
                    <a:alpha val="100000"/>
                    <a:tint val="75000"/>
                  </a:schemeClr>
                </a:solidFill>
              </a:defRPr>
            </a:lvl7pPr>
            <a:lvl8pPr algn="ctr" marL="3200400" indent="0">
              <a:buNone/>
              <a:defRPr>
                <a:solidFill>
                  <a:schemeClr val="tx1">
                    <a:alpha val="100000"/>
                    <a:tint val="75000"/>
                  </a:schemeClr>
                </a:solidFill>
              </a:defRPr>
            </a:lvl8pPr>
            <a:lvl9pPr algn="ctr" marL="3657600" indent="0">
              <a:buNone/>
              <a:defRPr>
                <a:solidFill>
                  <a:schemeClr val="tx1">
                    <a:alpha val="100000"/>
                    <a:tint val="75000"/>
                  </a:schemeClr>
                </a:solidFill>
              </a:defRPr>
            </a:lvl9pPr>
          </a:lstStyle>
          <a:p>
            <a:pPr/>
            <a:r>
              <a:rPr altLang="ko-KR"/>
              <a:t>마스터 부제목 스타일 편집</a:t>
            </a:r>
            <a:endParaRPr/>
          </a:p>
        </p:txBody>
      </p:sp>
      <p:sp>
        <p:nvSpPr>
          <p:cNvPr id="5" name="layout1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p:spTree>
      <p:nvGrpSpPr>
        <p:cNvPr id="1" name=""/>
        <p:cNvGrpSpPr/>
        <p:nvPr/>
      </p:nvGrpSpPr>
      <p:grpSpPr>
        <a:xfrm>
          <a:off x="0" y="0"/>
          <a:ext cx="0" cy="0"/>
          <a:chOff x="0" y="0"/>
          <a:chExt cx="0" cy="0"/>
        </a:xfrm>
      </p:grpSpPr>
      <p:sp>
        <p:nvSpPr>
          <p:cNvPr id="3" name="layout10_shape1"/>
          <p:cNvSpPr/>
          <p:nvPr>
            <p:ph type="title"/>
          </p:nvPr>
        </p:nvSpPr>
        <p:spPr>
          <a:xfrm>
            <a:off x="457200" y="274638"/>
            <a:ext cx="8229600" cy="1143000"/>
          </a:xfrm>
          <a:prstGeom prst="rect">
            <a:avLst/>
          </a:prstGeom>
        </p:spPr>
        <p:txBody>
          <a:bodyPr lIns="90000" tIns="46800" rIns="90000" bIns="46800" anchor="t"/>
          <a:lstStyle/>
          <a:p>
            <a:pPr/>
            <a:r>
              <a:rPr altLang="ko-KR"/>
              <a:t>마스터 제목 스타일 편집</a:t>
            </a:r>
            <a:endParaRPr/>
          </a:p>
        </p:txBody>
      </p:sp>
      <p:sp>
        <p:nvSpPr>
          <p:cNvPr id="4" name="layout10_shape2"/>
          <p:cNvSpPr txBox="1"/>
          <p:nvPr>
            <p:ph type="body" idx="1"/>
          </p:nvPr>
        </p:nvSpPr>
        <p:spPr>
          <a:xfrm>
            <a:off x="457200" y="1600200"/>
            <a:ext cx="8229600" cy="4525963"/>
          </a:xfrm>
          <a:prstGeom prst="rect">
            <a:avLst/>
          </a:prstGeom>
        </p:spPr>
        <p:txBody>
          <a:bodyPr lIns="90000" tIns="46800" rIns="90000" bIns="46800" anchor="t" vert="eaVe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10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0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0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p:spTree>
      <p:nvGrpSpPr>
        <p:cNvPr id="1" name=""/>
        <p:cNvGrpSpPr/>
        <p:nvPr/>
      </p:nvGrpSpPr>
      <p:grpSpPr>
        <a:xfrm>
          <a:off x="0" y="0"/>
          <a:ext cx="0" cy="0"/>
          <a:chOff x="0" y="0"/>
          <a:chExt cx="0" cy="0"/>
        </a:xfrm>
      </p:grpSpPr>
      <p:sp>
        <p:nvSpPr>
          <p:cNvPr id="3" name="layout11_shape1"/>
          <p:cNvSpPr/>
          <p:nvPr>
            <p:ph type="title"/>
          </p:nvPr>
        </p:nvSpPr>
        <p:spPr>
          <a:xfrm>
            <a:off x="6629400" y="274638"/>
            <a:ext cx="2057400" cy="5851525"/>
          </a:xfrm>
          <a:prstGeom prst="rect">
            <a:avLst/>
          </a:prstGeom>
        </p:spPr>
        <p:txBody>
          <a:bodyPr lIns="90000" tIns="46800" rIns="90000" bIns="46800" anchor="t" vert="eaVert"/>
          <a:lstStyle/>
          <a:p>
            <a:pPr/>
            <a:r>
              <a:rPr altLang="ko-KR"/>
              <a:t>마스터 제목 스타일 편집</a:t>
            </a:r>
            <a:endParaRPr/>
          </a:p>
        </p:txBody>
      </p:sp>
      <p:sp>
        <p:nvSpPr>
          <p:cNvPr id="4" name="layout11_shape2"/>
          <p:cNvSpPr txBox="1"/>
          <p:nvPr>
            <p:ph type="body" idx="1"/>
          </p:nvPr>
        </p:nvSpPr>
        <p:spPr>
          <a:xfrm>
            <a:off x="457200" y="274638"/>
            <a:ext cx="6019800" cy="5851525"/>
          </a:xfrm>
          <a:prstGeom prst="rect">
            <a:avLst/>
          </a:prstGeom>
        </p:spPr>
        <p:txBody>
          <a:bodyPr lIns="90000" tIns="46800" rIns="90000" bIns="46800" anchor="t" vert="eaVe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11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11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11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p:spTree>
      <p:nvGrpSpPr>
        <p:cNvPr id="1" name=""/>
        <p:cNvGrpSpPr/>
        <p:nvPr/>
      </p:nvGrpSpPr>
      <p:grpSpPr>
        <a:xfrm>
          <a:off x="0" y="0"/>
          <a:ext cx="0" cy="0"/>
          <a:chOff x="0" y="0"/>
          <a:chExt cx="0" cy="0"/>
        </a:xfrm>
      </p:grpSpPr>
      <p:sp>
        <p:nvSpPr>
          <p:cNvPr id="3" name="layout2_shape1"/>
          <p:cNvSpPr/>
          <p:nvPr>
            <p:ph type="title"/>
          </p:nvPr>
        </p:nvSpPr>
        <p:spPr>
          <a:xfrm>
            <a:off x="457200" y="274638"/>
            <a:ext cx="8229600" cy="1143000"/>
          </a:xfrm>
          <a:prstGeom prst="rect">
            <a:avLst/>
          </a:prstGeom>
        </p:spPr>
        <p:txBody>
          <a:bodyPr lIns="90000" tIns="46800" rIns="90000" bIns="46800" anchor="ctr"/>
          <a:lstStyle/>
          <a:p>
            <a:pPr/>
            <a:r>
              <a:rPr altLang="ko-KR"/>
              <a:t>마스터 제목 스타일 편집</a:t>
            </a:r>
            <a:endParaRPr/>
          </a:p>
        </p:txBody>
      </p:sp>
      <p:sp>
        <p:nvSpPr>
          <p:cNvPr id="4" name="layout2_shape2"/>
          <p:cNvSpPr txBox="1"/>
          <p:nvPr>
            <p:ph idx="1"/>
          </p:nvPr>
        </p:nvSpPr>
        <p:spPr>
          <a:xfrm>
            <a:off x="457200" y="1600200"/>
            <a:ext cx="8229600" cy="4525963"/>
          </a:xfrm>
          <a:prstGeom prst="rect">
            <a:avLst/>
          </a:prstGeom>
        </p:spPr>
        <p:txBody>
          <a:bodyPr lIns="90000" tIns="46800" rIns="90000" bIns="46800" anchor="t"/>
          <a:lstStyle/>
          <a:p>
            <a:pPr indent="0" lvl="0">
              <a:buFont typeface="Arial" pitchFamily="2" charset="2"/>
              <a:buChar char="▪"/>
            </a:pPr>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2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2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2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p:spTree>
      <p:nvGrpSpPr>
        <p:cNvPr id="1" name=""/>
        <p:cNvGrpSpPr/>
        <p:nvPr/>
      </p:nvGrpSpPr>
      <p:grpSpPr>
        <a:xfrm>
          <a:off x="0" y="0"/>
          <a:ext cx="0" cy="0"/>
          <a:chOff x="0" y="0"/>
          <a:chExt cx="0" cy="0"/>
        </a:xfrm>
      </p:grpSpPr>
      <p:sp>
        <p:nvSpPr>
          <p:cNvPr id="3" name="layout3_shape1"/>
          <p:cNvSpPr/>
          <p:nvPr>
            <p:ph type="title"/>
          </p:nvPr>
        </p:nvSpPr>
        <p:spPr>
          <a:xfrm>
            <a:off x="722313" y="4406900"/>
            <a:ext cx="7772400" cy="1362075"/>
          </a:xfrm>
          <a:prstGeom prst="rect">
            <a:avLst/>
          </a:prstGeom>
        </p:spPr>
        <p:txBody>
          <a:bodyPr lIns="90000" tIns="46800" rIns="90000" bIns="46800" anchor="t"/>
          <a:lstStyle>
            <a:lvl1pPr algn="l">
              <a:defRPr sz="4000" b="1"/>
            </a:lvl1pPr>
          </a:lstStyle>
          <a:p>
            <a:pPr/>
            <a:r>
              <a:rPr altLang="ko-KR"/>
              <a:t>마스터 제목 스타일 편집</a:t>
            </a:r>
            <a:endParaRPr/>
          </a:p>
        </p:txBody>
      </p:sp>
      <p:sp>
        <p:nvSpPr>
          <p:cNvPr id="4" name="layout3_shape2"/>
          <p:cNvSpPr txBox="1"/>
          <p:nvPr>
            <p:ph type="body" idx="1"/>
          </p:nvPr>
        </p:nvSpPr>
        <p:spPr>
          <a:xfrm>
            <a:off x="722313" y="2906713"/>
            <a:ext cx="7772400" cy="1500187"/>
          </a:xfrm>
          <a:prstGeom prst="rect">
            <a:avLst/>
          </a:prstGeom>
        </p:spPr>
        <p:txBody>
          <a:bodyPr lIns="90000" tIns="46800" rIns="90000" bIns="46800" anchor="b"/>
          <a:lstStyle>
            <a:lvl1pPr marL="0" indent="0">
              <a:buNone/>
              <a:defRPr sz="2000">
                <a:solidFill>
                  <a:schemeClr val="tx1">
                    <a:alpha val="100000"/>
                    <a:tint val="75000"/>
                  </a:schemeClr>
                </a:solidFill>
              </a:defRPr>
            </a:lvl1pPr>
            <a:lvl2pPr marL="457200" indent="0">
              <a:buNone/>
              <a:defRPr sz="1800">
                <a:solidFill>
                  <a:schemeClr val="tx1">
                    <a:alpha val="100000"/>
                    <a:tint val="75000"/>
                  </a:schemeClr>
                </a:solidFill>
              </a:defRPr>
            </a:lvl2pPr>
            <a:lvl3pPr marL="914400" indent="0">
              <a:buNone/>
              <a:defRPr sz="1600">
                <a:solidFill>
                  <a:schemeClr val="tx1">
                    <a:alpha val="100000"/>
                    <a:tint val="75000"/>
                  </a:schemeClr>
                </a:solidFill>
              </a:defRPr>
            </a:lvl3pPr>
            <a:lvl4pPr marL="1371600" indent="0">
              <a:buNone/>
              <a:defRPr sz="1400">
                <a:solidFill>
                  <a:schemeClr val="tx1">
                    <a:alpha val="100000"/>
                    <a:tint val="75000"/>
                  </a:schemeClr>
                </a:solidFill>
              </a:defRPr>
            </a:lvl4pPr>
            <a:lvl5pPr marL="1828800" indent="0">
              <a:buNone/>
              <a:defRPr sz="1400">
                <a:solidFill>
                  <a:schemeClr val="tx1">
                    <a:alpha val="100000"/>
                    <a:tint val="75000"/>
                  </a:schemeClr>
                </a:solidFill>
              </a:defRPr>
            </a:lvl5pPr>
            <a:lvl6pPr marL="2286000" indent="0">
              <a:buNone/>
              <a:defRPr sz="1400">
                <a:solidFill>
                  <a:schemeClr val="tx1">
                    <a:alpha val="100000"/>
                    <a:tint val="75000"/>
                  </a:schemeClr>
                </a:solidFill>
              </a:defRPr>
            </a:lvl6pPr>
            <a:lvl7pPr marL="2743200" indent="0">
              <a:buNone/>
              <a:defRPr sz="1400">
                <a:solidFill>
                  <a:schemeClr val="tx1">
                    <a:alpha val="100000"/>
                    <a:tint val="75000"/>
                  </a:schemeClr>
                </a:solidFill>
              </a:defRPr>
            </a:lvl7pPr>
            <a:lvl8pPr marL="3200400" indent="0">
              <a:buNone/>
              <a:defRPr sz="1400">
                <a:solidFill>
                  <a:schemeClr val="tx1">
                    <a:alpha val="100000"/>
                    <a:tint val="75000"/>
                  </a:schemeClr>
                </a:solidFill>
              </a:defRPr>
            </a:lvl8pPr>
            <a:lvl9pPr marL="3657600" indent="0">
              <a:buNone/>
              <a:defRPr sz="1400">
                <a:solidFill>
                  <a:schemeClr val="tx1">
                    <a:alpha val="100000"/>
                    <a:tint val="75000"/>
                  </a:schemeClr>
                </a:solidFill>
              </a:defRPr>
            </a:lvl9pPr>
          </a:lstStyle>
          <a:p>
            <a:pPr lvl="0"/>
            <a:r>
              <a:rPr altLang="ko-KR"/>
              <a:t>마스터 텍스트 스타일을 편집합니다</a:t>
            </a:r>
          </a:p>
        </p:txBody>
      </p:sp>
      <p:sp>
        <p:nvSpPr>
          <p:cNvPr id="5" name="layout3_shape3"/>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6" name="layout3_shape4"/>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7" name="layout3_shape5"/>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p:spTree>
      <p:nvGrpSpPr>
        <p:cNvPr id="1" name=""/>
        <p:cNvGrpSpPr/>
        <p:nvPr/>
      </p:nvGrpSpPr>
      <p:grpSpPr>
        <a:xfrm>
          <a:off x="0" y="0"/>
          <a:ext cx="0" cy="0"/>
          <a:chOff x="0" y="0"/>
          <a:chExt cx="0" cy="0"/>
        </a:xfrm>
      </p:grpSpPr>
      <p:sp>
        <p:nvSpPr>
          <p:cNvPr id="3" name="layout4_shape1"/>
          <p:cNvSpPr/>
          <p:nvPr>
            <p:ph type="title"/>
          </p:nvPr>
        </p:nvSpPr>
        <p:spPr>
          <a:xfrm>
            <a:off x="457200" y="274638"/>
            <a:ext cx="8229600" cy="1143000"/>
          </a:xfrm>
          <a:prstGeom prst="rect">
            <a:avLst/>
          </a:prstGeom>
        </p:spPr>
        <p:txBody>
          <a:bodyPr lIns="90000" tIns="46800" rIns="90000" bIns="46800" anchor="ctr"/>
          <a:lstStyle/>
          <a:p>
            <a:pPr/>
            <a:r>
              <a:rPr altLang="ko-KR"/>
              <a:t>마스터 제목 스타일 편집</a:t>
            </a:r>
            <a:endParaRPr/>
          </a:p>
        </p:txBody>
      </p:sp>
      <p:sp>
        <p:nvSpPr>
          <p:cNvPr id="4" name="layout4_shape2"/>
          <p:cNvSpPr txBox="1"/>
          <p:nvPr>
            <p:ph sz="half" idx="1"/>
          </p:nvPr>
        </p:nvSpPr>
        <p:spPr>
          <a:xfrm>
            <a:off x="457200" y="1600200"/>
            <a:ext cx="4038600" cy="4525963"/>
          </a:xfrm>
          <a:prstGeom prst="rect">
            <a:avLst/>
          </a:prstGeom>
        </p:spPr>
        <p:txBody>
          <a:bodyPr lIns="90000" tIns="46800" rIns="90000" bIns="46800"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indent="0" lvl="0">
              <a:buFont typeface="Arial" pitchFamily="2" charset="2"/>
              <a:buChar char="▪"/>
            </a:pPr>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4_shape3"/>
          <p:cNvSpPr txBox="1"/>
          <p:nvPr>
            <p:ph sz="half" idx="2"/>
          </p:nvPr>
        </p:nvSpPr>
        <p:spPr>
          <a:xfrm>
            <a:off x="4648200" y="1600200"/>
            <a:ext cx="4038600" cy="4525963"/>
          </a:xfrm>
          <a:prstGeom prst="rect">
            <a:avLst/>
          </a:prstGeom>
        </p:spPr>
        <p:txBody>
          <a:bodyPr lIns="90000" tIns="46800" rIns="90000" bIns="46800"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indent="0" lvl="0">
              <a:buFont typeface="Arial" pitchFamily="2" charset="2"/>
              <a:buChar char="▪"/>
            </a:pPr>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6" name="layout4_shape4"/>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7" name="layout4_shape5"/>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8" name="layout4_shape6"/>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p:spTree>
      <p:nvGrpSpPr>
        <p:cNvPr id="1" name=""/>
        <p:cNvGrpSpPr/>
        <p:nvPr/>
      </p:nvGrpSpPr>
      <p:grpSpPr>
        <a:xfrm>
          <a:off x="0" y="0"/>
          <a:ext cx="0" cy="0"/>
          <a:chOff x="0" y="0"/>
          <a:chExt cx="0" cy="0"/>
        </a:xfrm>
      </p:grpSpPr>
      <p:sp>
        <p:nvSpPr>
          <p:cNvPr id="3" name="layout5_shape1"/>
          <p:cNvSpPr/>
          <p:nvPr>
            <p:ph type="title"/>
          </p:nvPr>
        </p:nvSpPr>
        <p:spPr>
          <a:xfrm>
            <a:off x="457200" y="274638"/>
            <a:ext cx="8229600" cy="1143000"/>
          </a:xfrm>
          <a:prstGeom prst="rect">
            <a:avLst/>
          </a:prstGeom>
        </p:spPr>
        <p:txBody>
          <a:bodyPr lIns="90000" tIns="46800" rIns="90000" bIns="46800" anchor="ctr"/>
          <a:lstStyle>
            <a:lvl1pPr>
              <a:defRPr/>
            </a:lvl1pPr>
          </a:lstStyle>
          <a:p>
            <a:pPr/>
            <a:r>
              <a:rPr altLang="ko-KR"/>
              <a:t>마스터 제목 스타일 편집</a:t>
            </a:r>
            <a:endParaRPr/>
          </a:p>
        </p:txBody>
      </p:sp>
      <p:sp>
        <p:nvSpPr>
          <p:cNvPr id="4" name="layout5_shape2"/>
          <p:cNvSpPr txBox="1"/>
          <p:nvPr>
            <p:ph type="body" idx="1"/>
          </p:nvPr>
        </p:nvSpPr>
        <p:spPr>
          <a:xfrm>
            <a:off x="457200" y="1535113"/>
            <a:ext cx="4040188" cy="639762"/>
          </a:xfrm>
          <a:prstGeom prst="rect">
            <a:avLst/>
          </a:prstGeom>
        </p:spPr>
        <p:txBody>
          <a:bodyPr lIns="90000" tIns="46800" rIns="90000" bIns="4680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ltLang="ko-KR"/>
              <a:t>마스터 텍스트 스타일을 편집합니다</a:t>
            </a:r>
          </a:p>
        </p:txBody>
      </p:sp>
      <p:sp>
        <p:nvSpPr>
          <p:cNvPr id="5" name="layout5_shape3"/>
          <p:cNvSpPr txBox="1"/>
          <p:nvPr>
            <p:ph sz="half" idx="2"/>
          </p:nvPr>
        </p:nvSpPr>
        <p:spPr>
          <a:xfrm>
            <a:off x="457200" y="2174875"/>
            <a:ext cx="4040188" cy="3951288"/>
          </a:xfrm>
          <a:prstGeom prst="rect">
            <a:avLst/>
          </a:prstGeom>
        </p:spPr>
        <p:txBody>
          <a:bodyPr lIns="90000" tIns="46800" rIns="90000" bIns="46800"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indent="0" lvl="0">
              <a:buFont typeface="Arial" pitchFamily="2" charset="2"/>
              <a:buChar char="▪"/>
            </a:pPr>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6" name="layout5_shape4"/>
          <p:cNvSpPr txBox="1"/>
          <p:nvPr>
            <p:ph type="body" sz="quarter" idx="3"/>
          </p:nvPr>
        </p:nvSpPr>
        <p:spPr>
          <a:xfrm>
            <a:off x="4645025" y="1535113"/>
            <a:ext cx="4041775" cy="639762"/>
          </a:xfrm>
          <a:prstGeom prst="rect">
            <a:avLst/>
          </a:prstGeom>
        </p:spPr>
        <p:txBody>
          <a:bodyPr lIns="90000" tIns="46800" rIns="90000" bIns="4680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ltLang="ko-KR"/>
              <a:t>마스터 텍스트 스타일을 편집합니다</a:t>
            </a:r>
          </a:p>
        </p:txBody>
      </p:sp>
      <p:sp>
        <p:nvSpPr>
          <p:cNvPr id="7" name="layout5_shape5"/>
          <p:cNvSpPr txBox="1"/>
          <p:nvPr>
            <p:ph sz="quarter" idx="4"/>
          </p:nvPr>
        </p:nvSpPr>
        <p:spPr>
          <a:xfrm>
            <a:off x="4645025" y="2174875"/>
            <a:ext cx="4041775" cy="3951288"/>
          </a:xfrm>
          <a:prstGeom prst="rect">
            <a:avLst/>
          </a:prstGeom>
        </p:spPr>
        <p:txBody>
          <a:bodyPr lIns="90000" tIns="46800" rIns="90000" bIns="46800"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indent="0" lvl="0">
              <a:buFont typeface="Arial" pitchFamily="2" charset="2"/>
              <a:buChar char="▪"/>
            </a:pPr>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8" name="layout5_shape6"/>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9" name="layout5_shape7"/>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10" name="layout5_shape8"/>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p:spTree>
      <p:nvGrpSpPr>
        <p:cNvPr id="1" name=""/>
        <p:cNvGrpSpPr/>
        <p:nvPr/>
      </p:nvGrpSpPr>
      <p:grpSpPr>
        <a:xfrm>
          <a:off x="0" y="0"/>
          <a:ext cx="0" cy="0"/>
          <a:chOff x="0" y="0"/>
          <a:chExt cx="0" cy="0"/>
        </a:xfrm>
      </p:grpSpPr>
      <p:sp>
        <p:nvSpPr>
          <p:cNvPr id="3" name="layout6_shape1"/>
          <p:cNvSpPr/>
          <p:nvPr>
            <p:ph type="title"/>
          </p:nvPr>
        </p:nvSpPr>
        <p:spPr>
          <a:xfrm>
            <a:off x="457200" y="274638"/>
            <a:ext cx="8229600" cy="1143000"/>
          </a:xfrm>
          <a:prstGeom prst="rect">
            <a:avLst/>
          </a:prstGeom>
        </p:spPr>
        <p:txBody>
          <a:bodyPr lIns="90000" tIns="46800" rIns="90000" bIns="46800" anchor="ctr"/>
          <a:lstStyle/>
          <a:p>
            <a:pPr/>
            <a:r>
              <a:rPr altLang="ko-KR"/>
              <a:t>마스터 제목 스타일 편집</a:t>
            </a:r>
            <a:endParaRPr/>
          </a:p>
        </p:txBody>
      </p:sp>
      <p:sp>
        <p:nvSpPr>
          <p:cNvPr id="4" name="layout6_shape2"/>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5" name="layout6_shape3"/>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6" name="layout6_shape4"/>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p:spTree>
      <p:nvGrpSpPr>
        <p:cNvPr id="1" name=""/>
        <p:cNvGrpSpPr/>
        <p:nvPr/>
      </p:nvGrpSpPr>
      <p:grpSpPr>
        <a:xfrm>
          <a:off x="0" y="0"/>
          <a:ext cx="0" cy="0"/>
          <a:chOff x="0" y="0"/>
          <a:chExt cx="0" cy="0"/>
        </a:xfrm>
      </p:grpSpPr>
      <p:sp>
        <p:nvSpPr>
          <p:cNvPr id="3" name="layout7_shape1"/>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4" name="layout7_shape2"/>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5" name="layout7_shape3"/>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p:spTree>
      <p:nvGrpSpPr>
        <p:cNvPr id="1" name=""/>
        <p:cNvGrpSpPr/>
        <p:nvPr/>
      </p:nvGrpSpPr>
      <p:grpSpPr>
        <a:xfrm>
          <a:off x="0" y="0"/>
          <a:ext cx="0" cy="0"/>
          <a:chOff x="0" y="0"/>
          <a:chExt cx="0" cy="0"/>
        </a:xfrm>
      </p:grpSpPr>
      <p:sp>
        <p:nvSpPr>
          <p:cNvPr id="3" name="layout8_shape1"/>
          <p:cNvSpPr/>
          <p:nvPr>
            <p:ph type="title"/>
          </p:nvPr>
        </p:nvSpPr>
        <p:spPr>
          <a:xfrm>
            <a:off x="457200" y="273050"/>
            <a:ext cx="3008313" cy="1162050"/>
          </a:xfrm>
          <a:prstGeom prst="rect">
            <a:avLst/>
          </a:prstGeom>
        </p:spPr>
        <p:txBody>
          <a:bodyPr lIns="90000" tIns="46800" rIns="90000" bIns="46800" anchor="b"/>
          <a:lstStyle>
            <a:lvl1pPr algn="l">
              <a:defRPr sz="2000" b="1"/>
            </a:lvl1pPr>
          </a:lstStyle>
          <a:p>
            <a:pPr/>
            <a:r>
              <a:rPr altLang="ko-KR"/>
              <a:t>마스터 제목 스타일 편집</a:t>
            </a:r>
            <a:endParaRPr/>
          </a:p>
        </p:txBody>
      </p:sp>
      <p:sp>
        <p:nvSpPr>
          <p:cNvPr id="4" name="layout8_shape2"/>
          <p:cNvSpPr txBox="1"/>
          <p:nvPr>
            <p:ph idx="1"/>
          </p:nvPr>
        </p:nvSpPr>
        <p:spPr>
          <a:xfrm>
            <a:off x="3575050" y="273050"/>
            <a:ext cx="5111750" cy="5853113"/>
          </a:xfrm>
          <a:prstGeom prst="rect">
            <a:avLst/>
          </a:prstGeom>
        </p:spPr>
        <p:txBody>
          <a:bodyPr lIns="90000" tIns="46800" rIns="90000" bIns="46800"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indent="0" lvl="0">
              <a:buFont typeface="Arial" pitchFamily="2" charset="2"/>
              <a:buChar char="▪"/>
            </a:pPr>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endParaRPr/>
          </a:p>
        </p:txBody>
      </p:sp>
      <p:sp>
        <p:nvSpPr>
          <p:cNvPr id="5" name="layout8_shape3"/>
          <p:cNvSpPr txBox="1"/>
          <p:nvPr>
            <p:ph type="body" sz="half" idx="2"/>
          </p:nvPr>
        </p:nvSpPr>
        <p:spPr>
          <a:xfrm>
            <a:off x="457200" y="1435100"/>
            <a:ext cx="3008313" cy="4691063"/>
          </a:xfrm>
          <a:prstGeom prst="rect">
            <a:avLst/>
          </a:prstGeom>
        </p:spPr>
        <p:txBody>
          <a:bodyPr lIns="90000" tIns="46800" rIns="90000" bIns="46800" anchor="t"/>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ltLang="ko-KR"/>
              <a:t>마스터 텍스트 스타일을 편집합니다</a:t>
            </a:r>
          </a:p>
        </p:txBody>
      </p:sp>
      <p:sp>
        <p:nvSpPr>
          <p:cNvPr id="6" name="layout8_shape4"/>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7" name="layout8_shape5"/>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8" name="layout8_shape6"/>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p:spTree>
      <p:nvGrpSpPr>
        <p:cNvPr id="1" name=""/>
        <p:cNvGrpSpPr/>
        <p:nvPr/>
      </p:nvGrpSpPr>
      <p:grpSpPr>
        <a:xfrm>
          <a:off x="0" y="0"/>
          <a:ext cx="0" cy="0"/>
          <a:chOff x="0" y="0"/>
          <a:chExt cx="0" cy="0"/>
        </a:xfrm>
      </p:grpSpPr>
      <p:sp>
        <p:nvSpPr>
          <p:cNvPr id="3" name="layout9_shape1"/>
          <p:cNvSpPr/>
          <p:nvPr>
            <p:ph type="title"/>
          </p:nvPr>
        </p:nvSpPr>
        <p:spPr>
          <a:xfrm>
            <a:off x="1792288" y="4800600"/>
            <a:ext cx="5486400" cy="566738"/>
          </a:xfrm>
          <a:prstGeom prst="rect">
            <a:avLst/>
          </a:prstGeom>
        </p:spPr>
        <p:txBody>
          <a:bodyPr lIns="90000" tIns="46800" rIns="90000" bIns="46800" anchor="b"/>
          <a:lstStyle>
            <a:lvl1pPr algn="l">
              <a:defRPr sz="2000" b="1"/>
            </a:lvl1pPr>
          </a:lstStyle>
          <a:p>
            <a:pPr/>
            <a:r>
              <a:rPr altLang="ko-KR"/>
              <a:t>마스터 제목 스타일 편집</a:t>
            </a:r>
            <a:endParaRPr/>
          </a:p>
        </p:txBody>
      </p:sp>
      <p:sp>
        <p:nvSpPr>
          <p:cNvPr id="4" name="layout9_shape2"/>
          <p:cNvSpPr/>
          <p:nvPr>
            <p:ph type="pic" idx="1"/>
          </p:nvPr>
        </p:nvSpPr>
        <p:spPr>
          <a:xfrm>
            <a:off x="1792288" y="612775"/>
            <a:ext cx="5486400" cy="4114800"/>
          </a:xfrm>
          <a:prstGeom prst="rect">
            <a:avLst/>
          </a:prstGeom>
        </p:spPr>
        <p:txBody>
          <a:bodyPr lIns="90000" tIns="46800" rIns="90000" bIns="468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endParaRPr/>
          </a:p>
        </p:txBody>
      </p:sp>
      <p:sp>
        <p:nvSpPr>
          <p:cNvPr id="5" name="layout9_shape3"/>
          <p:cNvSpPr txBox="1"/>
          <p:nvPr>
            <p:ph type="body" sz="half" idx="2"/>
          </p:nvPr>
        </p:nvSpPr>
        <p:spPr>
          <a:xfrm>
            <a:off x="1792288" y="5367338"/>
            <a:ext cx="5486400" cy="804862"/>
          </a:xfrm>
          <a:prstGeom prst="rect">
            <a:avLst/>
          </a:prstGeom>
        </p:spPr>
        <p:txBody>
          <a:bodyPr lIns="90000" tIns="46800" rIns="90000" bIns="46800" anchor="t"/>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altLang="ko-KR"/>
              <a:t>마스터 텍스트 스타일을 편집합니다</a:t>
            </a:r>
          </a:p>
        </p:txBody>
      </p:sp>
      <p:sp>
        <p:nvSpPr>
          <p:cNvPr id="6" name="layout9_shape4"/>
          <p:cNvSpPr txBox="1"/>
          <p:nvPr>
            <p:ph type="dt" sz="half" idx="10"/>
          </p:nvPr>
        </p:nvSpPr>
        <p:spPr>
          <a:xfrm>
            <a:off x="457200" y="6356350"/>
            <a:ext cx="2133600" cy="365125"/>
          </a:xfrm>
          <a:prstGeom prst="rect">
            <a:avLst/>
          </a:prstGeom>
        </p:spPr>
        <p:txBody>
          <a:bodyPr lIns="90000" tIns="46800" rIns="90000" bIns="46800" anchor="t"/>
          <a:lstStyle/>
          <a:p>
            <a:pPr/>
            <a:endParaRPr/>
          </a:p>
        </p:txBody>
      </p:sp>
      <p:sp>
        <p:nvSpPr>
          <p:cNvPr id="7" name="layout9_shape5"/>
          <p:cNvSpPr txBox="1"/>
          <p:nvPr>
            <p:ph type="ftr" sz="quarter" idx="11"/>
          </p:nvPr>
        </p:nvSpPr>
        <p:spPr>
          <a:xfrm>
            <a:off x="3124200" y="6356350"/>
            <a:ext cx="2895600" cy="365125"/>
          </a:xfrm>
          <a:prstGeom prst="rect">
            <a:avLst/>
          </a:prstGeom>
        </p:spPr>
        <p:txBody>
          <a:bodyPr lIns="90000" tIns="46800" rIns="90000" bIns="46800" anchor="t"/>
          <a:lstStyle/>
          <a:p>
            <a:pPr/>
            <a:endParaRPr/>
          </a:p>
        </p:txBody>
      </p:sp>
      <p:sp>
        <p:nvSpPr>
          <p:cNvPr id="8" name="layout9_shape6"/>
          <p:cNvSpPr txBox="1"/>
          <p:nvPr>
            <p:ph type="sldNum" sz="quarter" idx="12"/>
          </p:nvPr>
        </p:nvSpPr>
        <p:spPr>
          <a:xfrm>
            <a:off x="6553200" y="6356350"/>
            <a:ext cx="2133600" cy="365125"/>
          </a:xfrm>
          <a:prstGeom prst="rect">
            <a:avLst/>
          </a:prstGeom>
        </p:spPr>
        <p:txBody>
          <a:bodyPr lIns="90000" tIns="46800" rIns="90000" bIns="46800" anchor="t"/>
          <a:lstStyle/>
          <a:p>
            <a:pPr algn="r"/>
            <a:fld type="slidenum" id="{4BEDD84E-25D4-4983-8AA1-2863C96F08D9}">
              <a:rPr lang="ko-KR"/>
              <a:t>‹#›</a:t>
            </a:fld>
            <a:endParaRPr/>
          </a:p>
        </p:txBody>
      </p:sp>
    </p:spTree>
  </p:cSld>
  <p:clrMapOvr>
    <a:masterClrMapping/>
  </p:clrMapOvr>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ster_shape1"/>
          <p:cNvSpPr/>
          <p:nvPr>
            <p:ph type="title"/>
          </p:nvPr>
        </p:nvSpPr>
        <p:spPr>
          <a:xfrm>
            <a:off x="457200" y="274638"/>
            <a:ext cx="8229600" cy="1143000"/>
          </a:xfrm>
          <a:prstGeom prst="rect">
            <a:avLst/>
          </a:prstGeom>
          <a:ln w="7500" cmpd="sng" cap="flat">
            <a:prstDash val="solid"/>
            <a:round/>
          </a:ln>
        </p:spPr>
        <p:txBody>
          <a:bodyPr lIns="91440" tIns="45720" rIns="91440" bIns="45720" anchor="ctr"/>
          <a:lstStyle/>
          <a:p>
            <a:pPr/>
            <a:r>
              <a:rPr altLang="ko-KR"/>
              <a:t>마스터 제목 스타일 편집</a:t>
            </a:r>
          </a:p>
        </p:txBody>
      </p:sp>
      <p:sp>
        <p:nvSpPr>
          <p:cNvPr id="4" name="master_shape2"/>
          <p:cNvSpPr/>
          <p:nvPr>
            <p:ph type="body" idx="1"/>
          </p:nvPr>
        </p:nvSpPr>
        <p:spPr>
          <a:xfrm>
            <a:off x="457200" y="1600200"/>
            <a:ext cx="8229600" cy="4525963"/>
          </a:xfrm>
          <a:prstGeom prst="rect">
            <a:avLst/>
          </a:prstGeom>
          <a:ln w="7500" cmpd="sng" cap="flat">
            <a:prstDash val="solid"/>
            <a:round/>
          </a:ln>
        </p:spPr>
        <p:txBody>
          <a:bodyPr lIns="91440" tIns="45720" rIns="91440" bIns="45720" anchor="t"/>
          <a:lstStyle/>
          <a:p>
            <a:pPr lvl="0"/>
            <a:r>
              <a:rPr altLang="ko-KR"/>
              <a:t>마스터 텍스트 스타일을 편집합니다</a:t>
            </a:r>
          </a:p>
          <a:p>
            <a:pPr lvl="1"/>
            <a:r>
              <a:rPr altLang="ko-KR"/>
              <a:t>둘째 수준</a:t>
            </a:r>
          </a:p>
          <a:p>
            <a:pPr lvl="2"/>
            <a:r>
              <a:rPr altLang="ko-KR"/>
              <a:t>셋째 수준</a:t>
            </a:r>
          </a:p>
          <a:p>
            <a:pPr lvl="3"/>
            <a:r>
              <a:rPr altLang="ko-KR"/>
              <a:t>넷째 수준</a:t>
            </a:r>
          </a:p>
          <a:p>
            <a:pPr lvl="4"/>
            <a:r>
              <a:rPr altLang="ko-KR"/>
              <a:t>다섯째 수준</a:t>
            </a:r>
          </a:p>
        </p:txBody>
      </p:sp>
      <p:sp>
        <p:nvSpPr>
          <p:cNvPr id="5" name="master_shape3"/>
          <p:cNvSpPr/>
          <p:nvPr>
            <p:ph type="dt" sz="half" idx="2"/>
          </p:nvPr>
        </p:nvSpPr>
        <p:spPr>
          <a:xfrm>
            <a:off x="457200" y="6356350"/>
            <a:ext cx="2133600" cy="365125"/>
          </a:xfrm>
          <a:prstGeom prst="rect">
            <a:avLst/>
          </a:prstGeom>
          <a:ln w="7500" cmpd="sng" cap="flat">
            <a:prstDash val="solid"/>
            <a:round/>
          </a:ln>
        </p:spPr>
        <p:txBody>
          <a:bodyPr lIns="91440" tIns="45720" rIns="91440" bIns="45720" anchor="ctr"/>
          <a:lstStyle/>
          <a:p>
            <a:pPr/>
            <a:endParaRPr lang="ko-KR" altLang="en-US"/>
          </a:p>
        </p:txBody>
      </p:sp>
      <p:sp>
        <p:nvSpPr>
          <p:cNvPr id="6" name="master_shape4"/>
          <p:cNvSpPr/>
          <p:nvPr>
            <p:ph type="ftr" sz="quarter" idx="3"/>
          </p:nvPr>
        </p:nvSpPr>
        <p:spPr>
          <a:xfrm>
            <a:off x="3124200" y="6356350"/>
            <a:ext cx="2895600" cy="365125"/>
          </a:xfrm>
          <a:prstGeom prst="rect">
            <a:avLst/>
          </a:prstGeom>
          <a:ln w="7500" cmpd="sng" cap="flat">
            <a:prstDash val="solid"/>
            <a:round/>
          </a:ln>
        </p:spPr>
        <p:txBody>
          <a:bodyPr lIns="91440" tIns="45720" rIns="91440" bIns="45720" anchor="ctr"/>
          <a:lstStyle/>
          <a:p>
            <a:pPr/>
            <a:endParaRPr lang="ko-KR" altLang="en-US"/>
          </a:p>
        </p:txBody>
      </p:sp>
      <p:sp>
        <p:nvSpPr>
          <p:cNvPr id="7" name="master_shape5"/>
          <p:cNvSpPr/>
          <p:nvPr>
            <p:ph type="sldNum" sz="quarter" idx="4"/>
          </p:nvPr>
        </p:nvSpPr>
        <p:spPr>
          <a:xfrm>
            <a:off x="6553200" y="6356350"/>
            <a:ext cx="2133600" cy="365125"/>
          </a:xfrm>
          <a:prstGeom prst="rect">
            <a:avLst/>
          </a:prstGeom>
          <a:ln w="7500" cmpd="sng" cap="flat">
            <a:prstDash val="solid"/>
            <a:round/>
          </a:ln>
        </p:spPr>
        <p:txBody>
          <a:bodyPr lIns="91440" tIns="45720" rIns="91440" bIns="45720" anchor="ctr"/>
          <a:lstStyle/>
          <a:p>
            <a:pPr algn="r"/>
            <a:endParaRPr lang="ko-KR" altLang="en-US"/>
          </a:p>
        </p:txBody>
      </p:sp>
    </p:spTree>
  </p:cSld>
  <p:clrMap bg1="lt1" bg2="lt2" tx1="dk1" tx2="dk2" hlink="hlink" accent1="accent1" accent2="accent2" accent3="accent3" accent4="accent4" accent5="accent5" accent6="accent6"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914400">
        <a:spcBef>
          <a:spcPct val="0"/>
        </a:spcBef>
        <a:buNone/>
        <a:defRPr sz="4400">
          <a:solidFill>
            <a:schemeClr val="tx1">
              <a:alpha val="100000"/>
            </a:schemeClr>
          </a:solidFill>
          <a:latin typeface="+mj-ea"/>
          <a:ea typeface="+mj-ea"/>
        </a:defRPr>
      </a:lvl1pPr>
    </p:titleStyle>
    <p:bodyStyle>
      <a:lvl1pPr algn="l" marL="0" indent="0" defTabSz="914400">
        <a:spcBef>
          <a:spcPct val="20000"/>
        </a:spcBef>
        <a:buFont typeface="Arial" pitchFamily="2" charset="2"/>
        <a:buChar char="•"/>
        <a:defRPr sz="3200">
          <a:solidFill>
            <a:schemeClr val="tx1">
              <a:alpha val="100000"/>
            </a:schemeClr>
          </a:solidFill>
          <a:latin typeface="+mn-ea"/>
          <a:ea typeface="+mn-ea"/>
        </a:defRPr>
      </a:lvl1pPr>
      <a:lvl2pPr algn="l" marL="742950" indent="-285750" defTabSz="914400">
        <a:spcBef>
          <a:spcPct val="20000"/>
        </a:spcBef>
        <a:buFont typeface="Arial" pitchFamily="2" charset="2"/>
        <a:buChar char="–"/>
        <a:defRPr sz="2800">
          <a:solidFill>
            <a:schemeClr val="tx1">
              <a:alpha val="100000"/>
            </a:schemeClr>
          </a:solidFill>
          <a:latin typeface="+mn-ea"/>
          <a:ea typeface="+mn-ea"/>
        </a:defRPr>
      </a:lvl2pPr>
      <a:lvl3pPr algn="l" marL="1143000" indent="-228600" defTabSz="914400">
        <a:spcBef>
          <a:spcPct val="20000"/>
        </a:spcBef>
        <a:buFont typeface="Arial" pitchFamily="2" charset="2"/>
        <a:buChar char="•"/>
        <a:defRPr sz="2400">
          <a:solidFill>
            <a:schemeClr val="tx1">
              <a:alpha val="100000"/>
            </a:schemeClr>
          </a:solidFill>
          <a:latin typeface="+mn-ea"/>
          <a:ea typeface="+mn-ea"/>
        </a:defRPr>
      </a:lvl3pPr>
      <a:lvl4pPr algn="l" marL="1600200" indent="-228600" defTabSz="914400">
        <a:spcBef>
          <a:spcPct val="20000"/>
        </a:spcBef>
        <a:buFont typeface="Arial" pitchFamily="2" charset="2"/>
        <a:buChar char="–"/>
        <a:defRPr sz="2000">
          <a:solidFill>
            <a:schemeClr val="tx1">
              <a:alpha val="100000"/>
            </a:schemeClr>
          </a:solidFill>
          <a:latin typeface="+mn-ea"/>
          <a:ea typeface="+mn-ea"/>
        </a:defRPr>
      </a:lvl4pPr>
      <a:lvl5pPr algn="l" marL="2057400" indent="-228600" defTabSz="914400">
        <a:spcBef>
          <a:spcPct val="20000"/>
        </a:spcBef>
        <a:buFont typeface="Arial" pitchFamily="2" charset="2"/>
        <a:buChar char="»"/>
        <a:defRPr sz="2000">
          <a:solidFill>
            <a:schemeClr val="tx1">
              <a:alpha val="100000"/>
            </a:schemeClr>
          </a:solidFill>
          <a:latin typeface="+mn-ea"/>
          <a:ea typeface="+mn-ea"/>
        </a:defRPr>
      </a:lvl5pPr>
      <a:lvl6pPr algn="l" marL="2514600" indent="-228600" defTabSz="914400">
        <a:spcBef>
          <a:spcPct val="20000"/>
        </a:spcBef>
        <a:buFont typeface="Arial" pitchFamily="2" charset="2"/>
        <a:buChar char="•"/>
        <a:defRPr sz="2000">
          <a:solidFill>
            <a:schemeClr val="tx1">
              <a:alpha val="100000"/>
            </a:schemeClr>
          </a:solidFill>
          <a:latin typeface="+mn-ea"/>
          <a:ea typeface="+mn-ea"/>
        </a:defRPr>
      </a:lvl6pPr>
      <a:lvl7pPr algn="l" marL="2971800" indent="-228600" defTabSz="914400">
        <a:spcBef>
          <a:spcPct val="20000"/>
        </a:spcBef>
        <a:buFont typeface="Arial" pitchFamily="2" charset="2"/>
        <a:buChar char="•"/>
        <a:defRPr sz="2000">
          <a:solidFill>
            <a:schemeClr val="tx1">
              <a:alpha val="100000"/>
            </a:schemeClr>
          </a:solidFill>
          <a:latin typeface="+mn-ea"/>
          <a:ea typeface="+mn-ea"/>
        </a:defRPr>
      </a:lvl7pPr>
      <a:lvl8pPr algn="l" marL="3429000" indent="-228600" defTabSz="914400">
        <a:spcBef>
          <a:spcPct val="20000"/>
        </a:spcBef>
        <a:buFont typeface="Arial" pitchFamily="2" charset="2"/>
        <a:buChar char="•"/>
        <a:defRPr sz="2000">
          <a:solidFill>
            <a:schemeClr val="tx1">
              <a:alpha val="100000"/>
            </a:schemeClr>
          </a:solidFill>
          <a:latin typeface="+mn-ea"/>
          <a:ea typeface="+mn-ea"/>
        </a:defRPr>
      </a:lvl8pPr>
      <a:lvl9pPr algn="l" marL="3886200" indent="-228600" defTabSz="914400">
        <a:spcBef>
          <a:spcPct val="20000"/>
        </a:spcBef>
        <a:buFont typeface="Arial" pitchFamily="2" charset="2"/>
        <a:buChar char="•"/>
        <a:defRPr sz="2000">
          <a:solidFill>
            <a:schemeClr val="tx1">
              <a:alpha val="100000"/>
            </a:schemeClr>
          </a:solidFill>
          <a:latin typeface="+mn-ea"/>
          <a:ea typeface="+mn-ea"/>
        </a:defRPr>
      </a:lvl9pPr>
    </p:bodyStyle>
    <p:otherStyle>
      <a:lvl1pPr algn="l" marL="0" defTabSz="914400">
        <a:defRPr sz="1800">
          <a:solidFill>
            <a:schemeClr val="tx1">
              <a:alpha val="100000"/>
            </a:schemeClr>
          </a:solidFill>
          <a:latin typeface="+mn-ea"/>
          <a:ea typeface="+mn-ea"/>
        </a:defRPr>
      </a:lvl1pPr>
      <a:lvl2pPr algn="l" marL="457200" defTabSz="914400">
        <a:defRPr sz="1800">
          <a:solidFill>
            <a:schemeClr val="tx1">
              <a:alpha val="100000"/>
            </a:schemeClr>
          </a:solidFill>
          <a:latin typeface="+mn-ea"/>
          <a:ea typeface="+mn-ea"/>
        </a:defRPr>
      </a:lvl2pPr>
      <a:lvl3pPr algn="l" marL="914400" defTabSz="914400">
        <a:defRPr sz="1800">
          <a:solidFill>
            <a:schemeClr val="tx1">
              <a:alpha val="100000"/>
            </a:schemeClr>
          </a:solidFill>
          <a:latin typeface="+mn-ea"/>
          <a:ea typeface="+mn-ea"/>
        </a:defRPr>
      </a:lvl3pPr>
      <a:lvl4pPr algn="l" marL="1371600" defTabSz="914400">
        <a:defRPr sz="1800">
          <a:solidFill>
            <a:schemeClr val="tx1">
              <a:alpha val="100000"/>
            </a:schemeClr>
          </a:solidFill>
          <a:latin typeface="+mn-ea"/>
          <a:ea typeface="+mn-ea"/>
        </a:defRPr>
      </a:lvl4pPr>
      <a:lvl5pPr algn="l" marL="1828800" defTabSz="914400">
        <a:defRPr sz="1800">
          <a:solidFill>
            <a:schemeClr val="tx1">
              <a:alpha val="100000"/>
            </a:schemeClr>
          </a:solidFill>
          <a:latin typeface="+mn-ea"/>
          <a:ea typeface="+mn-ea"/>
        </a:defRPr>
      </a:lvl5pPr>
      <a:lvl6pPr algn="l" marL="2286000" defTabSz="914400">
        <a:defRPr sz="1800">
          <a:solidFill>
            <a:schemeClr val="tx1">
              <a:alpha val="100000"/>
            </a:schemeClr>
          </a:solidFill>
          <a:latin typeface="+mn-ea"/>
          <a:ea typeface="+mn-ea"/>
        </a:defRPr>
      </a:lvl6pPr>
      <a:lvl7pPr algn="l" marL="2743200" defTabSz="914400">
        <a:defRPr sz="1800">
          <a:solidFill>
            <a:schemeClr val="tx1">
              <a:alpha val="100000"/>
            </a:schemeClr>
          </a:solidFill>
          <a:latin typeface="+mn-ea"/>
          <a:ea typeface="+mn-ea"/>
        </a:defRPr>
      </a:lvl7pPr>
      <a:lvl8pPr algn="l" marL="3200400" defTabSz="914400">
        <a:defRPr sz="1800">
          <a:solidFill>
            <a:schemeClr val="tx1">
              <a:alpha val="100000"/>
            </a:schemeClr>
          </a:solidFill>
          <a:latin typeface="+mn-ea"/>
          <a:ea typeface="+mn-ea"/>
        </a:defRPr>
      </a:lvl8pPr>
      <a:lvl9pPr algn="l" marL="3657600" defTabSz="914400">
        <a:defRPr sz="1800">
          <a:solidFill>
            <a:schemeClr val="tx1">
              <a:alpha val="100000"/>
            </a:schemeClr>
          </a:solidFill>
          <a:latin typeface="+mn-ea"/>
          <a:ea typeface="+mn-ea"/>
        </a:defRPr>
      </a:lvl9pPr>
    </p:otherStyle>
  </p:txStyles>
</p:sldMaster>
</file>

<file path=ppt/slides/_rels/slide1.xml.rels><?xml version="1.0" encoding="UTF-8"?>
<Relationships xmlns="http://schemas.openxmlformats.org/package/2006/relationships"><Relationship Id="rId2" Type="http://schemas.openxmlformats.org/officeDocument/2006/relationships/image" Target="../media/7aa5ade0-7a85-4168-84b0-59a5f40ee6b9.png"></Relationship><Relationship Id="rId4" Type="http://schemas.openxmlformats.org/officeDocument/2006/relationships/notesSlide" Target="../notesSlides/notesSlide1.xml"></Relationship><Relationship Id="rId5"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2" Type="http://schemas.openxmlformats.org/officeDocument/2006/relationships/notesSlide" Target="../notesSlides/notesSlide10.xml"></Relationship><Relationship Id="rId3" Type="http://schemas.openxmlformats.org/officeDocument/2006/relationships/image" Target="../media/fImage1304483941.png"></Relationship><Relationship Id="rId4" Type="http://schemas.openxmlformats.org/officeDocument/2006/relationships/image" Target="../media/fImage115958418467.png"></Relationship><Relationship Id="rId6" Type="http://schemas.openxmlformats.org/officeDocument/2006/relationships/image" Target="../media/fImage1279289241.png"></Relationship><Relationship Id="rId7" Type="http://schemas.openxmlformats.org/officeDocument/2006/relationships/slideLayout" Target="../slideLayouts/slideLayout7.xml"></Relationship></Relationships>
</file>

<file path=ppt/slides/_rels/slide11.xml.rels><?xml version="1.0" encoding="UTF-8"?>
<Relationships xmlns="http://schemas.openxmlformats.org/package/2006/relationships"><Relationship Id="rId2" Type="http://schemas.openxmlformats.org/officeDocument/2006/relationships/notesSlide" Target="../notesSlides/notesSlide11.xml"></Relationship><Relationship Id="rId3" Type="http://schemas.openxmlformats.org/officeDocument/2006/relationships/image" Target="../media/fImage267752641.png"></Relationship><Relationship Id="rId4" Type="http://schemas.openxmlformats.org/officeDocument/2006/relationships/slideLayout" Target="../slideLayouts/slideLayout7.xml"></Relationship></Relationships>
</file>

<file path=ppt/slides/_rels/slide12.xml.rels><?xml version="1.0" encoding="UTF-8"?>
<Relationships xmlns="http://schemas.openxmlformats.org/package/2006/relationships"><Relationship Id="rId1" Type="http://schemas.openxmlformats.org/officeDocument/2006/relationships/image" Target="../media/fImage7344175299169.png"></Relationship><Relationship Id="rId2" Type="http://schemas.openxmlformats.org/officeDocument/2006/relationships/slideLayout" Target="../slideLayouts/slideLayout7.xml"></Relationship><Relationship Id="rId3" Type="http://schemas.openxmlformats.org/officeDocument/2006/relationships/notesSlide" Target="../notesSlides/notesSlide12.xml"></Relationship></Relationships>
</file>

<file path=ppt/slides/_rels/slide13.xml.rels><?xml version="1.0" encoding="UTF-8"?>
<Relationships xmlns="http://schemas.openxmlformats.org/package/2006/relationships"><Relationship Id="rId2" Type="http://schemas.openxmlformats.org/officeDocument/2006/relationships/notesSlide" Target="../notesSlides/notesSlide13.xml"></Relationship><Relationship Id="rId3" Type="http://schemas.openxmlformats.org/officeDocument/2006/relationships/slideLayout" Target="../slideLayouts/slideLayout7.xml"></Relationship></Relationships>
</file>

<file path=ppt/slides/_rels/slide14.xml.rels><?xml version="1.0" encoding="UTF-8"?>
<Relationships xmlns="http://schemas.openxmlformats.org/package/2006/relationships"><Relationship Id="rId2" Type="http://schemas.openxmlformats.org/officeDocument/2006/relationships/image" Target="../media/271775d3-7123-4e20-a469-ff3d260f82e2.png"></Relationship><Relationship Id="rId4" Type="http://schemas.openxmlformats.org/officeDocument/2006/relationships/notesSlide" Target="../notesSlides/notesSlide14.xml"></Relationship><Relationship Id="rId5" Type="http://schemas.openxmlformats.org/officeDocument/2006/relationships/slideLayout" Target="../slideLayouts/slideLayout1.xml"></Relationship></Relationships>
</file>

<file path=ppt/slides/_rels/slide15.xml.rels><?xml version="1.0" encoding="UTF-8"?>
<Relationships xmlns="http://schemas.openxmlformats.org/package/2006/relationships"><Relationship Id="rId2" Type="http://schemas.openxmlformats.org/officeDocument/2006/relationships/image" Target="../media/fImage202477841.png"></Relationship><Relationship Id="rId3"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2" Type="http://schemas.openxmlformats.org/officeDocument/2006/relationships/notesSlide" Target="../notesSlides/notesSlide2.xml"></Relationship><Relationship Id="rId3" Type="http://schemas.openxmlformats.org/officeDocument/2006/relationships/slideLayout" Target="../slideLayouts/slideLayout1.xml"></Relationship></Relationships>
</file>

<file path=ppt/slides/_rels/slide3.xml.rels><?xml version="1.0" encoding="UTF-8"?>
<Relationships xmlns="http://schemas.openxmlformats.org/package/2006/relationships"><Relationship Id="rId2" Type="http://schemas.openxmlformats.org/officeDocument/2006/relationships/image" Target="../media/f92b997d-9f51-4fdf-b2e1-ca98ae542032.png"></Relationship><Relationship Id="rId4" Type="http://schemas.openxmlformats.org/officeDocument/2006/relationships/notesSlide" Target="../notesSlides/notesSlide3.xml"></Relationship><Relationship Id="rId5" Type="http://schemas.openxmlformats.org/officeDocument/2006/relationships/slideLayout" Target="../slideLayouts/slideLayout1.xml"></Relationship></Relationships>
</file>

<file path=ppt/slides/_rels/slide4.xml.rels><?xml version="1.0" encoding="UTF-8"?>
<Relationships xmlns="http://schemas.openxmlformats.org/package/2006/relationships"><Relationship Id="rId2" Type="http://schemas.openxmlformats.org/officeDocument/2006/relationships/image" Target="../media/1cc699a4-63db-444c-9662-a824bfa1d895.png"></Relationship><Relationship Id="rId4" Type="http://schemas.openxmlformats.org/officeDocument/2006/relationships/image" Target="../media/59ac0fae-157c-4dc3-9cae-02e472f1590b.png"></Relationship><Relationship Id="rId5" Type="http://schemas.openxmlformats.org/officeDocument/2006/relationships/image" Target="../media/77abb00c-b9c4-4826-86b5-d61712a8da7d.png"></Relationship><Relationship Id="rId3" Type="http://schemas.openxmlformats.org/officeDocument/2006/relationships/image" Target="../media/fc7022c8-02cf-4d35-8252-36af56f949bf.jpeg"></Relationship><Relationship Id="rId6" Type="http://schemas.openxmlformats.org/officeDocument/2006/relationships/image" Target="../media/fImage1026362241.png"></Relationship><Relationship Id="rId8" Type="http://schemas.openxmlformats.org/officeDocument/2006/relationships/notesSlide" Target="../notesSlides/notesSlide4.xml"></Relationship><Relationship Id="rId9" Type="http://schemas.openxmlformats.org/officeDocument/2006/relationships/slideLayout" Target="../slideLayouts/slideLayout1.xml"></Relationship></Relationships>
</file>

<file path=ppt/slides/_rels/slide5.xml.rels><?xml version="1.0" encoding="UTF-8"?>
<Relationships xmlns="http://schemas.openxmlformats.org/package/2006/relationships"><Relationship Id="rId2" Type="http://schemas.openxmlformats.org/officeDocument/2006/relationships/image" Target="../media/51008d86-bc28-4392-be67-9a9776bb93fc.png"></Relationship><Relationship Id="rId3" Type="http://schemas.openxmlformats.org/officeDocument/2006/relationships/image" Target="../media/8acfaf78-e6ac-40f4-b906-21ce1dcfb0c7.png"></Relationship><Relationship Id="rId5" Type="http://schemas.openxmlformats.org/officeDocument/2006/relationships/notesSlide" Target="../notesSlides/notesSlide5.xml"></Relationship><Relationship Id="rId6" Type="http://schemas.openxmlformats.org/officeDocument/2006/relationships/slideLayout" Target="../slideLayouts/slideLayout1.xml"></Relationship></Relationships>
</file>

<file path=ppt/slides/_rels/slide6.xml.rels><?xml version="1.0" encoding="UTF-8"?>
<Relationships xmlns="http://schemas.openxmlformats.org/package/2006/relationships"><Relationship Id="rId2" Type="http://schemas.openxmlformats.org/officeDocument/2006/relationships/image" Target="../media/830c96ba-53ca-4b32-aaf6-ef2127bb9c76.jpeg"></Relationship><Relationship Id="rId4" Type="http://schemas.openxmlformats.org/officeDocument/2006/relationships/notesSlide" Target="../notesSlides/notesSlide6.xml"></Relationship><Relationship Id="rId5" Type="http://schemas.openxmlformats.org/officeDocument/2006/relationships/slideLayout" Target="../slideLayouts/slideLayout7.xml"></Relationship></Relationships>
</file>

<file path=ppt/slides/_rels/slide7.xml.rels><?xml version="1.0" encoding="UTF-8"?>
<Relationships xmlns="http://schemas.openxmlformats.org/package/2006/relationships"><Relationship Id="rId5" Type="http://schemas.openxmlformats.org/officeDocument/2006/relationships/image" Target="../media/37df623c-3974-4a2c-af9a-d2ff2d056067.png"></Relationship><Relationship Id="rId4" Type="http://schemas.openxmlformats.org/officeDocument/2006/relationships/image" Target="../media/8d644935-e859-4bc9-8b88-31b5c4651226.png"></Relationship><Relationship Id="rId2" Type="http://schemas.openxmlformats.org/officeDocument/2006/relationships/image" Target="../media/a42abc58-7558-4240-ac16-a5a3d2d4f63c.png"></Relationship><Relationship Id="rId6" Type="http://schemas.openxmlformats.org/officeDocument/2006/relationships/image" Target="../media/fImage792651041.png"></Relationship><Relationship Id="rId8" Type="http://schemas.openxmlformats.org/officeDocument/2006/relationships/notesSlide" Target="../notesSlides/notesSlide7.xml"></Relationship><Relationship Id="rId9" Type="http://schemas.openxmlformats.org/officeDocument/2006/relationships/slideLayout" Target="../slideLayouts/slideLayout1.xml"></Relationship></Relationships>
</file>

<file path=ppt/slides/_rels/slide8.xml.rels><?xml version="1.0" encoding="UTF-8"?>
<Relationships xmlns="http://schemas.openxmlformats.org/package/2006/relationships"><Relationship Id="rId1" Type="http://schemas.openxmlformats.org/officeDocument/2006/relationships/image" Target="../media/fImage792650741.png"></Relationship><Relationship Id="rId2" Type="http://schemas.openxmlformats.org/officeDocument/2006/relationships/image" Target="../media/fImage267752641.png"></Relationship><Relationship Id="rId3" Type="http://schemas.openxmlformats.org/officeDocument/2006/relationships/image" Target="../media/fImage80815308467.png"></Relationship><Relationship Id="rId4" Type="http://schemas.openxmlformats.org/officeDocument/2006/relationships/image" Target="../media/fImage89335316334.png"></Relationship><Relationship Id="rId5" Type="http://schemas.openxmlformats.org/officeDocument/2006/relationships/image" Target="../media/fImage177435326500.png"></Relationship><Relationship Id="rId7" Type="http://schemas.openxmlformats.org/officeDocument/2006/relationships/notesSlide" Target="../notesSlides/notesSlide8.xml"></Relationship><Relationship Id="rId8" Type="http://schemas.openxmlformats.org/officeDocument/2006/relationships/slideLayout" Target="../slideLayouts/slideLayout1.xml"></Relationship></Relationships>
</file>

<file path=ppt/slides/_rels/slide9.xml.rels><?xml version="1.0" encoding="UTF-8"?>
<Relationships xmlns="http://schemas.openxmlformats.org/package/2006/relationships"><Relationship Id="rId3" Type="http://schemas.openxmlformats.org/officeDocument/2006/relationships/image" Target="../media/fImage886659241.png"></Relationship><Relationship Id="rId4" Type="http://schemas.openxmlformats.org/officeDocument/2006/relationships/image" Target="../media/fImage460145938467.png"></Relationship><Relationship Id="rId5" Type="http://schemas.openxmlformats.org/officeDocument/2006/relationships/image" Target="../media/fImage159425946334.png"></Relationship><Relationship Id="rId6" Type="http://schemas.openxmlformats.org/officeDocument/2006/relationships/image" Target="../media/fImage449385956500.png"></Relationship><Relationship Id="rId7" Type="http://schemas.openxmlformats.org/officeDocument/2006/relationships/image" Target="../media/fImage70326009169.png"></Relationship><Relationship Id="rId9" Type="http://schemas.openxmlformats.org/officeDocument/2006/relationships/notesSlide" Target="../notesSlides/notesSlide9.xml"></Relationship><Relationship Id="rId10" Type="http://schemas.openxmlformats.org/officeDocument/2006/relationships/slideLayout" Target="../slideLayouts/slideLayout7.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5066722124"/>
          <p:cNvSpPr/>
          <p:nvPr/>
        </p:nvSpPr>
        <p:spPr>
          <a:xfrm>
            <a:off x="-10160" y="2540"/>
            <a:ext cx="3810635" cy="54673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400" cap="none" dirty="0" smtClean="0" b="1">
                <a:solidFill>
                  <a:schemeClr val="tx1"/>
                </a:solidFill>
                <a:latin typeface="맑은 고딕" charset="0"/>
                <a:ea typeface="맑은 고딕" charset="0"/>
              </a:rPr>
              <a:t>17년 공개SW 역량강화 교육</a:t>
            </a:r>
            <a:endParaRPr lang="ko-KR" altLang="en-US" sz="1400" cap="none" dirty="0" smtClean="0" b="1">
              <a:solidFill>
                <a:schemeClr val="tx1"/>
              </a:solidFill>
              <a:latin typeface="맑은 고딕" charset="0"/>
              <a:ea typeface="맑은 고딕" charset="0"/>
            </a:endParaRPr>
          </a:p>
        </p:txBody>
      </p:sp>
      <p:sp>
        <p:nvSpPr>
          <p:cNvPr id="4" name="nppt_1508254716076764"/>
          <p:cNvSpPr/>
          <p:nvPr/>
        </p:nvSpPr>
        <p:spPr>
          <a:xfrm>
            <a:off x="8710295" y="6604000"/>
            <a:ext cx="1449705" cy="330200"/>
          </a:xfrm>
          <a:prstGeom prst="rect">
            <a:avLst/>
          </a:prstGeom>
          <a:noFill/>
        </p:spPr>
        <p:txBody>
          <a:bodyPr wrap="square">
            <a:spAutoFit xmlns:a="http://schemas.openxmlformats.org/drawingml/2006/main"/>
          </a:bodyPr>
          <a:lstStyle/>
          <a:p>
            <a:pPr algn="just" marL="0">
              <a:lnSpc>
                <a:spcPct val="100000"/>
              </a:lnSpc>
              <a:buNone/>
            </a:pPr>
            <a:r>
              <a:rPr altLang="ko-KR" sz="800" b="1">
                <a:solidFill>
                  <a:schemeClr val="tx1">
                    <a:alpha val="100000"/>
                  </a:schemeClr>
                </a:solidFill>
                <a:latin typeface="나눔고딕"/>
                <a:ea typeface="나눔고딕"/>
              </a:rPr>
              <a:t>Crash</a:t>
            </a:r>
          </a:p>
        </p:txBody>
      </p:sp>
      <p:pic>
        <p:nvPicPr>
          <p:cNvPr id="5" name="nppt_150825596731129"/>
          <p:cNvPicPr>
            <a:picLocks noChangeAspect="1"/>
          </p:cNvPicPr>
          <p:nvPr/>
        </p:nvPicPr>
        <p:blipFill>
          <a:blip r:embed="rId2" cstate="print"/>
          <a:stretch>
            <a:fillRect/>
          </a:stretch>
        </p:blipFill>
        <p:spPr>
          <a:xfrm>
            <a:off x="4616450" y="170180"/>
            <a:ext cx="4318000" cy="4345940"/>
          </a:xfrm>
          <a:prstGeom prst="rect">
            <a:avLst/>
          </a:prstGeom>
        </p:spPr>
      </p:pic>
      <p:sp>
        <p:nvSpPr>
          <p:cNvPr id="6" name="nppt_1508255967311138"/>
          <p:cNvSpPr>
            <a:spLocks/>
          </p:cNvSpPr>
          <p:nvPr/>
        </p:nvSpPr>
        <p:spPr>
          <a:xfrm rot="0">
            <a:off x="216535" y="4742180"/>
            <a:ext cx="5518785" cy="1636395"/>
          </a:xfrm>
          <a:prstGeom prst="rect"/>
          <a:solidFill>
            <a:srgbClr val="000000">
              <a:lumMod val="75000"/>
              <a:lumOff val="25000"/>
            </a:srgb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7" name="nppt_1508249665038456"/>
          <p:cNvSpPr>
            <a:spLocks/>
          </p:cNvSpPr>
          <p:nvPr/>
        </p:nvSpPr>
        <p:spPr>
          <a:xfrm rot="0">
            <a:off x="1049655" y="5196840"/>
            <a:ext cx="5623560" cy="1158240"/>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6000" cap="none" dirty="0" smtClean="0" b="1">
                <a:solidFill>
                  <a:schemeClr val="bg1"/>
                </a:solidFill>
                <a:latin typeface="맑은 고딕" charset="0"/>
                <a:ea typeface="맑은 고딕" charset="0"/>
              </a:rPr>
              <a:t>운전병지킴이</a:t>
            </a:r>
            <a:endParaRPr lang="ko-KR" altLang="en-US" sz="6000" cap="none" dirty="0" smtClean="0" b="1">
              <a:solidFill>
                <a:schemeClr val="bg1"/>
              </a:solidFill>
              <a:latin typeface="맑은 고딕" charset="0"/>
              <a:ea typeface="맑은 고딕" charset="0"/>
            </a:endParaRPr>
          </a:p>
        </p:txBody>
      </p:sp>
      <p:sp>
        <p:nvSpPr>
          <p:cNvPr id="8" name="nppt_1508249665038464"/>
          <p:cNvSpPr>
            <a:spLocks/>
          </p:cNvSpPr>
          <p:nvPr/>
        </p:nvSpPr>
        <p:spPr>
          <a:xfrm rot="0">
            <a:off x="471805" y="4759325"/>
            <a:ext cx="5347970" cy="685800"/>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000" cap="none" dirty="0" smtClean="0" b="0">
                <a:solidFill>
                  <a:schemeClr val="bg1"/>
                </a:solidFill>
                <a:latin typeface="맑은 고딕" charset="0"/>
                <a:ea typeface="맑은 고딕" charset="0"/>
              </a:rPr>
              <a:t>높은 치사율의 군차량 사고 자동신고 시스템</a:t>
            </a:r>
            <a:endParaRPr lang="ko-KR" altLang="en-US" sz="2000" cap="none" dirty="0" smtClean="0" b="0">
              <a:solidFill>
                <a:schemeClr val="bg1"/>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86616328236"/>
          <p:cNvSpPr/>
          <p:nvPr/>
        </p:nvSpPr>
        <p:spPr>
          <a:xfrm>
            <a:off x="1436370" y="226060"/>
            <a:ext cx="2253615"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원격지 서버 수신 정보</a:t>
            </a:r>
            <a:endParaRPr lang="ko-KR" altLang="en-US" sz="1800" cap="none" dirty="0" smtClean="0" b="1">
              <a:solidFill>
                <a:srgbClr val="7F7F7F"/>
              </a:solidFill>
              <a:latin typeface="맑은 고딕" charset="0"/>
              <a:ea typeface="맑은 고딕" charset="0"/>
            </a:endParaRPr>
          </a:p>
        </p:txBody>
      </p:sp>
      <p:sp>
        <p:nvSpPr>
          <p:cNvPr id="4" name="nppt_1508286616328237"/>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86616328239"/>
          <p:cNvSpPr/>
          <p:nvPr/>
        </p:nvSpPr>
        <p:spPr>
          <a:xfrm>
            <a:off x="-635" y="235585"/>
            <a:ext cx="1449705" cy="371475"/>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marL="0">
              <a:lnSpc>
                <a:spcPct val="100000"/>
              </a:lnSpc>
              <a:buNone/>
            </a:pPr>
            <a:r>
              <a:rPr altLang="ko-KR" sz="1800" b="1">
                <a:solidFill>
                  <a:srgbClr val="ffffff"/>
                </a:solidFill>
                <a:latin typeface="맑은 고딕"/>
                <a:ea typeface="맑은 고딕"/>
              </a:rPr>
              <a:t>개발설계</a:t>
            </a:r>
          </a:p>
        </p:txBody>
      </p:sp>
      <p:pic>
        <p:nvPicPr>
          <p:cNvPr id="6" name="그림 5" descr="C:/Users/Administrator/AppData/Roaming/PolarisOffice/ETemp/544_3976352/fImage1304483941.png"/>
          <p:cNvPicPr>
            <a:picLocks noChangeAspect="1"/>
          </p:cNvPicPr>
          <p:nvPr/>
        </p:nvPicPr>
        <p:blipFill rotWithShape="1">
          <a:blip r:embed="rId3">
            <a:extLst>
              <a:ext uri="{28A0092B-C50C-407E-A947-70E740481C1C}">
                <a14:useLocalDpi xmlns:a14="http://schemas.microsoft.com/office/drawing/2010/main" val="0"/>
              </a:ext>
            </a:extLst>
          </a:blip>
          <a:srcRect l="1056" t="7766" r="45813"/>
          <a:stretch>
            <a:fillRect/>
          </a:stretch>
        </p:blipFill>
        <p:spPr>
          <a:xfrm rot="0">
            <a:off x="834390" y="3653790"/>
            <a:ext cx="1724660" cy="2386330"/>
          </a:xfrm>
          <a:prstGeom prst="rect"/>
          <a:noFill/>
          <a:ln w="9525" cap="flat" cmpd="sng">
            <a:solidFill>
              <a:schemeClr val="bg1">
                <a:lumMod val="50000"/>
                <a:lumOff val="0"/>
                <a:alpha val="100000"/>
              </a:schemeClr>
            </a:solidFill>
            <a:prstDash val="solid"/>
            <a:round/>
          </a:ln>
        </p:spPr>
      </p:pic>
      <p:pic>
        <p:nvPicPr>
          <p:cNvPr id="8" name="그림 7" descr="C:/Users/Administrator/AppData/Roaming/PolarisOffice/ETemp/544_3976352/fImage115958418467.png"/>
          <p:cNvPicPr>
            <a:picLocks noChangeAspect="1"/>
          </p:cNvPicPr>
          <p:nvPr/>
        </p:nvPicPr>
        <p:blipFill rotWithShape="1">
          <a:blip r:embed="rId4">
            <a:extLst>
              <a:ext uri="{28A0092B-C50C-407E-A947-70E740481C1C}">
                <a14:useLocalDpi xmlns:a14="http://schemas.microsoft.com/office/drawing/2010/main" val="0"/>
              </a:ext>
            </a:extLst>
          </a:blip>
          <a:srcRect r="62967"/>
          <a:stretch>
            <a:fillRect/>
          </a:stretch>
        </p:blipFill>
        <p:spPr>
          <a:xfrm rot="0">
            <a:off x="2708275" y="3659505"/>
            <a:ext cx="1760855" cy="2380615"/>
          </a:xfrm>
          <a:prstGeom prst="rect"/>
          <a:noFill/>
          <a:ln w="9525" cap="flat" cmpd="sng">
            <a:solidFill>
              <a:schemeClr val="bg1">
                <a:lumMod val="50000"/>
                <a:lumOff val="0"/>
                <a:alpha val="100000"/>
              </a:schemeClr>
            </a:solidFill>
            <a:prstDash val="solid"/>
            <a:round/>
          </a:ln>
        </p:spPr>
      </p:pic>
      <p:pic>
        <p:nvPicPr>
          <p:cNvPr id="14" name="그림 13" descr="C:/Users/Administrator/AppData/Roaming/PolarisOffice/ETemp/544_3976352/fImage1279289241.png"/>
          <p:cNvPicPr>
            <a:picLocks noChangeAspect="1"/>
          </p:cNvPicPr>
          <p:nvPr/>
        </p:nvPicPr>
        <p:blipFill rotWithShape="1">
          <a:blip r:embed="rId6">
            <a:extLst>
              <a:ext uri="{28A0092B-C50C-407E-A947-70E740481C1C}">
                <a14:useLocalDpi xmlns:a14="http://schemas.microsoft.com/office/drawing/2010/main" val="0"/>
              </a:ext>
            </a:extLst>
          </a:blip>
          <a:srcRect b="9008"/>
          <a:stretch>
            <a:fillRect/>
          </a:stretch>
        </p:blipFill>
        <p:spPr>
          <a:xfrm rot="0">
            <a:off x="6490970" y="3696970"/>
            <a:ext cx="1741170" cy="2229485"/>
          </a:xfrm>
          <a:prstGeom prst="rect"/>
          <a:noFill/>
          <a:ln w="9525" cap="flat" cmpd="sng">
            <a:solidFill>
              <a:schemeClr val="bg1">
                <a:lumMod val="50000"/>
                <a:lumOff val="0"/>
                <a:alpha val="100000"/>
              </a:schemeClr>
            </a:solidFill>
            <a:prstDash val="solid"/>
            <a:round/>
          </a:ln>
        </p:spPr>
      </p:pic>
      <p:cxnSp>
        <p:nvCxnSpPr>
          <p:cNvPr id="15" name="도형 14"/>
          <p:cNvCxnSpPr/>
          <p:nvPr/>
        </p:nvCxnSpPr>
        <p:spPr>
          <a:xfrm rot="10800000" flipH="1" flipV="1">
            <a:off x="1635760" y="2399030"/>
            <a:ext cx="5713095" cy="635"/>
          </a:xfrm>
          <a:prstGeom prst="line"/>
          <a:ln w="9525" cap="flat" cmpd="sng">
            <a:solidFill>
              <a:schemeClr val="bg1">
                <a:lumMod val="50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도형 15"/>
          <p:cNvSpPr>
            <a:spLocks/>
          </p:cNvSpPr>
          <p:nvPr/>
        </p:nvSpPr>
        <p:spPr>
          <a:xfrm rot="8100000">
            <a:off x="3131185" y="1231900"/>
            <a:ext cx="890270" cy="890270"/>
          </a:xfrm>
          <a:prstGeom prst="ellipse"/>
          <a:solidFill>
            <a:srgbClr val="00999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1">
              <a:solidFill>
                <a:srgbClr val="FFFFFF"/>
              </a:solidFill>
              <a:latin typeface="맑은 고딕" charset="0"/>
              <a:ea typeface="맑은 고딕" charset="0"/>
            </a:endParaRPr>
          </a:p>
        </p:txBody>
      </p:sp>
      <p:sp>
        <p:nvSpPr>
          <p:cNvPr id="17" name="도형 16"/>
          <p:cNvSpPr>
            <a:spLocks/>
          </p:cNvSpPr>
          <p:nvPr/>
        </p:nvSpPr>
        <p:spPr>
          <a:xfrm rot="0">
            <a:off x="3539490" y="2359025"/>
            <a:ext cx="73025" cy="73025"/>
          </a:xfrm>
          <a:prstGeom prst="ellipse"/>
          <a:solidFill>
            <a:schemeClr val="bg1"/>
          </a:solidFill>
          <a:ln w="12700" cap="flat" cmpd="sng">
            <a:solidFill>
              <a:schemeClr val="bg1">
                <a:lumMod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nvGrpSpPr>
          <p:cNvPr id="18" name="그룹 17"/>
          <p:cNvGrpSpPr/>
          <p:nvPr/>
        </p:nvGrpSpPr>
        <p:grpSpPr>
          <a:xfrm rot="0">
            <a:off x="2696210" y="2484120"/>
            <a:ext cx="1759585" cy="1015365"/>
            <a:chOff x="2696210" y="2484120"/>
            <a:chExt cx="1759585" cy="1015365"/>
          </a:xfrm>
        </p:grpSpPr>
        <p:grpSp>
          <p:nvGrpSpPr>
            <p:cNvPr id="19" name="그룹 18"/>
            <p:cNvGrpSpPr/>
            <p:nvPr/>
          </p:nvGrpSpPr>
          <p:grpSpPr>
            <a:xfrm rot="0">
              <a:off x="2696210" y="2484120"/>
              <a:ext cx="1759585" cy="1015365"/>
              <a:chOff x="2696210" y="2484120"/>
              <a:chExt cx="1759585" cy="1015365"/>
            </a:xfrm>
          </p:grpSpPr>
          <p:sp>
            <p:nvSpPr>
              <p:cNvPr id="20" name="도형 19"/>
              <p:cNvSpPr>
                <a:spLocks/>
              </p:cNvSpPr>
              <p:nvPr/>
            </p:nvSpPr>
            <p:spPr>
              <a:xfrm rot="0">
                <a:off x="3445510" y="2484120"/>
                <a:ext cx="261620" cy="177800"/>
              </a:xfrm>
              <a:prstGeom prst="triangle"/>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21" name="도형 20"/>
              <p:cNvSpPr>
                <a:spLocks/>
              </p:cNvSpPr>
              <p:nvPr/>
            </p:nvSpPr>
            <p:spPr>
              <a:xfrm rot="0">
                <a:off x="2696210" y="2650490"/>
                <a:ext cx="1759585" cy="848995"/>
              </a:xfrm>
              <a:prstGeom prst="rect"/>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22" name="도형 21"/>
              <p:cNvSpPr>
                <a:spLocks/>
              </p:cNvSpPr>
              <p:nvPr/>
            </p:nvSpPr>
            <p:spPr>
              <a:xfrm rot="0">
                <a:off x="2726055" y="2677795"/>
                <a:ext cx="1700530" cy="793115"/>
              </a:xfrm>
              <a:prstGeom prst="rect"/>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23" name="도형 22"/>
              <p:cNvSpPr>
                <a:spLocks/>
              </p:cNvSpPr>
              <p:nvPr/>
            </p:nvSpPr>
            <p:spPr>
              <a:xfrm rot="0">
                <a:off x="3445510" y="2534285"/>
                <a:ext cx="261620" cy="177800"/>
              </a:xfrm>
              <a:prstGeom prst="triangle"/>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sp>
          <p:nvSpPr>
            <p:cNvPr id="24" name="도형 23"/>
            <p:cNvSpPr>
              <a:spLocks/>
            </p:cNvSpPr>
            <p:nvPr/>
          </p:nvSpPr>
          <p:spPr>
            <a:xfrm rot="0">
              <a:off x="2718435" y="2581910"/>
              <a:ext cx="1633220" cy="891540"/>
            </a:xfrm>
            <a:prstGeom prst="rect"/>
          </p:spPr>
          <p:txBody>
            <a:bodyPr wrap="square" lIns="91440" tIns="45720" rIns="91440" bIns="45720" vert="horz" anchor="t">
              <a:spAutoFit/>
            </a:bodyPr>
            <a:lstStyle/>
            <a:p>
              <a:pPr marL="0" indent="0" algn="just" fontAlgn="auto" defTabSz="914400" eaLnBrk="0">
                <a:lnSpc>
                  <a:spcPct val="100000"/>
                </a:lnSpc>
                <a:spcBef>
                  <a:spcPts val="0"/>
                </a:spcBef>
                <a:spcAft>
                  <a:spcPts val="0"/>
                </a:spcAft>
                <a:buFontTx/>
                <a:buNone/>
              </a:pPr>
              <a:endParaRPr lang="ko-KR" altLang="en-US" sz="12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추가상황발상</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카운트중복기록</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상황중복기록</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FontTx/>
                <a:buNone/>
              </a:pP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p:txBody>
        </p:sp>
      </p:grpSp>
      <p:sp>
        <p:nvSpPr>
          <p:cNvPr id="25" name="도형 24"/>
          <p:cNvSpPr>
            <a:spLocks/>
          </p:cNvSpPr>
          <p:nvPr/>
        </p:nvSpPr>
        <p:spPr>
          <a:xfrm rot="0">
            <a:off x="3155315" y="1351915"/>
            <a:ext cx="880110" cy="646430"/>
          </a:xfrm>
          <a:prstGeom prst="rect"/>
        </p:spPr>
        <p:txBody>
          <a:bodyPr wrap="square" lIns="91440" tIns="45720" rIns="91440" bIns="45720" vert="horz" anchor="t">
            <a:spAutoFit/>
          </a:bodyPr>
          <a:lstStyle/>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추가</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사고</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발생</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p:txBody>
      </p:sp>
      <p:sp>
        <p:nvSpPr>
          <p:cNvPr id="26" name="도형 25"/>
          <p:cNvSpPr>
            <a:spLocks/>
          </p:cNvSpPr>
          <p:nvPr/>
        </p:nvSpPr>
        <p:spPr>
          <a:xfrm rot="8100000">
            <a:off x="1226820" y="1231900"/>
            <a:ext cx="890270" cy="890270"/>
          </a:xfrm>
          <a:prstGeom prst="ellipse"/>
          <a:solidFill>
            <a:schemeClr val="tx2">
              <a:lumMod val="60000"/>
              <a:lumOff val="4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1">
              <a:solidFill>
                <a:srgbClr val="FFFFFF"/>
              </a:solidFill>
              <a:latin typeface="맑은 고딕" charset="0"/>
              <a:ea typeface="맑은 고딕" charset="0"/>
            </a:endParaRPr>
          </a:p>
        </p:txBody>
      </p:sp>
      <p:sp>
        <p:nvSpPr>
          <p:cNvPr id="27" name="도형 26"/>
          <p:cNvSpPr>
            <a:spLocks/>
          </p:cNvSpPr>
          <p:nvPr/>
        </p:nvSpPr>
        <p:spPr>
          <a:xfrm rot="0">
            <a:off x="1635760" y="2359025"/>
            <a:ext cx="73025" cy="73025"/>
          </a:xfrm>
          <a:prstGeom prst="ellipse"/>
          <a:solidFill>
            <a:schemeClr val="bg1"/>
          </a:solidFill>
          <a:ln w="12700" cap="flat" cmpd="sng">
            <a:solidFill>
              <a:schemeClr val="bg1">
                <a:lumMod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28" name="도형 27"/>
          <p:cNvSpPr>
            <a:spLocks/>
          </p:cNvSpPr>
          <p:nvPr/>
        </p:nvSpPr>
        <p:spPr>
          <a:xfrm rot="0">
            <a:off x="1231900" y="1369695"/>
            <a:ext cx="880110" cy="646430"/>
          </a:xfrm>
          <a:prstGeom prst="rect"/>
        </p:spPr>
        <p:txBody>
          <a:bodyPr wrap="square" lIns="91440" tIns="45720" rIns="91440" bIns="45720" vert="horz" anchor="t">
            <a:spAutoFit/>
          </a:bodyPr>
          <a:lstStyle/>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최초</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상황</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발생</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p:txBody>
      </p:sp>
      <p:grpSp>
        <p:nvGrpSpPr>
          <p:cNvPr id="29" name="그룹 28"/>
          <p:cNvGrpSpPr/>
          <p:nvPr/>
        </p:nvGrpSpPr>
        <p:grpSpPr>
          <a:xfrm rot="0">
            <a:off x="792480" y="2484120"/>
            <a:ext cx="1759585" cy="1015365"/>
            <a:chOff x="792480" y="2484120"/>
            <a:chExt cx="1759585" cy="1015365"/>
          </a:xfrm>
        </p:grpSpPr>
        <p:grpSp>
          <p:nvGrpSpPr>
            <p:cNvPr id="30" name="그룹 29"/>
            <p:cNvGrpSpPr/>
            <p:nvPr/>
          </p:nvGrpSpPr>
          <p:grpSpPr>
            <a:xfrm rot="0">
              <a:off x="792480" y="2484120"/>
              <a:ext cx="1759585" cy="1015365"/>
              <a:chOff x="792480" y="2484120"/>
              <a:chExt cx="1759585" cy="1015365"/>
            </a:xfrm>
          </p:grpSpPr>
          <p:sp>
            <p:nvSpPr>
              <p:cNvPr id="31" name="도형 30"/>
              <p:cNvSpPr>
                <a:spLocks/>
              </p:cNvSpPr>
              <p:nvPr/>
            </p:nvSpPr>
            <p:spPr>
              <a:xfrm rot="0">
                <a:off x="1541145" y="2484120"/>
                <a:ext cx="261620" cy="177800"/>
              </a:xfrm>
              <a:prstGeom prst="triangle"/>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32" name="도형 31"/>
              <p:cNvSpPr>
                <a:spLocks/>
              </p:cNvSpPr>
              <p:nvPr/>
            </p:nvSpPr>
            <p:spPr>
              <a:xfrm rot="0">
                <a:off x="792480" y="2650490"/>
                <a:ext cx="1759585" cy="848995"/>
              </a:xfrm>
              <a:prstGeom prst="rect"/>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33" name="도형 32"/>
              <p:cNvSpPr>
                <a:spLocks/>
              </p:cNvSpPr>
              <p:nvPr/>
            </p:nvSpPr>
            <p:spPr>
              <a:xfrm rot="0">
                <a:off x="821690" y="2677795"/>
                <a:ext cx="1700530" cy="793115"/>
              </a:xfrm>
              <a:prstGeom prst="rect"/>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34" name="도형 33"/>
              <p:cNvSpPr>
                <a:spLocks/>
              </p:cNvSpPr>
              <p:nvPr/>
            </p:nvSpPr>
            <p:spPr>
              <a:xfrm rot="0">
                <a:off x="1541145" y="2534285"/>
                <a:ext cx="261620" cy="177800"/>
              </a:xfrm>
              <a:prstGeom prst="triangle"/>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sp>
          <p:nvSpPr>
            <p:cNvPr id="35" name="도형 34"/>
            <p:cNvSpPr>
              <a:spLocks/>
            </p:cNvSpPr>
            <p:nvPr/>
          </p:nvSpPr>
          <p:spPr>
            <a:xfrm rot="0">
              <a:off x="802640" y="2620010"/>
              <a:ext cx="1586230" cy="706755"/>
            </a:xfrm>
            <a:prstGeom prst="rect"/>
          </p:spPr>
          <p:txBody>
            <a:bodyPr wrap="square" lIns="91440" tIns="45720" rIns="91440" bIns="45720" vert="horz" anchor="t">
              <a:spAutoFit/>
            </a:bodyPr>
            <a:lstStyle/>
            <a:p>
              <a:pPr marL="0" indent="0" algn="just" fontAlgn="auto" defTabSz="914400" eaLnBrk="0">
                <a:lnSpc>
                  <a:spcPct val="100000"/>
                </a:lnSpc>
                <a:spcBef>
                  <a:spcPts val="0"/>
                </a:spcBef>
                <a:spcAft>
                  <a:spcPts val="0"/>
                </a:spcAft>
                <a:buFontTx/>
                <a:buNone/>
              </a:pP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사고발생시간</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사고유형건수</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발생사고유형 </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p:txBody>
        </p:sp>
      </p:grpSp>
      <p:sp>
        <p:nvSpPr>
          <p:cNvPr id="36" name="도형 35"/>
          <p:cNvSpPr>
            <a:spLocks/>
          </p:cNvSpPr>
          <p:nvPr/>
        </p:nvSpPr>
        <p:spPr>
          <a:xfrm rot="8100000">
            <a:off x="5034915" y="1231900"/>
            <a:ext cx="890270" cy="890270"/>
          </a:xfrm>
          <a:prstGeom prst="ellipse"/>
          <a:solidFill>
            <a:srgbClr val="336699"/>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1">
              <a:solidFill>
                <a:srgbClr val="FFFFFF"/>
              </a:solidFill>
              <a:latin typeface="맑은 고딕" charset="0"/>
              <a:ea typeface="맑은 고딕" charset="0"/>
            </a:endParaRPr>
          </a:p>
        </p:txBody>
      </p:sp>
      <p:sp>
        <p:nvSpPr>
          <p:cNvPr id="37" name="도형 36"/>
          <p:cNvSpPr>
            <a:spLocks/>
          </p:cNvSpPr>
          <p:nvPr/>
        </p:nvSpPr>
        <p:spPr>
          <a:xfrm rot="0">
            <a:off x="5443855" y="2359025"/>
            <a:ext cx="73025" cy="73025"/>
          </a:xfrm>
          <a:prstGeom prst="ellipse"/>
          <a:solidFill>
            <a:schemeClr val="bg1"/>
          </a:solidFill>
          <a:ln w="12700" cap="flat" cmpd="sng">
            <a:solidFill>
              <a:schemeClr val="bg1">
                <a:lumMod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38" name="도형 37"/>
          <p:cNvSpPr>
            <a:spLocks/>
          </p:cNvSpPr>
          <p:nvPr/>
        </p:nvSpPr>
        <p:spPr>
          <a:xfrm rot="0">
            <a:off x="4881245" y="1350645"/>
            <a:ext cx="1197610" cy="646430"/>
          </a:xfrm>
          <a:prstGeom prst="rect"/>
        </p:spPr>
        <p:txBody>
          <a:bodyPr wrap="square" lIns="91440" tIns="45720" rIns="91440" bIns="45720" vert="horz" anchor="t">
            <a:spAutoFit/>
          </a:bodyPr>
          <a:lstStyle/>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원격</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서버</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수신확인</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p:txBody>
      </p:sp>
      <p:grpSp>
        <p:nvGrpSpPr>
          <p:cNvPr id="40" name="그룹 39"/>
          <p:cNvGrpSpPr/>
          <p:nvPr/>
        </p:nvGrpSpPr>
        <p:grpSpPr>
          <a:xfrm rot="0">
            <a:off x="4600575" y="2484120"/>
            <a:ext cx="1759585" cy="1015365"/>
            <a:chOff x="4600575" y="2484120"/>
            <a:chExt cx="1759585" cy="1015365"/>
          </a:xfrm>
        </p:grpSpPr>
        <p:sp>
          <p:nvSpPr>
            <p:cNvPr id="41" name="도형 40"/>
            <p:cNvSpPr>
              <a:spLocks/>
            </p:cNvSpPr>
            <p:nvPr/>
          </p:nvSpPr>
          <p:spPr>
            <a:xfrm rot="0">
              <a:off x="5349240" y="2484120"/>
              <a:ext cx="261620" cy="177800"/>
            </a:xfrm>
            <a:prstGeom prst="triangle"/>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42" name="도형 41"/>
            <p:cNvSpPr>
              <a:spLocks/>
            </p:cNvSpPr>
            <p:nvPr/>
          </p:nvSpPr>
          <p:spPr>
            <a:xfrm rot="0">
              <a:off x="4600575" y="2650490"/>
              <a:ext cx="1759585" cy="848995"/>
            </a:xfrm>
            <a:prstGeom prst="rect"/>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43" name="도형 42"/>
            <p:cNvSpPr>
              <a:spLocks/>
            </p:cNvSpPr>
            <p:nvPr/>
          </p:nvSpPr>
          <p:spPr>
            <a:xfrm rot="0">
              <a:off x="4629785" y="2678430"/>
              <a:ext cx="1700530" cy="793115"/>
            </a:xfrm>
            <a:prstGeom prst="rect"/>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44" name="도형 43"/>
            <p:cNvSpPr>
              <a:spLocks/>
            </p:cNvSpPr>
            <p:nvPr/>
          </p:nvSpPr>
          <p:spPr>
            <a:xfrm rot="0">
              <a:off x="5349240" y="2534285"/>
              <a:ext cx="261620" cy="177800"/>
            </a:xfrm>
            <a:prstGeom prst="triangle"/>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sp>
        <p:nvSpPr>
          <p:cNvPr id="46" name="도형 45"/>
          <p:cNvSpPr>
            <a:spLocks/>
          </p:cNvSpPr>
          <p:nvPr/>
        </p:nvSpPr>
        <p:spPr>
          <a:xfrm rot="8100000">
            <a:off x="6939280" y="1231900"/>
            <a:ext cx="890270" cy="890270"/>
          </a:xfrm>
          <a:prstGeom prst="ellipse"/>
          <a:solidFill>
            <a:srgbClr val="0099CC"/>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1">
              <a:solidFill>
                <a:srgbClr val="FFFFFF"/>
              </a:solidFill>
              <a:latin typeface="맑은 고딕" charset="0"/>
              <a:ea typeface="맑은 고딕" charset="0"/>
            </a:endParaRPr>
          </a:p>
        </p:txBody>
      </p:sp>
      <p:sp>
        <p:nvSpPr>
          <p:cNvPr id="47" name="도형 46"/>
          <p:cNvSpPr>
            <a:spLocks/>
          </p:cNvSpPr>
          <p:nvPr/>
        </p:nvSpPr>
        <p:spPr>
          <a:xfrm rot="0">
            <a:off x="7347585" y="2359025"/>
            <a:ext cx="73025" cy="73025"/>
          </a:xfrm>
          <a:prstGeom prst="ellipse"/>
          <a:solidFill>
            <a:schemeClr val="bg1"/>
          </a:solidFill>
          <a:ln w="12700" cap="flat" cmpd="sng">
            <a:solidFill>
              <a:schemeClr val="bg1">
                <a:lumMod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48" name="도형 47"/>
          <p:cNvSpPr>
            <a:spLocks/>
          </p:cNvSpPr>
          <p:nvPr/>
        </p:nvSpPr>
        <p:spPr>
          <a:xfrm rot="0">
            <a:off x="6944360" y="1388745"/>
            <a:ext cx="880110" cy="646430"/>
          </a:xfrm>
          <a:prstGeom prst="rect"/>
        </p:spPr>
        <p:txBody>
          <a:bodyPr wrap="square" lIns="91440" tIns="45720" rIns="91440" bIns="45720" vert="horz" anchor="t">
            <a:spAutoFit/>
          </a:bodyPr>
          <a:lstStyle/>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종합</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상황</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a:p>
            <a:pPr marL="0" indent="0" algn="ctr" fontAlgn="auto" defTabSz="914400" eaLnBrk="0">
              <a:lnSpc>
                <a:spcPct val="100000"/>
              </a:lnSpc>
              <a:spcBef>
                <a:spcPts val="0"/>
              </a:spcBef>
              <a:spcAft>
                <a:spcPts val="0"/>
              </a:spcAft>
              <a:buFontTx/>
              <a:buNone/>
            </a:pPr>
            <a:r>
              <a:rPr lang="en-US" altLang="ko-KR" sz="1200" cap="none" spc="-150" dirty="0" smtClean="0" b="1">
                <a:ln w="9525" cap="flat" cmpd="sng">
                  <a:solidFill>
                    <a:schemeClr val="bg1">
                      <a:alpha val="20000"/>
                    </a:schemeClr>
                  </a:solidFill>
                  <a:prstDash val="solid"/>
                </a:ln>
                <a:solidFill>
                  <a:srgbClr val="FFFFFF"/>
                </a:solidFill>
                <a:latin typeface="맑은 고딕" charset="0"/>
                <a:ea typeface="맑은 고딕" charset="0"/>
              </a:rPr>
              <a:t>보고</a:t>
            </a:r>
            <a:endParaRPr lang="ko-KR" altLang="en-US" sz="1200" cap="none" dirty="0" smtClean="0" b="1">
              <a:ln w="9525" cap="flat" cmpd="sng">
                <a:solidFill>
                  <a:schemeClr val="bg1">
                    <a:alpha val="20000"/>
                  </a:schemeClr>
                </a:solidFill>
                <a:prstDash val="solid"/>
              </a:ln>
              <a:solidFill>
                <a:srgbClr val="FFFFFF"/>
              </a:solidFill>
              <a:latin typeface="맑은 고딕" charset="0"/>
              <a:ea typeface="맑은 고딕" charset="0"/>
            </a:endParaRPr>
          </a:p>
        </p:txBody>
      </p:sp>
      <p:grpSp>
        <p:nvGrpSpPr>
          <p:cNvPr id="49" name="그룹 48"/>
          <p:cNvGrpSpPr/>
          <p:nvPr/>
        </p:nvGrpSpPr>
        <p:grpSpPr>
          <a:xfrm rot="0">
            <a:off x="6504305" y="2484120"/>
            <a:ext cx="1759585" cy="1154430"/>
            <a:chOff x="6504305" y="2484120"/>
            <a:chExt cx="1759585" cy="1154430"/>
          </a:xfrm>
        </p:grpSpPr>
        <p:grpSp>
          <p:nvGrpSpPr>
            <p:cNvPr id="50" name="그룹 49"/>
            <p:cNvGrpSpPr/>
            <p:nvPr/>
          </p:nvGrpSpPr>
          <p:grpSpPr>
            <a:xfrm rot="0">
              <a:off x="6504305" y="2484120"/>
              <a:ext cx="1759585" cy="1015365"/>
              <a:chOff x="6504305" y="2484120"/>
              <a:chExt cx="1759585" cy="1015365"/>
            </a:xfrm>
          </p:grpSpPr>
          <p:sp>
            <p:nvSpPr>
              <p:cNvPr id="51" name="도형 50"/>
              <p:cNvSpPr>
                <a:spLocks/>
              </p:cNvSpPr>
              <p:nvPr/>
            </p:nvSpPr>
            <p:spPr>
              <a:xfrm rot="0">
                <a:off x="7253605" y="2484120"/>
                <a:ext cx="261620" cy="177800"/>
              </a:xfrm>
              <a:prstGeom prst="triangle"/>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52" name="도형 51"/>
              <p:cNvSpPr>
                <a:spLocks/>
              </p:cNvSpPr>
              <p:nvPr/>
            </p:nvSpPr>
            <p:spPr>
              <a:xfrm rot="0">
                <a:off x="6504305" y="2650490"/>
                <a:ext cx="1759585" cy="848995"/>
              </a:xfrm>
              <a:prstGeom prst="rect"/>
              <a:solidFill>
                <a:schemeClr val="bg1">
                  <a:lumMod val="7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53" name="도형 52"/>
              <p:cNvSpPr>
                <a:spLocks/>
              </p:cNvSpPr>
              <p:nvPr/>
            </p:nvSpPr>
            <p:spPr>
              <a:xfrm rot="0">
                <a:off x="6534150" y="2677795"/>
                <a:ext cx="1700530" cy="793115"/>
              </a:xfrm>
              <a:prstGeom prst="rect"/>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54" name="도형 53"/>
              <p:cNvSpPr>
                <a:spLocks/>
              </p:cNvSpPr>
              <p:nvPr/>
            </p:nvSpPr>
            <p:spPr>
              <a:xfrm rot="0">
                <a:off x="7253605" y="2534285"/>
                <a:ext cx="261620" cy="177800"/>
              </a:xfrm>
              <a:prstGeom prst="triangle"/>
              <a:solidFill>
                <a:schemeClr val="bg1"/>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sp>
          <p:nvSpPr>
            <p:cNvPr id="55" name="도형 54"/>
            <p:cNvSpPr>
              <a:spLocks/>
            </p:cNvSpPr>
            <p:nvPr/>
          </p:nvSpPr>
          <p:spPr>
            <a:xfrm rot="0">
              <a:off x="6613525" y="2778125"/>
              <a:ext cx="1558925" cy="706755"/>
            </a:xfrm>
            <a:prstGeom prst="rect"/>
          </p:spPr>
          <p:txBody>
            <a:bodyPr wrap="square" lIns="91440" tIns="45720" rIns="91440" bIns="45720" vert="horz" anchor="t">
              <a:spAutoFit/>
            </a:bodyPr>
            <a:lstStyle/>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a:t>
              </a:r>
              <a:r>
                <a:rPr lang="en-US" altLang="ko-KR" sz="1000" cap="none" spc="-150" dirty="0" smtClean="0" b="0">
                  <a:ln w="17780" cap="flat" cmpd="sng">
                    <a:prstDash/>
                  </a:ln>
                  <a:solidFill>
                    <a:srgbClr val="595959"/>
                  </a:solidFill>
                  <a:latin typeface="맑은 고딕" charset="0"/>
                  <a:ea typeface="맑은 고딕" charset="0"/>
                </a:rPr>
                <a:t>종합상황보고</a:t>
              </a:r>
              <a:endParaRPr lang="ko-KR" altLang="en-US" sz="1000" cap="none" dirty="0" smtClean="0" b="0">
                <a:ln w="17780" cap="flat" cmpd="sng">
                  <a:prstDash/>
                </a:ln>
                <a:solidFill>
                  <a:srgbClr val="595959"/>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a:t>
              </a:r>
              <a:r>
                <a:rPr lang="en-US" altLang="ko-KR" sz="1000" cap="none" spc="-150" dirty="0" smtClean="0" b="0">
                  <a:ln w="17780" cap="flat" cmpd="sng">
                    <a:prstDash/>
                  </a:ln>
                  <a:solidFill>
                    <a:srgbClr val="595959"/>
                  </a:solidFill>
                  <a:latin typeface="맑은 고딕" charset="0"/>
                  <a:ea typeface="맑은 고딕" charset="0"/>
                </a:rPr>
                <a:t>최초상황발생시간</a:t>
              </a:r>
              <a:endParaRPr lang="ko-KR" altLang="en-US" sz="1000" cap="none" dirty="0" smtClean="0" b="0">
                <a:ln w="17780" cap="flat" cmpd="sng">
                  <a:prstDash/>
                </a:ln>
                <a:solidFill>
                  <a:srgbClr val="595959"/>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최종상황발생건수</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a:p>
              <a:pPr marL="0" indent="0" algn="just"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최종발생사고유형</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p:txBody>
        </p:sp>
      </p:grpSp>
      <p:grpSp>
        <p:nvGrpSpPr>
          <p:cNvPr id="56" name="그룹 55"/>
          <p:cNvGrpSpPr/>
          <p:nvPr/>
        </p:nvGrpSpPr>
        <p:grpSpPr>
          <a:xfrm rot="0">
            <a:off x="2486025" y="2323465"/>
            <a:ext cx="200025" cy="151130"/>
            <a:chOff x="2486025" y="2323465"/>
            <a:chExt cx="200025" cy="151130"/>
          </a:xfrm>
        </p:grpSpPr>
        <p:sp>
          <p:nvSpPr>
            <p:cNvPr id="57" name="도형 56"/>
            <p:cNvSpPr>
              <a:spLocks/>
            </p:cNvSpPr>
            <p:nvPr/>
          </p:nvSpPr>
          <p:spPr>
            <a:xfrm rot="2700000" flipH="1">
              <a:off x="2484120" y="2325370"/>
              <a:ext cx="151130" cy="147320"/>
            </a:xfrm>
            <a:custGeom>
              <a:gdLst>
                <a:gd fmla="*/ 0 w 460490" name="TX0"/>
                <a:gd fmla="*/ 0 h 450623" name="TY0"/>
                <a:gd fmla="*/ 3289 w 460490" name="TX1"/>
                <a:gd fmla="*/ 450622 h 450623" name="TY1"/>
                <a:gd fmla="*/ 78941 w 460490" name="TX2"/>
                <a:gd fmla="*/ 374970 h 450623" name="TY2"/>
                <a:gd fmla="*/ 78941 w 460490" name="TX3"/>
                <a:gd fmla="*/ 72363 h 450623" name="TY3"/>
                <a:gd fmla="*/ 391416 w 460490" name="TX4"/>
                <a:gd fmla="*/ 72363 h 450623" name="TY4"/>
                <a:gd fmla="*/ 460489 w 460490" name="TX5"/>
                <a:gd fmla="*/ 3289 h 450623" name="TY5"/>
                <a:gd fmla="*/ 0 w 460490" name="TX6"/>
                <a:gd fmla="*/ 0 h 450623" name="TY6"/>
              </a:gdLst>
              <a:cxnLst>
                <a:cxn ang="0">
                  <a:pos x="TX0" y="TY0"/>
                </a:cxn>
                <a:cxn ang="0">
                  <a:pos x="TX1" y="TY1"/>
                </a:cxn>
                <a:cxn ang="0">
                  <a:pos x="TX2" y="TY2"/>
                </a:cxn>
                <a:cxn ang="0">
                  <a:pos x="TX3" y="TY3"/>
                </a:cxn>
                <a:cxn ang="0">
                  <a:pos x="TX4" y="TY4"/>
                </a:cxn>
                <a:cxn ang="0">
                  <a:pos x="TX5" y="TY5"/>
                </a:cxn>
                <a:cxn ang="0">
                  <a:pos x="TX6" y="TY6"/>
                </a:cxn>
              </a:cxnLst>
              <a:rect l="l" t="t" r="r" b="b"/>
              <a:pathLst>
                <a:path w="460490" h="450623">
                  <a:moveTo>
                    <a:pt x="0" y="0"/>
                  </a:moveTo>
                  <a:cubicBezTo>
                    <a:pt x="1096" y="150207"/>
                    <a:pt x="2193" y="300415"/>
                    <a:pt x="3289" y="450622"/>
                  </a:cubicBezTo>
                  <a:lnTo>
                    <a:pt x="78941" y="374970"/>
                  </a:lnTo>
                  <a:lnTo>
                    <a:pt x="78941" y="72363"/>
                  </a:lnTo>
                  <a:lnTo>
                    <a:pt x="391416" y="72363"/>
                  </a:lnTo>
                  <a:lnTo>
                    <a:pt x="460489" y="3289"/>
                  </a:lnTo>
                  <a:lnTo>
                    <a:pt x="0" y="0"/>
                  </a:lnTo>
                  <a:close/>
                </a:path>
              </a:pathLst>
            </a:custGeom>
            <a:solidFill>
              <a:schemeClr val="bg1">
                <a:lumMod val="5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58" name="도형 57"/>
            <p:cNvSpPr>
              <a:spLocks/>
            </p:cNvSpPr>
            <p:nvPr/>
          </p:nvSpPr>
          <p:spPr>
            <a:xfrm rot="2700000" flipH="1">
              <a:off x="2536190" y="2325370"/>
              <a:ext cx="151130" cy="147320"/>
            </a:xfrm>
            <a:custGeom>
              <a:gdLst>
                <a:gd fmla="*/ 0 w 460490" name="TX0"/>
                <a:gd fmla="*/ 0 h 450623" name="TY0"/>
                <a:gd fmla="*/ 3289 w 460490" name="TX1"/>
                <a:gd fmla="*/ 450622 h 450623" name="TY1"/>
                <a:gd fmla="*/ 78941 w 460490" name="TX2"/>
                <a:gd fmla="*/ 374970 h 450623" name="TY2"/>
                <a:gd fmla="*/ 78941 w 460490" name="TX3"/>
                <a:gd fmla="*/ 72363 h 450623" name="TY3"/>
                <a:gd fmla="*/ 391416 w 460490" name="TX4"/>
                <a:gd fmla="*/ 72363 h 450623" name="TY4"/>
                <a:gd fmla="*/ 460489 w 460490" name="TX5"/>
                <a:gd fmla="*/ 3289 h 450623" name="TY5"/>
                <a:gd fmla="*/ 0 w 460490" name="TX6"/>
                <a:gd fmla="*/ 0 h 450623" name="TY6"/>
              </a:gdLst>
              <a:cxnLst>
                <a:cxn ang="0">
                  <a:pos x="TX0" y="TY0"/>
                </a:cxn>
                <a:cxn ang="0">
                  <a:pos x="TX1" y="TY1"/>
                </a:cxn>
                <a:cxn ang="0">
                  <a:pos x="TX2" y="TY2"/>
                </a:cxn>
                <a:cxn ang="0">
                  <a:pos x="TX3" y="TY3"/>
                </a:cxn>
                <a:cxn ang="0">
                  <a:pos x="TX4" y="TY4"/>
                </a:cxn>
                <a:cxn ang="0">
                  <a:pos x="TX5" y="TY5"/>
                </a:cxn>
                <a:cxn ang="0">
                  <a:pos x="TX6" y="TY6"/>
                </a:cxn>
              </a:cxnLst>
              <a:rect l="l" t="t" r="r" b="b"/>
              <a:pathLst>
                <a:path w="460490" h="450623">
                  <a:moveTo>
                    <a:pt x="0" y="0"/>
                  </a:moveTo>
                  <a:cubicBezTo>
                    <a:pt x="1096" y="150207"/>
                    <a:pt x="2193" y="300415"/>
                    <a:pt x="3289" y="450622"/>
                  </a:cubicBezTo>
                  <a:lnTo>
                    <a:pt x="78941" y="374970"/>
                  </a:lnTo>
                  <a:lnTo>
                    <a:pt x="78941" y="72363"/>
                  </a:lnTo>
                  <a:lnTo>
                    <a:pt x="391416" y="72363"/>
                  </a:lnTo>
                  <a:lnTo>
                    <a:pt x="460489" y="3289"/>
                  </a:lnTo>
                  <a:lnTo>
                    <a:pt x="0" y="0"/>
                  </a:lnTo>
                  <a:close/>
                </a:path>
              </a:pathLst>
            </a:custGeom>
            <a:solidFill>
              <a:schemeClr val="bg1">
                <a:lumMod val="5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grpSp>
        <p:nvGrpSpPr>
          <p:cNvPr id="59" name="그룹 58"/>
          <p:cNvGrpSpPr/>
          <p:nvPr/>
        </p:nvGrpSpPr>
        <p:grpSpPr>
          <a:xfrm rot="0">
            <a:off x="4386580" y="2323465"/>
            <a:ext cx="200025" cy="151130"/>
            <a:chOff x="4386580" y="2323465"/>
            <a:chExt cx="200025" cy="151130"/>
          </a:xfrm>
        </p:grpSpPr>
        <p:sp>
          <p:nvSpPr>
            <p:cNvPr id="60" name="도형 59"/>
            <p:cNvSpPr>
              <a:spLocks/>
            </p:cNvSpPr>
            <p:nvPr/>
          </p:nvSpPr>
          <p:spPr>
            <a:xfrm rot="2700000" flipH="1">
              <a:off x="4385310" y="2325370"/>
              <a:ext cx="151130" cy="147320"/>
            </a:xfrm>
            <a:custGeom>
              <a:gdLst>
                <a:gd fmla="*/ 0 w 460490" name="TX0"/>
                <a:gd fmla="*/ 0 h 450623" name="TY0"/>
                <a:gd fmla="*/ 3289 w 460490" name="TX1"/>
                <a:gd fmla="*/ 450622 h 450623" name="TY1"/>
                <a:gd fmla="*/ 78941 w 460490" name="TX2"/>
                <a:gd fmla="*/ 374970 h 450623" name="TY2"/>
                <a:gd fmla="*/ 78941 w 460490" name="TX3"/>
                <a:gd fmla="*/ 72363 h 450623" name="TY3"/>
                <a:gd fmla="*/ 391416 w 460490" name="TX4"/>
                <a:gd fmla="*/ 72363 h 450623" name="TY4"/>
                <a:gd fmla="*/ 460489 w 460490" name="TX5"/>
                <a:gd fmla="*/ 3289 h 450623" name="TY5"/>
                <a:gd fmla="*/ 0 w 460490" name="TX6"/>
                <a:gd fmla="*/ 0 h 450623" name="TY6"/>
              </a:gdLst>
              <a:cxnLst>
                <a:cxn ang="0">
                  <a:pos x="TX0" y="TY0"/>
                </a:cxn>
                <a:cxn ang="0">
                  <a:pos x="TX1" y="TY1"/>
                </a:cxn>
                <a:cxn ang="0">
                  <a:pos x="TX2" y="TY2"/>
                </a:cxn>
                <a:cxn ang="0">
                  <a:pos x="TX3" y="TY3"/>
                </a:cxn>
                <a:cxn ang="0">
                  <a:pos x="TX4" y="TY4"/>
                </a:cxn>
                <a:cxn ang="0">
                  <a:pos x="TX5" y="TY5"/>
                </a:cxn>
                <a:cxn ang="0">
                  <a:pos x="TX6" y="TY6"/>
                </a:cxn>
              </a:cxnLst>
              <a:rect l="l" t="t" r="r" b="b"/>
              <a:pathLst>
                <a:path w="460490" h="450623">
                  <a:moveTo>
                    <a:pt x="0" y="0"/>
                  </a:moveTo>
                  <a:cubicBezTo>
                    <a:pt x="1096" y="150207"/>
                    <a:pt x="2193" y="300415"/>
                    <a:pt x="3289" y="450622"/>
                  </a:cubicBezTo>
                  <a:lnTo>
                    <a:pt x="78941" y="374970"/>
                  </a:lnTo>
                  <a:lnTo>
                    <a:pt x="78941" y="72363"/>
                  </a:lnTo>
                  <a:lnTo>
                    <a:pt x="391416" y="72363"/>
                  </a:lnTo>
                  <a:lnTo>
                    <a:pt x="460489" y="3289"/>
                  </a:lnTo>
                  <a:lnTo>
                    <a:pt x="0" y="0"/>
                  </a:lnTo>
                  <a:close/>
                </a:path>
              </a:pathLst>
            </a:custGeom>
            <a:solidFill>
              <a:schemeClr val="bg1">
                <a:lumMod val="5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61" name="도형 60"/>
            <p:cNvSpPr>
              <a:spLocks/>
            </p:cNvSpPr>
            <p:nvPr/>
          </p:nvSpPr>
          <p:spPr>
            <a:xfrm rot="2700000" flipH="1">
              <a:off x="4437380" y="2325370"/>
              <a:ext cx="151130" cy="147320"/>
            </a:xfrm>
            <a:custGeom>
              <a:gdLst>
                <a:gd fmla="*/ 0 w 460490" name="TX0"/>
                <a:gd fmla="*/ 0 h 450623" name="TY0"/>
                <a:gd fmla="*/ 3289 w 460490" name="TX1"/>
                <a:gd fmla="*/ 450622 h 450623" name="TY1"/>
                <a:gd fmla="*/ 78941 w 460490" name="TX2"/>
                <a:gd fmla="*/ 374970 h 450623" name="TY2"/>
                <a:gd fmla="*/ 78941 w 460490" name="TX3"/>
                <a:gd fmla="*/ 72363 h 450623" name="TY3"/>
                <a:gd fmla="*/ 391416 w 460490" name="TX4"/>
                <a:gd fmla="*/ 72363 h 450623" name="TY4"/>
                <a:gd fmla="*/ 460489 w 460490" name="TX5"/>
                <a:gd fmla="*/ 3289 h 450623" name="TY5"/>
                <a:gd fmla="*/ 0 w 460490" name="TX6"/>
                <a:gd fmla="*/ 0 h 450623" name="TY6"/>
              </a:gdLst>
              <a:cxnLst>
                <a:cxn ang="0">
                  <a:pos x="TX0" y="TY0"/>
                </a:cxn>
                <a:cxn ang="0">
                  <a:pos x="TX1" y="TY1"/>
                </a:cxn>
                <a:cxn ang="0">
                  <a:pos x="TX2" y="TY2"/>
                </a:cxn>
                <a:cxn ang="0">
                  <a:pos x="TX3" y="TY3"/>
                </a:cxn>
                <a:cxn ang="0">
                  <a:pos x="TX4" y="TY4"/>
                </a:cxn>
                <a:cxn ang="0">
                  <a:pos x="TX5" y="TY5"/>
                </a:cxn>
                <a:cxn ang="0">
                  <a:pos x="TX6" y="TY6"/>
                </a:cxn>
              </a:cxnLst>
              <a:rect l="l" t="t" r="r" b="b"/>
              <a:pathLst>
                <a:path w="460490" h="450623">
                  <a:moveTo>
                    <a:pt x="0" y="0"/>
                  </a:moveTo>
                  <a:cubicBezTo>
                    <a:pt x="1096" y="150207"/>
                    <a:pt x="2193" y="300415"/>
                    <a:pt x="3289" y="450622"/>
                  </a:cubicBezTo>
                  <a:lnTo>
                    <a:pt x="78941" y="374970"/>
                  </a:lnTo>
                  <a:lnTo>
                    <a:pt x="78941" y="72363"/>
                  </a:lnTo>
                  <a:lnTo>
                    <a:pt x="391416" y="72363"/>
                  </a:lnTo>
                  <a:lnTo>
                    <a:pt x="460489" y="3289"/>
                  </a:lnTo>
                  <a:lnTo>
                    <a:pt x="0" y="0"/>
                  </a:lnTo>
                  <a:close/>
                </a:path>
              </a:pathLst>
            </a:custGeom>
            <a:solidFill>
              <a:schemeClr val="bg1">
                <a:lumMod val="5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grpSp>
        <p:nvGrpSpPr>
          <p:cNvPr id="62" name="그룹 61"/>
          <p:cNvGrpSpPr/>
          <p:nvPr/>
        </p:nvGrpSpPr>
        <p:grpSpPr>
          <a:xfrm rot="0">
            <a:off x="6285230" y="2323465"/>
            <a:ext cx="200025" cy="151130"/>
            <a:chOff x="6285230" y="2323465"/>
            <a:chExt cx="200025" cy="151130"/>
          </a:xfrm>
        </p:grpSpPr>
        <p:sp>
          <p:nvSpPr>
            <p:cNvPr id="63" name="도형 62"/>
            <p:cNvSpPr>
              <a:spLocks/>
            </p:cNvSpPr>
            <p:nvPr/>
          </p:nvSpPr>
          <p:spPr>
            <a:xfrm rot="2700000" flipH="1">
              <a:off x="6283960" y="2325370"/>
              <a:ext cx="151130" cy="147320"/>
            </a:xfrm>
            <a:custGeom>
              <a:gdLst>
                <a:gd fmla="*/ 0 w 460490" name="TX0"/>
                <a:gd fmla="*/ 0 h 450623" name="TY0"/>
                <a:gd fmla="*/ 3289 w 460490" name="TX1"/>
                <a:gd fmla="*/ 450622 h 450623" name="TY1"/>
                <a:gd fmla="*/ 78941 w 460490" name="TX2"/>
                <a:gd fmla="*/ 374970 h 450623" name="TY2"/>
                <a:gd fmla="*/ 78941 w 460490" name="TX3"/>
                <a:gd fmla="*/ 72363 h 450623" name="TY3"/>
                <a:gd fmla="*/ 391416 w 460490" name="TX4"/>
                <a:gd fmla="*/ 72363 h 450623" name="TY4"/>
                <a:gd fmla="*/ 460489 w 460490" name="TX5"/>
                <a:gd fmla="*/ 3289 h 450623" name="TY5"/>
                <a:gd fmla="*/ 0 w 460490" name="TX6"/>
                <a:gd fmla="*/ 0 h 450623" name="TY6"/>
              </a:gdLst>
              <a:cxnLst>
                <a:cxn ang="0">
                  <a:pos x="TX0" y="TY0"/>
                </a:cxn>
                <a:cxn ang="0">
                  <a:pos x="TX1" y="TY1"/>
                </a:cxn>
                <a:cxn ang="0">
                  <a:pos x="TX2" y="TY2"/>
                </a:cxn>
                <a:cxn ang="0">
                  <a:pos x="TX3" y="TY3"/>
                </a:cxn>
                <a:cxn ang="0">
                  <a:pos x="TX4" y="TY4"/>
                </a:cxn>
                <a:cxn ang="0">
                  <a:pos x="TX5" y="TY5"/>
                </a:cxn>
                <a:cxn ang="0">
                  <a:pos x="TX6" y="TY6"/>
                </a:cxn>
              </a:cxnLst>
              <a:rect l="l" t="t" r="r" b="b"/>
              <a:pathLst>
                <a:path w="460490" h="450623">
                  <a:moveTo>
                    <a:pt x="0" y="0"/>
                  </a:moveTo>
                  <a:cubicBezTo>
                    <a:pt x="1096" y="150207"/>
                    <a:pt x="2193" y="300415"/>
                    <a:pt x="3289" y="450622"/>
                  </a:cubicBezTo>
                  <a:lnTo>
                    <a:pt x="78941" y="374970"/>
                  </a:lnTo>
                  <a:lnTo>
                    <a:pt x="78941" y="72363"/>
                  </a:lnTo>
                  <a:lnTo>
                    <a:pt x="391416" y="72363"/>
                  </a:lnTo>
                  <a:lnTo>
                    <a:pt x="460489" y="3289"/>
                  </a:lnTo>
                  <a:lnTo>
                    <a:pt x="0" y="0"/>
                  </a:lnTo>
                  <a:close/>
                </a:path>
              </a:pathLst>
            </a:custGeom>
            <a:solidFill>
              <a:schemeClr val="bg1">
                <a:lumMod val="5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sp>
          <p:nvSpPr>
            <p:cNvPr id="64" name="도형 63"/>
            <p:cNvSpPr>
              <a:spLocks/>
            </p:cNvSpPr>
            <p:nvPr/>
          </p:nvSpPr>
          <p:spPr>
            <a:xfrm rot="2700000" flipH="1">
              <a:off x="6336030" y="2325370"/>
              <a:ext cx="151130" cy="147320"/>
            </a:xfrm>
            <a:custGeom>
              <a:gdLst>
                <a:gd fmla="*/ 0 w 460490" name="TX0"/>
                <a:gd fmla="*/ 0 h 450623" name="TY0"/>
                <a:gd fmla="*/ 3289 w 460490" name="TX1"/>
                <a:gd fmla="*/ 450622 h 450623" name="TY1"/>
                <a:gd fmla="*/ 78941 w 460490" name="TX2"/>
                <a:gd fmla="*/ 374970 h 450623" name="TY2"/>
                <a:gd fmla="*/ 78941 w 460490" name="TX3"/>
                <a:gd fmla="*/ 72363 h 450623" name="TY3"/>
                <a:gd fmla="*/ 391416 w 460490" name="TX4"/>
                <a:gd fmla="*/ 72363 h 450623" name="TY4"/>
                <a:gd fmla="*/ 460489 w 460490" name="TX5"/>
                <a:gd fmla="*/ 3289 h 450623" name="TY5"/>
                <a:gd fmla="*/ 0 w 460490" name="TX6"/>
                <a:gd fmla="*/ 0 h 450623" name="TY6"/>
              </a:gdLst>
              <a:cxnLst>
                <a:cxn ang="0">
                  <a:pos x="TX0" y="TY0"/>
                </a:cxn>
                <a:cxn ang="0">
                  <a:pos x="TX1" y="TY1"/>
                </a:cxn>
                <a:cxn ang="0">
                  <a:pos x="TX2" y="TY2"/>
                </a:cxn>
                <a:cxn ang="0">
                  <a:pos x="TX3" y="TY3"/>
                </a:cxn>
                <a:cxn ang="0">
                  <a:pos x="TX4" y="TY4"/>
                </a:cxn>
                <a:cxn ang="0">
                  <a:pos x="TX5" y="TY5"/>
                </a:cxn>
                <a:cxn ang="0">
                  <a:pos x="TX6" y="TY6"/>
                </a:cxn>
              </a:cxnLst>
              <a:rect l="l" t="t" r="r" b="b"/>
              <a:pathLst>
                <a:path w="460490" h="450623">
                  <a:moveTo>
                    <a:pt x="0" y="0"/>
                  </a:moveTo>
                  <a:cubicBezTo>
                    <a:pt x="1096" y="150207"/>
                    <a:pt x="2193" y="300415"/>
                    <a:pt x="3289" y="450622"/>
                  </a:cubicBezTo>
                  <a:lnTo>
                    <a:pt x="78941" y="374970"/>
                  </a:lnTo>
                  <a:lnTo>
                    <a:pt x="78941" y="72363"/>
                  </a:lnTo>
                  <a:lnTo>
                    <a:pt x="391416" y="72363"/>
                  </a:lnTo>
                  <a:lnTo>
                    <a:pt x="460489" y="3289"/>
                  </a:lnTo>
                  <a:lnTo>
                    <a:pt x="0" y="0"/>
                  </a:lnTo>
                  <a:close/>
                </a:path>
              </a:pathLst>
            </a:custGeom>
            <a:solidFill>
              <a:schemeClr val="bg1">
                <a:lumMod val="50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chemeClr val="tx1">
                    <a:lumMod val="65000"/>
                    <a:lumOff val="35000"/>
                  </a:schemeClr>
                </a:solidFill>
                <a:latin typeface="맑은 고딕" charset="0"/>
                <a:ea typeface="맑은 고딕" charset="0"/>
              </a:endParaRPr>
            </a:p>
          </p:txBody>
        </p:sp>
      </p:grpSp>
      <p:sp>
        <p:nvSpPr>
          <p:cNvPr id="65" name="도형 64"/>
          <p:cNvSpPr>
            <a:spLocks/>
          </p:cNvSpPr>
          <p:nvPr/>
        </p:nvSpPr>
        <p:spPr>
          <a:xfrm rot="0">
            <a:off x="4646930" y="3696970"/>
            <a:ext cx="1656715" cy="2305685"/>
          </a:xfrm>
          <a:prstGeom prst="rect"/>
          <a:noFill/>
          <a:ln w="12700" cap="flat" cmpd="sng">
            <a:solidFill>
              <a:schemeClr val="bg1">
                <a:lumMod val="50000"/>
                <a:lumOff val="0"/>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800" cap="none" dirty="0" smtClean="0" b="1">
                <a:solidFill>
                  <a:schemeClr val="bg1">
                    <a:lumMod val="50000"/>
                    <a:lumOff val="0"/>
                  </a:schemeClr>
                </a:solidFill>
                <a:latin typeface="맑은 고딕" charset="0"/>
                <a:ea typeface="맑은 고딕" charset="0"/>
              </a:rPr>
              <a:t>[Enter]</a:t>
            </a:r>
            <a:endParaRPr lang="ko-KR" altLang="en-US" sz="1800" cap="none" dirty="0" smtClean="0" b="1">
              <a:solidFill>
                <a:schemeClr val="bg1">
                  <a:lumMod val="50000"/>
                  <a:lumOff val="0"/>
                </a:schemeClr>
              </a:solidFill>
              <a:latin typeface="맑은 고딕" charset="0"/>
              <a:ea typeface="맑은 고딕" charset="0"/>
            </a:endParaRPr>
          </a:p>
        </p:txBody>
      </p:sp>
      <p:sp>
        <p:nvSpPr>
          <p:cNvPr id="66" name="도형 65"/>
          <p:cNvSpPr>
            <a:spLocks/>
          </p:cNvSpPr>
          <p:nvPr/>
        </p:nvSpPr>
        <p:spPr>
          <a:xfrm rot="0">
            <a:off x="4591050" y="2796540"/>
            <a:ext cx="2049145" cy="245745"/>
          </a:xfrm>
          <a:prstGeom prst="rect"/>
        </p:spPr>
        <p:txBody>
          <a:bodyPr wrap="square" lIns="91440" tIns="45720" rIns="91440" bIns="45720" vert="horz" anchor="t">
            <a:spAutoFit/>
          </a:bodyPr>
          <a:lstStyle/>
          <a:p>
            <a:pPr marL="0" indent="0" algn="l" fontAlgn="auto" defTabSz="914400" eaLnBrk="0">
              <a:lnSpc>
                <a:spcPct val="100000"/>
              </a:lnSpc>
              <a:spcBef>
                <a:spcPts val="0"/>
              </a:spcBef>
              <a:spcAft>
                <a:spcPts val="0"/>
              </a:spcAft>
              <a:buClr>
                <a:srgbClr val="595959"/>
              </a:buClr>
              <a:buFont typeface="Arial"/>
              <a:buChar char="•"/>
            </a:pPr>
            <a:r>
              <a:rPr lang="en-US" altLang="ko-KR" sz="1000" cap="none" spc="-150" dirty="0" smtClean="0" b="0">
                <a:ln w="17780" cap="flat" cmpd="sng">
                  <a:prstDash/>
                </a:ln>
                <a:solidFill>
                  <a:schemeClr val="tx1">
                    <a:lumMod val="65000"/>
                    <a:lumOff val="35000"/>
                  </a:schemeClr>
                </a:solidFill>
                <a:latin typeface="맑은 고딕" charset="0"/>
                <a:ea typeface="맑은 고딕" charset="0"/>
              </a:rPr>
              <a:t>  상황확인 후 수신확인</a:t>
            </a:r>
            <a:endParaRPr lang="ko-KR" altLang="en-US" sz="1000" cap="none" dirty="0" smtClean="0" b="0">
              <a:ln w="17780" cap="flat" cmpd="sng">
                <a:prstDash/>
              </a:ln>
              <a:solidFill>
                <a:schemeClr val="tx1">
                  <a:lumMod val="65000"/>
                  <a:lumOff val="35000"/>
                </a:schemeClr>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0" name="도형 19"/>
          <p:cNvSpPr>
            <a:spLocks/>
          </p:cNvSpPr>
          <p:nvPr/>
        </p:nvSpPr>
        <p:spPr>
          <a:xfrm rot="0">
            <a:off x="2245995" y="2074545"/>
            <a:ext cx="2778125" cy="652145"/>
          </a:xfrm>
          <a:prstGeom prst="rect"/>
          <a:no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000" cap="none" dirty="0" smtClean="0" b="1">
              <a:solidFill>
                <a:schemeClr val="tx1">
                  <a:lumMod val="50000"/>
                  <a:lumOff val="50000"/>
                </a:schemeClr>
              </a:solidFill>
              <a:latin typeface="맑은 고딕" charset="0"/>
              <a:ea typeface="맑은 고딕" charset="0"/>
            </a:endParaRPr>
          </a:p>
        </p:txBody>
      </p:sp>
      <p:sp>
        <p:nvSpPr>
          <p:cNvPr id="3" name="nppt_1508286616328171"/>
          <p:cNvSpPr>
            <a:spLocks/>
          </p:cNvSpPr>
          <p:nvPr/>
        </p:nvSpPr>
        <p:spPr>
          <a:xfrm rot="0">
            <a:off x="1344930" y="226060"/>
            <a:ext cx="1235075" cy="368935"/>
          </a:xfrm>
          <a:prstGeom prst="rect"/>
        </p:spPr>
        <p:txBody>
          <a:bodyPr wrap="non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 Flow Chart</a:t>
            </a:r>
            <a:endParaRPr lang="ko-KR" altLang="en-US" sz="1800" cap="none" dirty="0" smtClean="0" b="1">
              <a:solidFill>
                <a:srgbClr val="7F7F7F"/>
              </a:solidFill>
              <a:latin typeface="맑은 고딕" charset="0"/>
              <a:ea typeface="맑은 고딕" charset="0"/>
            </a:endParaRPr>
          </a:p>
        </p:txBody>
      </p:sp>
      <p:sp>
        <p:nvSpPr>
          <p:cNvPr id="4" name="nppt_1508286616328172"/>
          <p:cNvSpPr>
            <a:spLocks/>
          </p:cNvSpPr>
          <p:nvPr/>
        </p:nvSpPr>
        <p:spPr>
          <a:xfrm>
            <a:off x="0" y="22225"/>
            <a:ext cx="1450975" cy="215265"/>
          </a:xfrm>
          <a:prstGeom prst="rect"/>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86616328174"/>
          <p:cNvSpPr>
            <a:spLocks/>
          </p:cNvSpPr>
          <p:nvPr/>
        </p:nvSpPr>
        <p:spPr>
          <a:xfrm rot="0">
            <a:off x="-635" y="235585"/>
            <a:ext cx="1450340" cy="372110"/>
          </a:xfrm>
          <a:prstGeom prst="rect"/>
          <a:solidFill>
            <a:srgbClr val="000000">
              <a:lumMod val="50000"/>
              <a:lumOff val="50000"/>
            </a:srgb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개발설계</a:t>
            </a:r>
            <a:endParaRPr lang="ko-KR" altLang="en-US" sz="1800" cap="none" dirty="0" smtClean="0" b="1">
              <a:solidFill>
                <a:srgbClr val="FFFFFF"/>
              </a:solidFill>
              <a:latin typeface="맑은 고딕" charset="0"/>
              <a:ea typeface="맑은 고딕" charset="0"/>
            </a:endParaRPr>
          </a:p>
        </p:txBody>
      </p:sp>
      <p:sp>
        <p:nvSpPr>
          <p:cNvPr id="6" name="도형 5"/>
          <p:cNvSpPr>
            <a:spLocks/>
          </p:cNvSpPr>
          <p:nvPr/>
        </p:nvSpPr>
        <p:spPr>
          <a:xfrm rot="0">
            <a:off x="5657850" y="891540"/>
            <a:ext cx="643890" cy="412115"/>
          </a:xfrm>
          <a:prstGeom prst="ellipse"/>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시작</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7" name="도형 6"/>
          <p:cNvSpPr>
            <a:spLocks/>
          </p:cNvSpPr>
          <p:nvPr/>
        </p:nvSpPr>
        <p:spPr>
          <a:xfrm rot="0">
            <a:off x="5469255" y="1456690"/>
            <a:ext cx="1021080" cy="327025"/>
          </a:xfrm>
          <a:prstGeom prst="rec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초기화</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8" name="도형 7"/>
          <p:cNvSpPr>
            <a:spLocks/>
          </p:cNvSpPr>
          <p:nvPr/>
        </p:nvSpPr>
        <p:spPr>
          <a:xfrm rot="0">
            <a:off x="2382520" y="2211705"/>
            <a:ext cx="1132205" cy="403225"/>
          </a:xfrm>
          <a:prstGeom prst="parallelogram"/>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상황데이터(센싱)</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9" name="도형 8"/>
          <p:cNvSpPr>
            <a:spLocks/>
          </p:cNvSpPr>
          <p:nvPr/>
        </p:nvSpPr>
        <p:spPr>
          <a:xfrm rot="0">
            <a:off x="3077845" y="4723130"/>
            <a:ext cx="1132840" cy="678815"/>
          </a:xfrm>
          <a:prstGeom prst="flowChartDecision"/>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508000" eaLnBrk="0" latinLnBrk="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상황실</a:t>
            </a:r>
            <a:endParaRPr lang="ko-KR" altLang="en-US" sz="1000" cap="none" dirty="0" smtClean="0" b="1">
              <a:solidFill>
                <a:schemeClr val="tx1">
                  <a:lumMod val="50000"/>
                  <a:lumOff val="50000"/>
                </a:schemeClr>
              </a:solidFill>
              <a:latin typeface="맑은 고딕" charset="0"/>
              <a:ea typeface="맑은 고딕" charset="0"/>
            </a:endParaRPr>
          </a:p>
          <a:p>
            <a:pPr marL="0" indent="0" algn="ctr" fontAlgn="auto" defTabSz="508000" eaLnBrk="0" latinLnBrk="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인식</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0" name="도형 9"/>
          <p:cNvSpPr>
            <a:spLocks/>
          </p:cNvSpPr>
          <p:nvPr/>
        </p:nvSpPr>
        <p:spPr>
          <a:xfrm rot="0">
            <a:off x="1586230" y="3985895"/>
            <a:ext cx="1243330" cy="506730"/>
          </a:xfrm>
          <a:prstGeom prst="flowChartDocumen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508000" eaLnBrk="0" latinLnBrk="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유형별 상황 보고</a:t>
            </a:r>
            <a:endParaRPr lang="ko-KR" altLang="en-US" sz="1000" cap="none" dirty="0" smtClean="0" b="1">
              <a:solidFill>
                <a:schemeClr val="tx1">
                  <a:lumMod val="50000"/>
                  <a:lumOff val="50000"/>
                </a:schemeClr>
              </a:solidFill>
              <a:latin typeface="맑은 고딕" charset="0"/>
              <a:ea typeface="맑은 고딕" charset="0"/>
            </a:endParaRPr>
          </a:p>
          <a:p>
            <a:pPr marL="0" indent="0" algn="ctr" fontAlgn="auto" defTabSz="508000" eaLnBrk="0" latinLnBrk="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(발생 시간포함)</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1" name="도형 10"/>
          <p:cNvSpPr>
            <a:spLocks/>
          </p:cNvSpPr>
          <p:nvPr/>
        </p:nvSpPr>
        <p:spPr>
          <a:xfrm rot="0">
            <a:off x="3763010" y="2211705"/>
            <a:ext cx="1132205" cy="403225"/>
          </a:xfrm>
          <a:prstGeom prst="parallelogram"/>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시간정보</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2" name="도형 11"/>
          <p:cNvSpPr>
            <a:spLocks/>
          </p:cNvSpPr>
          <p:nvPr/>
        </p:nvSpPr>
        <p:spPr>
          <a:xfrm rot="0">
            <a:off x="7097395" y="2202815"/>
            <a:ext cx="1132205" cy="403225"/>
          </a:xfrm>
          <a:prstGeom prst="parallelogram"/>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환경데이터</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3" name="도형 12"/>
          <p:cNvSpPr>
            <a:spLocks/>
          </p:cNvSpPr>
          <p:nvPr/>
        </p:nvSpPr>
        <p:spPr>
          <a:xfrm rot="0">
            <a:off x="3103245" y="3985895"/>
            <a:ext cx="1166495" cy="421005"/>
          </a:xfrm>
          <a:prstGeom prst="rec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상황 카운터 증가</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4" name="도형 13"/>
          <p:cNvSpPr>
            <a:spLocks/>
          </p:cNvSpPr>
          <p:nvPr/>
        </p:nvSpPr>
        <p:spPr>
          <a:xfrm rot="0">
            <a:off x="4587240" y="3994785"/>
            <a:ext cx="1183005" cy="497840"/>
          </a:xfrm>
          <a:prstGeom prst="flowChartDocumen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부저 울림</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5" name="도형 14"/>
          <p:cNvSpPr>
            <a:spLocks/>
          </p:cNvSpPr>
          <p:nvPr/>
        </p:nvSpPr>
        <p:spPr>
          <a:xfrm rot="0">
            <a:off x="2289810" y="5675630"/>
            <a:ext cx="1183005" cy="497840"/>
          </a:xfrm>
          <a:prstGeom prst="flowChartDocumen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종합상황보고</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6" name="도형 15"/>
          <p:cNvSpPr>
            <a:spLocks/>
          </p:cNvSpPr>
          <p:nvPr/>
        </p:nvSpPr>
        <p:spPr>
          <a:xfrm rot="0">
            <a:off x="3747135" y="5675630"/>
            <a:ext cx="1268730" cy="497840"/>
          </a:xfrm>
          <a:prstGeom prst="flowChartDocumen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최초 상황발생시간 및 상황건수</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8" name="도형 17"/>
          <p:cNvSpPr>
            <a:spLocks/>
          </p:cNvSpPr>
          <p:nvPr/>
        </p:nvSpPr>
        <p:spPr>
          <a:xfrm rot="0">
            <a:off x="7073265" y="5674995"/>
            <a:ext cx="1183005" cy="497840"/>
          </a:xfrm>
          <a:prstGeom prst="flowChartDocument"/>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거리/온습도 상태</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19" name="도형 18"/>
          <p:cNvSpPr>
            <a:spLocks/>
          </p:cNvSpPr>
          <p:nvPr/>
        </p:nvSpPr>
        <p:spPr>
          <a:xfrm rot="0">
            <a:off x="3188970" y="2940050"/>
            <a:ext cx="892175" cy="678180"/>
          </a:xfrm>
          <a:prstGeom prst="flowChartDecision"/>
          <a:solidFill>
            <a:srgbClr val="FFFFC0"/>
          </a:solid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r>
              <a:rPr lang="en-US" altLang="ko-KR" sz="1000" cap="none" dirty="0" smtClean="0" b="1">
                <a:solidFill>
                  <a:schemeClr val="tx1">
                    <a:lumMod val="50000"/>
                    <a:lumOff val="50000"/>
                  </a:schemeClr>
                </a:solidFill>
                <a:latin typeface="맑은 고딕" charset="0"/>
                <a:ea typeface="맑은 고딕" charset="0"/>
              </a:rPr>
              <a:t>상황인식조건</a:t>
            </a:r>
            <a:endParaRPr lang="ko-KR" altLang="en-US" sz="1000" cap="none" dirty="0" smtClean="0" b="1">
              <a:solidFill>
                <a:schemeClr val="tx1">
                  <a:lumMod val="50000"/>
                  <a:lumOff val="50000"/>
                </a:schemeClr>
              </a:solidFill>
              <a:latin typeface="맑은 고딕" charset="0"/>
              <a:ea typeface="맑은 고딕" charset="0"/>
            </a:endParaRPr>
          </a:p>
        </p:txBody>
      </p:sp>
      <p:sp>
        <p:nvSpPr>
          <p:cNvPr id="21" name="도형 20"/>
          <p:cNvSpPr>
            <a:spLocks/>
          </p:cNvSpPr>
          <p:nvPr/>
        </p:nvSpPr>
        <p:spPr>
          <a:xfrm rot="0">
            <a:off x="1440180" y="3857625"/>
            <a:ext cx="4415790" cy="712470"/>
          </a:xfrm>
          <a:prstGeom prst="rect"/>
          <a:no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000" cap="none" dirty="0" smtClean="0" b="1">
              <a:solidFill>
                <a:srgbClr val="808080"/>
              </a:solidFill>
              <a:latin typeface="맑은 고딕" charset="0"/>
              <a:ea typeface="맑은 고딕" charset="0"/>
            </a:endParaRPr>
          </a:p>
        </p:txBody>
      </p:sp>
      <p:sp>
        <p:nvSpPr>
          <p:cNvPr id="22" name="도형 21"/>
          <p:cNvSpPr>
            <a:spLocks/>
          </p:cNvSpPr>
          <p:nvPr/>
        </p:nvSpPr>
        <p:spPr>
          <a:xfrm rot="0">
            <a:off x="2169160" y="5572125"/>
            <a:ext cx="2940685" cy="712470"/>
          </a:xfrm>
          <a:prstGeom prst="rect"/>
          <a:noFill/>
          <a:ln w="25400" cap="flat" cmpd="sng">
            <a:solidFill>
              <a:schemeClr val="tx1">
                <a:lumMod val="50000"/>
                <a:lumOff val="50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000" cap="none" dirty="0" smtClean="0" b="1">
              <a:solidFill>
                <a:srgbClr val="808080"/>
              </a:solidFill>
              <a:latin typeface="맑은 고딕" charset="0"/>
              <a:ea typeface="맑은 고딕" charset="0"/>
            </a:endParaRPr>
          </a:p>
        </p:txBody>
      </p:sp>
      <p:cxnSp>
        <p:nvCxnSpPr>
          <p:cNvPr id="23" name="도형 22"/>
          <p:cNvCxnSpPr/>
          <p:nvPr/>
        </p:nvCxnSpPr>
        <p:spPr>
          <a:xfrm rot="0">
            <a:off x="5979795" y="1783080"/>
            <a:ext cx="635" cy="172085"/>
          </a:xfrm>
          <a:prstGeom prst="line"/>
          <a:ln w="19050" cap="flat" cmpd="sng">
            <a:solidFill>
              <a:schemeClr val="bg1">
                <a:lumMod val="50000"/>
                <a:lumOff val="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도형 23"/>
          <p:cNvCxnSpPr/>
          <p:nvPr/>
        </p:nvCxnSpPr>
        <p:spPr>
          <a:xfrm rot="0" flipH="1">
            <a:off x="3643630" y="1945640"/>
            <a:ext cx="2340610" cy="635"/>
          </a:xfrm>
          <a:prstGeom prst="line"/>
          <a:ln w="19050" cap="flat" cmpd="sng">
            <a:solidFill>
              <a:schemeClr val="bg1">
                <a:lumMod val="50000"/>
                <a:lumOff val="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도형 25"/>
          <p:cNvCxnSpPr/>
          <p:nvPr/>
        </p:nvCxnSpPr>
        <p:spPr>
          <a:xfrm rot="0">
            <a:off x="5979795" y="1303020"/>
            <a:ext cx="635" cy="154305"/>
          </a:xfrm>
          <a:prstGeom prst="line"/>
          <a:ln w="19050" cap="flat" cmpd="sng">
            <a:solidFill>
              <a:schemeClr val="bg1">
                <a:lumMod val="50000"/>
                <a:lumOff val="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도형 26"/>
          <p:cNvCxnSpPr/>
          <p:nvPr/>
        </p:nvCxnSpPr>
        <p:spPr>
          <a:xfrm rot="0" flipH="1" flipV="1">
            <a:off x="5983605" y="1946275"/>
            <a:ext cx="1689735" cy="1270"/>
          </a:xfrm>
          <a:prstGeom prst="line"/>
          <a:ln w="19050" cap="flat" cmpd="sng">
            <a:solidFill>
              <a:schemeClr val="bg1">
                <a:lumMod val="50000"/>
                <a:lumOff val="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도형 33"/>
          <p:cNvCxnSpPr/>
          <p:nvPr/>
        </p:nvCxnSpPr>
        <p:spPr>
          <a:xfrm rot="0">
            <a:off x="3634740" y="3617595"/>
            <a:ext cx="13335" cy="24066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도형 34"/>
          <p:cNvCxnSpPr/>
          <p:nvPr/>
        </p:nvCxnSpPr>
        <p:spPr>
          <a:xfrm rot="0">
            <a:off x="3625850" y="2726055"/>
            <a:ext cx="635" cy="214630"/>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도형 35"/>
          <p:cNvCxnSpPr/>
          <p:nvPr/>
        </p:nvCxnSpPr>
        <p:spPr>
          <a:xfrm rot="0" flipH="1">
            <a:off x="3634740" y="1946275"/>
            <a:ext cx="1270" cy="12890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도형 36"/>
          <p:cNvCxnSpPr/>
          <p:nvPr/>
        </p:nvCxnSpPr>
        <p:spPr>
          <a:xfrm rot="0">
            <a:off x="7655560" y="1954530"/>
            <a:ext cx="8255" cy="248920"/>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도형 37"/>
          <p:cNvCxnSpPr/>
          <p:nvPr/>
        </p:nvCxnSpPr>
        <p:spPr>
          <a:xfrm rot="0">
            <a:off x="7663180" y="2605405"/>
            <a:ext cx="1905" cy="307022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도형 38"/>
          <p:cNvCxnSpPr/>
          <p:nvPr/>
        </p:nvCxnSpPr>
        <p:spPr>
          <a:xfrm rot="0">
            <a:off x="3643630" y="4569460"/>
            <a:ext cx="635" cy="15430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도형 39"/>
          <p:cNvCxnSpPr/>
          <p:nvPr/>
        </p:nvCxnSpPr>
        <p:spPr>
          <a:xfrm rot="0" flipH="1">
            <a:off x="3639185" y="5400675"/>
            <a:ext cx="5080" cy="17208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도형 40"/>
          <p:cNvCxnSpPr/>
          <p:nvPr/>
        </p:nvCxnSpPr>
        <p:spPr>
          <a:xfrm rot="0">
            <a:off x="4080510" y="3278505"/>
            <a:ext cx="1929765" cy="635"/>
          </a:xfrm>
          <a:prstGeom prst="line"/>
          <a:ln w="19050" cap="flat" cmpd="sng">
            <a:solidFill>
              <a:schemeClr val="tx1">
                <a:lumMod val="50000"/>
                <a:lumOff val="5000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도형 41"/>
          <p:cNvCxnSpPr/>
          <p:nvPr/>
        </p:nvCxnSpPr>
        <p:spPr>
          <a:xfrm rot="0">
            <a:off x="6009640" y="3266440"/>
            <a:ext cx="635" cy="1783715"/>
          </a:xfrm>
          <a:prstGeom prst="line"/>
          <a:ln w="19050" cap="flat" cmpd="sng">
            <a:solidFill>
              <a:schemeClr val="tx1">
                <a:lumMod val="50000"/>
                <a:lumOff val="5000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도형 42"/>
          <p:cNvCxnSpPr/>
          <p:nvPr/>
        </p:nvCxnSpPr>
        <p:spPr>
          <a:xfrm rot="0">
            <a:off x="1243330" y="2400300"/>
            <a:ext cx="1003300" cy="63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도형 43"/>
          <p:cNvCxnSpPr/>
          <p:nvPr/>
        </p:nvCxnSpPr>
        <p:spPr>
          <a:xfrm rot="0">
            <a:off x="1243330" y="5061585"/>
            <a:ext cx="1835150" cy="635"/>
          </a:xfrm>
          <a:prstGeom prst="line"/>
          <a:ln w="19050" cap="flat" cmpd="sng">
            <a:solidFill>
              <a:schemeClr val="tx1">
                <a:lumMod val="50000"/>
                <a:lumOff val="5000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도형 44"/>
          <p:cNvCxnSpPr/>
          <p:nvPr/>
        </p:nvCxnSpPr>
        <p:spPr>
          <a:xfrm rot="0" flipH="1">
            <a:off x="1251585" y="2409190"/>
            <a:ext cx="1270" cy="2640965"/>
          </a:xfrm>
          <a:prstGeom prst="line"/>
          <a:ln w="19050" cap="flat" cmpd="sng">
            <a:solidFill>
              <a:schemeClr val="tx1">
                <a:lumMod val="50000"/>
                <a:lumOff val="5000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도형 45"/>
          <p:cNvCxnSpPr/>
          <p:nvPr/>
        </p:nvCxnSpPr>
        <p:spPr>
          <a:xfrm rot="0" flipH="1" flipV="1">
            <a:off x="4209415" y="5061585"/>
            <a:ext cx="1809115" cy="1270"/>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도형 46"/>
          <p:cNvCxnSpPr/>
          <p:nvPr/>
        </p:nvCxnSpPr>
        <p:spPr>
          <a:xfrm rot="0">
            <a:off x="977265" y="5927725"/>
            <a:ext cx="1193165" cy="1270"/>
          </a:xfrm>
          <a:prstGeom prst="line"/>
          <a:ln w="19050" cap="flat" cmpd="sng">
            <a:solidFill>
              <a:schemeClr val="tx1">
                <a:lumMod val="50000"/>
                <a:lumOff val="50000"/>
                <a:alpha val="10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도형 47"/>
          <p:cNvCxnSpPr/>
          <p:nvPr/>
        </p:nvCxnSpPr>
        <p:spPr>
          <a:xfrm rot="0">
            <a:off x="985520" y="1611630"/>
            <a:ext cx="1270" cy="4314190"/>
          </a:xfrm>
          <a:prstGeom prst="line"/>
          <a:ln w="19050" cap="flat" cmpd="sng">
            <a:solidFill>
              <a:schemeClr val="tx1">
                <a:lumMod val="50000"/>
                <a:lumOff val="50000"/>
                <a:alpha val="10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도형 48"/>
          <p:cNvCxnSpPr/>
          <p:nvPr/>
        </p:nvCxnSpPr>
        <p:spPr>
          <a:xfrm rot="0">
            <a:off x="994410" y="1619885"/>
            <a:ext cx="4475480" cy="635"/>
          </a:xfrm>
          <a:prstGeom prst="straightConnector1"/>
          <a:ln w="19050" cap="flat" cmpd="sng">
            <a:solidFill>
              <a:schemeClr val="bg1">
                <a:lumMod val="50000"/>
                <a:lumOff val="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텍스트 상자 49"/>
          <p:cNvSpPr txBox="1">
            <a:spLocks/>
          </p:cNvSpPr>
          <p:nvPr/>
        </p:nvSpPr>
        <p:spPr>
          <a:xfrm rot="0">
            <a:off x="2700655" y="4826635"/>
            <a:ext cx="507365" cy="248285"/>
          </a:xfrm>
          <a:prstGeom prst="rect"/>
          <a:noFill/>
          <a:ln w="0">
            <a:noFill/>
            <a:prstDash/>
          </a:ln>
        </p:spPr>
        <p:txBody>
          <a:bodyPr wrap="square" lIns="89535" tIns="46355" rIns="89535" bIns="46355" numCol="1" vert="horz" anchor="t">
            <a:noAutofit/>
          </a:bodyPr>
          <a:lstStyle/>
          <a:p>
            <a:pPr marL="0" indent="0" algn="l" fontAlgn="auto" defTabSz="508000" eaLnBrk="0" latinLnBrk="0">
              <a:lnSpc>
                <a:spcPct val="100000"/>
              </a:lnSpc>
              <a:spcBef>
                <a:spcPts val="0"/>
              </a:spcBef>
              <a:spcAft>
                <a:spcPts val="0"/>
              </a:spcAft>
              <a:buFontTx/>
              <a:buNone/>
            </a:pPr>
            <a:r>
              <a:rPr lang="en-US" altLang="ko-KR" sz="1000" cap="none" dirty="0" smtClean="0" b="1">
                <a:latin typeface="맑은 고딕" charset="0"/>
                <a:ea typeface="맑은 고딕" charset="0"/>
              </a:rPr>
              <a:t>NO</a:t>
            </a:r>
            <a:endParaRPr lang="ko-KR" altLang="en-US" sz="1000" cap="none" dirty="0" smtClean="0" b="1">
              <a:latin typeface="맑은 고딕" charset="0"/>
              <a:ea typeface="맑은 고딕" charset="0"/>
            </a:endParaRPr>
          </a:p>
        </p:txBody>
      </p:sp>
      <p:sp>
        <p:nvSpPr>
          <p:cNvPr id="51" name="텍스트 상자 50"/>
          <p:cNvSpPr txBox="1">
            <a:spLocks/>
          </p:cNvSpPr>
          <p:nvPr/>
        </p:nvSpPr>
        <p:spPr>
          <a:xfrm rot="0">
            <a:off x="3129280" y="5281295"/>
            <a:ext cx="506730" cy="247650"/>
          </a:xfrm>
          <a:prstGeom prst="rect"/>
          <a:noFill/>
          <a:ln w="0">
            <a:noFill/>
            <a:prstDash/>
          </a:ln>
        </p:spPr>
        <p:txBody>
          <a:bodyPr wrap="square" lIns="89535" tIns="46355" rIns="89535" bIns="46355" numCol="1" vert="horz" anchor="t">
            <a:noAutofit/>
          </a:bodyPr>
          <a:lstStyle/>
          <a:p>
            <a:pPr marL="0" indent="0" algn="l" fontAlgn="auto" defTabSz="508000" eaLnBrk="0" latinLnBrk="0">
              <a:lnSpc>
                <a:spcPct val="100000"/>
              </a:lnSpc>
              <a:spcBef>
                <a:spcPts val="0"/>
              </a:spcBef>
              <a:spcAft>
                <a:spcPts val="0"/>
              </a:spcAft>
              <a:buFontTx/>
              <a:buNone/>
            </a:pPr>
            <a:r>
              <a:rPr lang="en-US" altLang="ko-KR" sz="1000" cap="none" dirty="0" smtClean="0" b="1">
                <a:ln w="0" cap="flat" cmpd="sng">
                  <a:prstDash/>
                </a:ln>
                <a:solidFill>
                  <a:srgbClr val="000000"/>
                </a:solidFill>
                <a:latin typeface="맑은 고딕" charset="0"/>
                <a:ea typeface="맑은 고딕" charset="0"/>
              </a:rPr>
              <a:t>YES</a:t>
            </a:r>
            <a:endParaRPr lang="ko-KR" altLang="en-US" sz="1000" cap="none" dirty="0" smtClean="0" b="1">
              <a:ln w="0" cap="flat" cmpd="sng">
                <a:prstDash/>
              </a:ln>
              <a:solidFill>
                <a:srgbClr val="000000"/>
              </a:solidFill>
              <a:latin typeface="맑은 고딕" charset="0"/>
              <a:ea typeface="맑은 고딕" charset="0"/>
            </a:endParaRPr>
          </a:p>
        </p:txBody>
      </p:sp>
      <p:sp>
        <p:nvSpPr>
          <p:cNvPr id="52" name="텍스트 상자 51"/>
          <p:cNvSpPr txBox="1">
            <a:spLocks/>
          </p:cNvSpPr>
          <p:nvPr/>
        </p:nvSpPr>
        <p:spPr>
          <a:xfrm rot="0">
            <a:off x="3180715" y="3549650"/>
            <a:ext cx="506730" cy="247650"/>
          </a:xfrm>
          <a:prstGeom prst="rect"/>
          <a:noFill/>
          <a:ln w="0">
            <a:noFill/>
            <a:prstDash/>
          </a:ln>
        </p:spPr>
        <p:txBody>
          <a:bodyPr wrap="square" lIns="89535" tIns="46355" rIns="89535" bIns="46355" numCol="1" vert="horz" anchor="t">
            <a:noAutofit/>
          </a:bodyPr>
          <a:lstStyle/>
          <a:p>
            <a:pPr marL="0" indent="0" algn="l" fontAlgn="auto" defTabSz="508000" eaLnBrk="0" latinLnBrk="0">
              <a:lnSpc>
                <a:spcPct val="100000"/>
              </a:lnSpc>
              <a:spcBef>
                <a:spcPts val="0"/>
              </a:spcBef>
              <a:spcAft>
                <a:spcPts val="0"/>
              </a:spcAft>
              <a:buFontTx/>
              <a:buNone/>
            </a:pPr>
            <a:r>
              <a:rPr lang="en-US" altLang="ko-KR" sz="1000" cap="none" dirty="0" smtClean="0" b="1">
                <a:solidFill>
                  <a:srgbClr val="000000"/>
                </a:solidFill>
                <a:latin typeface="맑은 고딕" charset="0"/>
                <a:ea typeface="맑은 고딕" charset="0"/>
              </a:rPr>
              <a:t>YES</a:t>
            </a:r>
            <a:endParaRPr lang="ko-KR" altLang="en-US" sz="1000" cap="none" dirty="0" smtClean="0" b="1">
              <a:solidFill>
                <a:srgbClr val="000000"/>
              </a:solidFill>
              <a:latin typeface="맑은 고딕" charset="0"/>
              <a:ea typeface="맑은 고딕" charset="0"/>
            </a:endParaRPr>
          </a:p>
        </p:txBody>
      </p:sp>
      <p:sp>
        <p:nvSpPr>
          <p:cNvPr id="53" name="텍스트 상자 52"/>
          <p:cNvSpPr txBox="1">
            <a:spLocks/>
          </p:cNvSpPr>
          <p:nvPr/>
        </p:nvSpPr>
        <p:spPr>
          <a:xfrm rot="0">
            <a:off x="4081145" y="3043555"/>
            <a:ext cx="506730" cy="247650"/>
          </a:xfrm>
          <a:prstGeom prst="rect"/>
          <a:noFill/>
          <a:ln w="0">
            <a:noFill/>
            <a:prstDash/>
          </a:ln>
        </p:spPr>
        <p:txBody>
          <a:bodyPr wrap="square" lIns="89535" tIns="46355" rIns="89535" bIns="46355" numCol="1" vert="horz" anchor="t">
            <a:noAutofit/>
          </a:bodyPr>
          <a:lstStyle/>
          <a:p>
            <a:pPr marL="0" indent="0" algn="l" fontAlgn="auto" defTabSz="508000" eaLnBrk="0" latinLnBrk="0">
              <a:lnSpc>
                <a:spcPct val="100000"/>
              </a:lnSpc>
              <a:spcBef>
                <a:spcPts val="0"/>
              </a:spcBef>
              <a:spcAft>
                <a:spcPts val="0"/>
              </a:spcAft>
              <a:buFontTx/>
              <a:buNone/>
            </a:pPr>
            <a:r>
              <a:rPr lang="en-US" altLang="ko-KR" sz="1000" cap="none" dirty="0" smtClean="0" b="1">
                <a:solidFill>
                  <a:srgbClr val="000000"/>
                </a:solidFill>
                <a:latin typeface="맑은 고딕" charset="0"/>
                <a:ea typeface="맑은 고딕" charset="0"/>
              </a:rPr>
              <a:t>NO</a:t>
            </a:r>
            <a:endParaRPr lang="ko-KR" altLang="en-US" sz="1000" cap="none" dirty="0" smtClean="0" b="1">
              <a:solidFill>
                <a:srgbClr val="000000"/>
              </a:solidFill>
              <a:latin typeface="맑은 고딕" charset="0"/>
              <a:ea typeface="맑은 고딕" charset="0"/>
            </a:endParaRPr>
          </a:p>
        </p:txBody>
      </p:sp>
      <p:pic>
        <p:nvPicPr>
          <p:cNvPr id="54" name="그림 53" descr="C:/Users/Administrator/AppData/Roaming/PolarisOffice/ETemp/544_3976352/fImage267752641.png"/>
          <p:cNvPicPr>
            <a:picLocks noChangeAspect="1"/>
          </p:cNvPicPr>
          <p:nvPr/>
        </p:nvPicPr>
        <p:blipFill rotWithShape="1">
          <a:blip r:embed="rId3">
            <a:duotone>
              <a:srgbClr val="A9A79C"/>
              <a:prstClr val="white"/>
            </a:duotone>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rot="0">
            <a:off x="1551940" y="3659505"/>
            <a:ext cx="320675" cy="332105"/>
          </a:xfrm>
          <a:prstGeom prst="rect"/>
          <a:noFill/>
        </p:spPr>
      </p:pic>
      <p:pic>
        <p:nvPicPr>
          <p:cNvPr id="55" name="그림 54" descr="C:/Users/Administrator/AppData/Roaming/PolarisOffice/ETemp/544_3976352/fImage267752641.png"/>
          <p:cNvPicPr>
            <a:picLocks noChangeAspect="1"/>
          </p:cNvPicPr>
          <p:nvPr/>
        </p:nvPicPr>
        <p:blipFill rotWithShape="1">
          <a:blip r:embed="rId3">
            <a:duotone>
              <a:srgbClr val="A9A79C"/>
              <a:prstClr val="white"/>
            </a:duotone>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rot="0">
            <a:off x="2228215" y="5343525"/>
            <a:ext cx="320675" cy="33210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86616328633"/>
          <p:cNvSpPr/>
          <p:nvPr/>
        </p:nvSpPr>
        <p:spPr>
          <a:xfrm>
            <a:off x="1417955" y="226060"/>
            <a:ext cx="2142490" cy="369570"/>
          </a:xfrm>
          <a:prstGeom prst="rect">
            <a:avLst/>
          </a:prstGeom>
        </p:spPr>
        <p:txBody>
          <a:bodyPr wrap="none">
            <a:spAutoFit xmlns:a="http://schemas.openxmlformats.org/drawingml/2006/main"/>
          </a:bodyPr>
          <a:lstStyle/>
          <a:p>
            <a:pPr algn="l" marL="0">
              <a:lnSpc>
                <a:spcPct val="100000"/>
              </a:lnSpc>
              <a:buNone/>
            </a:pPr>
            <a:r>
              <a:rPr lang="en-US" altLang="ko-KR" sz="1800" b="1" spc="-150">
                <a:solidFill>
                  <a:srgbClr val="7f7f7f"/>
                </a:solidFill>
                <a:latin typeface="맑은 고딕"/>
              </a:rPr>
              <a:t>아두이노 회로도</a:t>
            </a:r>
          </a:p>
        </p:txBody>
      </p:sp>
      <p:sp>
        <p:nvSpPr>
          <p:cNvPr id="4" name="nppt_1508286616328634"/>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86616328636"/>
          <p:cNvSpPr/>
          <p:nvPr/>
        </p:nvSpPr>
        <p:spPr>
          <a:xfrm>
            <a:off x="-635" y="235585"/>
            <a:ext cx="1449705" cy="371475"/>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marL="0">
              <a:lnSpc>
                <a:spcPct val="100000"/>
              </a:lnSpc>
              <a:buNone/>
            </a:pPr>
            <a:r>
              <a:rPr altLang="ko-KR" sz="1800" b="1">
                <a:solidFill>
                  <a:srgbClr val="ffffff"/>
                </a:solidFill>
                <a:latin typeface="맑은 고딕"/>
                <a:ea typeface="맑은 고딕"/>
              </a:rPr>
              <a:t>개발설계</a:t>
            </a:r>
          </a:p>
        </p:txBody>
      </p:sp>
      <p:pic>
        <p:nvPicPr>
          <p:cNvPr id="7" name="그림 6"/>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rot="0">
            <a:off x="1414780" y="1319530"/>
            <a:ext cx="6763385" cy="5144135"/>
          </a:xfrm>
          <a:prstGeom prst="rect"/>
          <a:noFill/>
        </p:spPr>
      </p:pic>
      <p:sp>
        <p:nvSpPr>
          <p:cNvPr id="13" name="nppt_15082644807591336"/>
          <p:cNvSpPr>
            <a:spLocks/>
          </p:cNvSpPr>
          <p:nvPr/>
        </p:nvSpPr>
        <p:spPr>
          <a:xfrm>
            <a:off x="1410335" y="1064260"/>
            <a:ext cx="1360170" cy="29527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RTC센서</a:t>
            </a:r>
            <a:endParaRPr lang="ko-KR" altLang="en-US" sz="1200" cap="none" dirty="0" smtClean="0" b="1">
              <a:solidFill>
                <a:srgbClr val="808080"/>
              </a:solidFill>
              <a:latin typeface="맑은 고딕" charset="0"/>
              <a:ea typeface="맑은 고딕" charset="0"/>
            </a:endParaRPr>
          </a:p>
        </p:txBody>
      </p:sp>
      <p:sp>
        <p:nvSpPr>
          <p:cNvPr id="14" name="nppt_15082644807591336"/>
          <p:cNvSpPr>
            <a:spLocks/>
          </p:cNvSpPr>
          <p:nvPr/>
        </p:nvSpPr>
        <p:spPr>
          <a:xfrm rot="0">
            <a:off x="1907540" y="763905"/>
            <a:ext cx="1359535" cy="295275"/>
          </a:xfrm>
          <a:prstGeom prst="rect"/>
          <a:noFill/>
          <a:ln w="0">
            <a:noFill/>
            <a:prstDash/>
          </a:ln>
        </p:spPr>
        <p:txBody>
          <a:bodyPr wrap="square" lIns="91440" tIns="45720" rIns="91440" bIns="45720"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온/습도 센서</a:t>
            </a:r>
            <a:endParaRPr lang="ko-KR" altLang="en-US" sz="1200" cap="none" dirty="0" smtClean="0" b="1">
              <a:solidFill>
                <a:srgbClr val="808080"/>
              </a:solidFill>
              <a:latin typeface="맑은 고딕" charset="0"/>
              <a:ea typeface="맑은 고딕" charset="0"/>
            </a:endParaRPr>
          </a:p>
        </p:txBody>
      </p:sp>
      <p:sp>
        <p:nvSpPr>
          <p:cNvPr id="15" name="nppt_15082644807591336"/>
          <p:cNvSpPr>
            <a:spLocks/>
          </p:cNvSpPr>
          <p:nvPr/>
        </p:nvSpPr>
        <p:spPr>
          <a:xfrm>
            <a:off x="2301875" y="1072515"/>
            <a:ext cx="1360170" cy="29527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Bluetooth모듈</a:t>
            </a:r>
            <a:endParaRPr lang="ko-KR" altLang="en-US" sz="1200" cap="none" dirty="0" smtClean="0" b="1">
              <a:solidFill>
                <a:srgbClr val="808080"/>
              </a:solidFill>
              <a:latin typeface="맑은 고딕" charset="0"/>
              <a:ea typeface="맑은 고딕" charset="0"/>
            </a:endParaRPr>
          </a:p>
        </p:txBody>
      </p:sp>
      <p:sp>
        <p:nvSpPr>
          <p:cNvPr id="16" name="nppt_15082644807591336"/>
          <p:cNvSpPr>
            <a:spLocks/>
          </p:cNvSpPr>
          <p:nvPr/>
        </p:nvSpPr>
        <p:spPr>
          <a:xfrm rot="0">
            <a:off x="2987675" y="1544320"/>
            <a:ext cx="1360170" cy="29527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Buzzer(알림음)</a:t>
            </a:r>
            <a:endParaRPr lang="ko-KR" altLang="en-US" sz="1200" cap="none" dirty="0" smtClean="0" b="1">
              <a:solidFill>
                <a:srgbClr val="808080"/>
              </a:solidFill>
              <a:latin typeface="맑은 고딕" charset="0"/>
              <a:ea typeface="맑은 고딕" charset="0"/>
            </a:endParaRPr>
          </a:p>
        </p:txBody>
      </p:sp>
      <p:sp>
        <p:nvSpPr>
          <p:cNvPr id="17" name="nppt_15082644807591336"/>
          <p:cNvSpPr>
            <a:spLocks/>
          </p:cNvSpPr>
          <p:nvPr/>
        </p:nvSpPr>
        <p:spPr>
          <a:xfrm rot="0">
            <a:off x="4916805" y="1123950"/>
            <a:ext cx="1359535" cy="295275"/>
          </a:xfrm>
          <a:prstGeom prst="rect"/>
          <a:noFill/>
          <a:ln w="0">
            <a:noFill/>
            <a:prstDash/>
          </a:ln>
        </p:spPr>
        <p:txBody>
          <a:bodyPr wrap="square" lIns="91440" tIns="45720" rIns="91440" bIns="45720"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초음파센서</a:t>
            </a:r>
            <a:endParaRPr lang="ko-KR" altLang="en-US" sz="1200" cap="none" dirty="0" smtClean="0" b="1">
              <a:solidFill>
                <a:srgbClr val="808080"/>
              </a:solidFill>
              <a:latin typeface="맑은 고딕" charset="0"/>
              <a:ea typeface="맑은 고딕" charset="0"/>
            </a:endParaRPr>
          </a:p>
        </p:txBody>
      </p:sp>
      <p:sp>
        <p:nvSpPr>
          <p:cNvPr id="18" name="nppt_15082644807591336"/>
          <p:cNvSpPr>
            <a:spLocks/>
          </p:cNvSpPr>
          <p:nvPr/>
        </p:nvSpPr>
        <p:spPr>
          <a:xfrm rot="0">
            <a:off x="6537325" y="2889885"/>
            <a:ext cx="1359535" cy="295275"/>
          </a:xfrm>
          <a:prstGeom prst="rect"/>
          <a:noFill/>
          <a:ln w="0">
            <a:noFill/>
            <a:prstDash/>
          </a:ln>
        </p:spPr>
        <p:txBody>
          <a:bodyPr wrap="square" lIns="91440" tIns="45720" rIns="91440" bIns="45720"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LCD모니터</a:t>
            </a:r>
            <a:endParaRPr lang="ko-KR" altLang="en-US" sz="1200" cap="none" dirty="0" smtClean="0" b="1">
              <a:solidFill>
                <a:srgbClr val="808080"/>
              </a:solidFill>
              <a:latin typeface="맑은 고딕" charset="0"/>
              <a:ea typeface="맑은 고딕" charset="0"/>
            </a:endParaRPr>
          </a:p>
        </p:txBody>
      </p:sp>
      <p:sp>
        <p:nvSpPr>
          <p:cNvPr id="19" name="nppt_15082644807591336"/>
          <p:cNvSpPr>
            <a:spLocks/>
          </p:cNvSpPr>
          <p:nvPr/>
        </p:nvSpPr>
        <p:spPr>
          <a:xfrm rot="0">
            <a:off x="4505325" y="3344545"/>
            <a:ext cx="1359535" cy="295275"/>
          </a:xfrm>
          <a:prstGeom prst="rect"/>
          <a:noFill/>
          <a:ln w="0">
            <a:noFill/>
            <a:prstDash/>
          </a:ln>
        </p:spPr>
        <p:txBody>
          <a:bodyPr wrap="square" lIns="91440" tIns="45720" rIns="91440" bIns="45720"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기울기센서</a:t>
            </a:r>
            <a:endParaRPr lang="ko-KR" altLang="en-US" sz="1200" cap="none" dirty="0" smtClean="0" b="1">
              <a:solidFill>
                <a:srgbClr val="808080"/>
              </a:solidFill>
              <a:latin typeface="맑은 고딕" charset="0"/>
              <a:ea typeface="맑은 고딕" charset="0"/>
            </a:endParaRPr>
          </a:p>
        </p:txBody>
      </p:sp>
      <p:sp>
        <p:nvSpPr>
          <p:cNvPr id="20" name="nppt_15082644807591336"/>
          <p:cNvSpPr>
            <a:spLocks/>
          </p:cNvSpPr>
          <p:nvPr/>
        </p:nvSpPr>
        <p:spPr>
          <a:xfrm rot="0">
            <a:off x="476250" y="5624830"/>
            <a:ext cx="1360170" cy="295275"/>
          </a:xfrm>
          <a:prstGeom prst="rect"/>
          <a:noFill/>
          <a:ln w="0">
            <a:noFill/>
            <a:prstDash/>
          </a:ln>
        </p:spPr>
        <p:txBody>
          <a:bodyPr wrap="square" lIns="91440" tIns="45720" rIns="91440" bIns="45720"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스위치 센서</a:t>
            </a:r>
            <a:endParaRPr lang="ko-KR" altLang="en-US" sz="1200" cap="none" dirty="0" smtClean="0" b="1">
              <a:solidFill>
                <a:srgbClr val="808080"/>
              </a:solidFill>
              <a:latin typeface="맑은 고딕" charset="0"/>
              <a:ea typeface="맑은 고딕" charset="0"/>
            </a:endParaRPr>
          </a:p>
        </p:txBody>
      </p:sp>
      <p:sp>
        <p:nvSpPr>
          <p:cNvPr id="21" name="nppt_15082644807591336"/>
          <p:cNvSpPr>
            <a:spLocks/>
          </p:cNvSpPr>
          <p:nvPr/>
        </p:nvSpPr>
        <p:spPr>
          <a:xfrm rot="0">
            <a:off x="3930650" y="1364615"/>
            <a:ext cx="1360170" cy="295275"/>
          </a:xfrm>
          <a:prstGeom prst="rect"/>
          <a:noFill/>
          <a:ln w="0">
            <a:noFill/>
            <a:prstDash/>
          </a:ln>
        </p:spPr>
        <p:txBody>
          <a:bodyPr wrap="square" lIns="91440" tIns="45720" rIns="91440" bIns="45720"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불꽃센서</a:t>
            </a:r>
            <a:endParaRPr lang="ko-KR" altLang="en-US" sz="1200" cap="none" dirty="0" smtClean="0" b="1">
              <a:solidFill>
                <a:srgbClr val="808080"/>
              </a:solidFill>
              <a:latin typeface="맑은 고딕" charset="0"/>
              <a:ea typeface="맑은 고딕" charset="0"/>
            </a:endParaRPr>
          </a:p>
        </p:txBody>
      </p:sp>
      <p:sp>
        <p:nvSpPr>
          <p:cNvPr id="22" name="도형 21"/>
          <p:cNvSpPr>
            <a:spLocks/>
          </p:cNvSpPr>
          <p:nvPr/>
        </p:nvSpPr>
        <p:spPr>
          <a:xfrm rot="16200000">
            <a:off x="4127500" y="2189480"/>
            <a:ext cx="230505" cy="190500"/>
          </a:xfrm>
          <a:prstGeom prst="flowChartDelay"/>
          <a:solidFill>
            <a:srgbClr val="000000"/>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fontAlgn="auto" defTabSz="508000">
              <a:lnSpc>
                <a:spcPct val="100000"/>
              </a:lnSpc>
              <a:spcBef>
                <a:spcPts val="0"/>
              </a:spcBef>
              <a:spcAft>
                <a:spcPts val="0"/>
              </a:spcAft>
              <a:buFontTx/>
              <a:buNone/>
            </a:pPr>
            <a:endParaRPr lang="ko-KR" altLang="en-US" sz="1800" cap="none" dirty="0" smtClean="0" b="0">
              <a:latin typeface="맑은 고딕" charset="0"/>
              <a:ea typeface="맑은 고딕" charset="0"/>
            </a:endParaRPr>
          </a:p>
        </p:txBody>
      </p:sp>
      <p:sp>
        <p:nvSpPr>
          <p:cNvPr id="23" name="텍스트 상자 22"/>
          <p:cNvSpPr txBox="1">
            <a:spLocks/>
          </p:cNvSpPr>
          <p:nvPr/>
        </p:nvSpPr>
        <p:spPr>
          <a:xfrm rot="0">
            <a:off x="2286000" y="2286000"/>
            <a:ext cx="4572635" cy="277495"/>
          </a:xfrm>
          <a:prstGeom prst="rect"/>
          <a:noFill/>
        </p:spPr>
        <p:txBody>
          <a:bodyPr wrap="square" lIns="0" tIns="0" rIns="0" bIns="0" vert="horz" anchor="t">
            <a:noAutofit/>
          </a:bodyPr>
          <a:lstStyle/>
          <a:p>
            <a:pPr marL="0" indent="0" algn="just" fontAlgn="auto" defTabSz="508000">
              <a:lnSpc>
                <a:spcPct val="100000"/>
              </a:lnSpc>
              <a:spcBef>
                <a:spcPts val="0"/>
              </a:spcBef>
              <a:spcAft>
                <a:spcPts val="0"/>
              </a:spcAft>
              <a:buFontTx/>
              <a:buNone/>
            </a:pPr>
            <a:endParaRPr lang="ko-KR" altLang="en-US" sz="1800" cap="none" dirty="0" smtClean="0" b="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86616328520"/>
          <p:cNvSpPr/>
          <p:nvPr/>
        </p:nvSpPr>
        <p:spPr>
          <a:xfrm>
            <a:off x="1344930" y="226060"/>
            <a:ext cx="1082675"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 향후계획</a:t>
            </a:r>
            <a:endParaRPr lang="ko-KR" altLang="en-US" sz="1800" cap="none" dirty="0" smtClean="0" b="1">
              <a:solidFill>
                <a:srgbClr val="7F7F7F"/>
              </a:solidFill>
              <a:latin typeface="맑은 고딕" charset="0"/>
              <a:ea typeface="맑은 고딕" charset="0"/>
            </a:endParaRPr>
          </a:p>
        </p:txBody>
      </p:sp>
      <p:sp>
        <p:nvSpPr>
          <p:cNvPr id="4" name="nppt_1508286616328521"/>
          <p:cNvSpPr/>
          <p:nvPr/>
        </p:nvSpPr>
        <p:spPr>
          <a:xfrm>
            <a:off x="0" y="22225"/>
            <a:ext cx="1450975"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86616328523"/>
          <p:cNvSpPr/>
          <p:nvPr/>
        </p:nvSpPr>
        <p:spPr>
          <a:xfrm>
            <a:off x="-635" y="235585"/>
            <a:ext cx="1450340" cy="372110"/>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개발비전</a:t>
            </a:r>
            <a:endParaRPr lang="ko-KR" altLang="en-US" sz="1800" cap="none" dirty="0" smtClean="0" b="1">
              <a:solidFill>
                <a:srgbClr val="FFFFFF"/>
              </a:solidFill>
              <a:latin typeface="맑은 고딕" charset="0"/>
              <a:ea typeface="맑은 고딕" charset="0"/>
            </a:endParaRPr>
          </a:p>
        </p:txBody>
      </p:sp>
      <p:sp>
        <p:nvSpPr>
          <p:cNvPr id="6" name="nppt_15082866163281058"/>
          <p:cNvSpPr/>
          <p:nvPr/>
        </p:nvSpPr>
        <p:spPr>
          <a:xfrm>
            <a:off x="460375" y="1244600"/>
            <a:ext cx="3907155" cy="5239385"/>
          </a:xfrm>
          <a:prstGeom prst="roundRect">
            <a:avLst>
              <a:gd name="adj" fmla="val 3117"/>
            </a:avLst>
          </a:prstGeom>
          <a:noFill/>
          <a:ln w="6350" cap="flat">
            <a:solidFill>
              <a:srgbClr val="ffffff">
                <a:lumMod val="65000"/>
              </a:srgb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7" name="nppt_15082866163281109"/>
          <p:cNvSpPr/>
          <p:nvPr/>
        </p:nvSpPr>
        <p:spPr>
          <a:xfrm>
            <a:off x="4850765" y="1244600"/>
            <a:ext cx="3907155" cy="5239385"/>
          </a:xfrm>
          <a:prstGeom prst="roundRect">
            <a:avLst>
              <a:gd name="adj" fmla="val 3117"/>
            </a:avLst>
          </a:prstGeom>
          <a:noFill/>
          <a:ln w="6350" cap="flat">
            <a:solidFill>
              <a:srgbClr val="ffffff">
                <a:lumMod val="65000"/>
              </a:srgb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grpSp>
        <p:nvGrpSpPr>
          <p:cNvPr id="8" name="nppt_1508289924463261"/>
          <p:cNvGrpSpPr>
            <a:grpSpLocks/>
          </p:cNvGrpSpPr>
          <p:nvPr/>
        </p:nvGrpSpPr>
        <p:grpSpPr>
          <a:xfrm>
            <a:off x="1073150" y="1066800"/>
            <a:ext cx="2686050" cy="355600"/>
            <a:chOff x="1073150" y="1066800"/>
            <a:chExt cx="2686050" cy="355600"/>
          </a:xfrm>
        </p:grpSpPr>
        <p:sp>
          <p:nvSpPr>
            <p:cNvPr id="9" name="nppt_1508289924463262"/>
            <p:cNvSpPr/>
            <p:nvPr/>
          </p:nvSpPr>
          <p:spPr>
            <a:xfrm>
              <a:off x="1073150" y="1066800"/>
              <a:ext cx="2686685" cy="356235"/>
            </a:xfrm>
            <a:prstGeom prst="roundRect">
              <a:avLst>
                <a:gd name="adj" fmla="val 50000"/>
              </a:avLst>
            </a:prstGeom>
            <a:solidFill>
              <a:srgbClr val="ffffff">
                <a:lumMod val="50000"/>
              </a:srgb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10" name="nppt_1508289924463266"/>
            <p:cNvSpPr/>
            <p:nvPr/>
          </p:nvSpPr>
          <p:spPr>
            <a:xfrm>
              <a:off x="1200150" y="1075690"/>
              <a:ext cx="2432685" cy="338455"/>
            </a:xfrm>
            <a:prstGeom prst="rect">
              <a:avLst/>
            </a:prstGeom>
            <a:noFill/>
            <a:ln w="9525" cap="flat">
              <a:noFill/>
              <a:prstDash val="sysDot"/>
              <a:miter lim="800000"/>
            </a:ln>
            <a:effectLst xmlns:a="http://schemas.openxmlformats.org/drawingml/2006/main"/>
          </p:spPr>
          <p:style>
            <a:lnRef idx="1">
              <a:schemeClr val="accent1"/>
            </a:lnRef>
            <a:fillRef idx="3">
              <a:schemeClr val="accent1"/>
            </a:fillRef>
            <a:effectRef idx="2">
              <a:schemeClr val="accent1"/>
            </a:effectRef>
            <a:fontRef idx="minor">
              <a:schemeClr val="lt1"/>
            </a:fontRef>
          </p:style>
          <p:txBody>
            <a:bodyPr wrap="square" lIns="91440" tIns="45720" rIns="91440" bIns="45720" numCol="1" vert="horz" anchor="ctr">
              <a:spAutoFit/>
            </a:bodyPr>
            <a:lstStyle/>
            <a:p>
              <a:pPr marL="0" indent="0" algn="ctr" fontAlgn="auto" defTabSz="914400" eaLnBrk="0" latinLnBrk="0">
                <a:lnSpc>
                  <a:spcPct val="100000"/>
                </a:lnSpc>
                <a:spcBef>
                  <a:spcPts val="0"/>
                </a:spcBef>
                <a:spcAft>
                  <a:spcPts val="0"/>
                </a:spcAft>
                <a:buFontTx/>
                <a:buNone/>
              </a:pPr>
              <a:r>
                <a:rPr lang="en-US" altLang="ko-KR" sz="1600" cap="none" spc="-150" dirty="0" smtClean="0" b="0">
                  <a:solidFill>
                    <a:srgbClr val="FFFFFF"/>
                  </a:solidFill>
                  <a:latin typeface="맑은 고딕" charset="0"/>
                  <a:ea typeface="맑은 고딕" charset="0"/>
                </a:rPr>
                <a:t>제한사항</a:t>
              </a:r>
              <a:endParaRPr lang="ko-KR" altLang="en-US" sz="1600" cap="none" dirty="0" smtClean="0" b="0">
                <a:solidFill>
                  <a:srgbClr val="FFFFFF"/>
                </a:solidFill>
                <a:latin typeface="맑은 고딕" charset="0"/>
                <a:ea typeface="맑은 고딕" charset="0"/>
              </a:endParaRPr>
            </a:p>
          </p:txBody>
        </p:sp>
      </p:grpSp>
      <p:grpSp>
        <p:nvGrpSpPr>
          <p:cNvPr id="11" name="nppt_1508289924463642"/>
          <p:cNvGrpSpPr>
            <a:grpSpLocks/>
          </p:cNvGrpSpPr>
          <p:nvPr/>
        </p:nvGrpSpPr>
        <p:grpSpPr>
          <a:xfrm>
            <a:off x="5416550" y="1066800"/>
            <a:ext cx="2686050" cy="355600"/>
            <a:chOff x="5416550" y="1066800"/>
            <a:chExt cx="2686050" cy="355600"/>
          </a:xfrm>
        </p:grpSpPr>
        <p:sp>
          <p:nvSpPr>
            <p:cNvPr id="12" name="nppt_1508289924463643"/>
            <p:cNvSpPr/>
            <p:nvPr/>
          </p:nvSpPr>
          <p:spPr>
            <a:xfrm>
              <a:off x="5416550" y="1066800"/>
              <a:ext cx="2686685" cy="356235"/>
            </a:xfrm>
            <a:prstGeom prst="roundRect">
              <a:avLst>
                <a:gd name="adj" fmla="val 50000"/>
              </a:avLst>
            </a:prstGeom>
            <a:solidFill>
              <a:srgbClr val="ffffff">
                <a:lumMod val="50000"/>
              </a:srgb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13" name="nppt_1508289924463647"/>
            <p:cNvSpPr/>
            <p:nvPr/>
          </p:nvSpPr>
          <p:spPr>
            <a:xfrm>
              <a:off x="5543550" y="1075690"/>
              <a:ext cx="2432685" cy="338455"/>
            </a:xfrm>
            <a:prstGeom prst="rect">
              <a:avLst/>
            </a:prstGeom>
            <a:noFill/>
            <a:ln w="9525" cap="flat">
              <a:noFill/>
              <a:prstDash val="sysDot"/>
              <a:miter lim="800000"/>
            </a:ln>
            <a:effectLst xmlns:a="http://schemas.openxmlformats.org/drawingml/2006/main"/>
          </p:spPr>
          <p:style>
            <a:lnRef idx="1">
              <a:schemeClr val="accent1"/>
            </a:lnRef>
            <a:fillRef idx="3">
              <a:schemeClr val="accent1"/>
            </a:fillRef>
            <a:effectRef idx="2">
              <a:schemeClr val="accent1"/>
            </a:effectRef>
            <a:fontRef idx="minor">
              <a:schemeClr val="lt1"/>
            </a:fontRef>
          </p:style>
          <p:txBody>
            <a:bodyPr wrap="square" lIns="91440" tIns="45720" rIns="91440" bIns="45720" numCol="1" vert="horz" anchor="ctr">
              <a:spAutoFit/>
            </a:bodyPr>
            <a:lstStyle/>
            <a:p>
              <a:pPr marL="0" indent="0" algn="ctr" fontAlgn="auto" defTabSz="914400" eaLnBrk="0" latinLnBrk="0">
                <a:lnSpc>
                  <a:spcPct val="100000"/>
                </a:lnSpc>
                <a:spcBef>
                  <a:spcPts val="0"/>
                </a:spcBef>
                <a:spcAft>
                  <a:spcPts val="0"/>
                </a:spcAft>
                <a:buFontTx/>
                <a:buNone/>
              </a:pPr>
              <a:r>
                <a:rPr lang="en-US" altLang="ko-KR" sz="1600" cap="none" dirty="0" smtClean="0" b="0">
                  <a:solidFill>
                    <a:srgbClr val="FFFFFF"/>
                  </a:solidFill>
                  <a:latin typeface="맑은 고딕" charset="0"/>
                  <a:ea typeface="맑은 고딕" charset="0"/>
                </a:rPr>
                <a:t>변경계획</a:t>
              </a:r>
              <a:endParaRPr lang="ko-KR" altLang="en-US" sz="1600" cap="none" dirty="0" smtClean="0" b="0">
                <a:solidFill>
                  <a:srgbClr val="FFFFFF"/>
                </a:solidFill>
                <a:latin typeface="맑은 고딕" charset="0"/>
                <a:ea typeface="맑은 고딕" charset="0"/>
              </a:endParaRPr>
            </a:p>
          </p:txBody>
        </p:sp>
      </p:grpSp>
      <p:sp>
        <p:nvSpPr>
          <p:cNvPr id="14" name="nppt_15082866163281045"/>
          <p:cNvSpPr/>
          <p:nvPr/>
        </p:nvSpPr>
        <p:spPr>
          <a:xfrm rot="16200000">
            <a:off x="855980" y="1562735"/>
            <a:ext cx="929640" cy="1310640"/>
          </a:xfrm>
          <a:prstGeom prst="roundRect">
            <a:avLst>
              <a:gd name="adj" fmla="val 13646"/>
            </a:avLst>
          </a:prstGeom>
          <a:solidFill>
            <a:srgbClr val="00b4b0"/>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5" name="nppt_15082866163281049"/>
          <p:cNvSpPr/>
          <p:nvPr/>
        </p:nvSpPr>
        <p:spPr>
          <a:xfrm>
            <a:off x="814070" y="1980565"/>
            <a:ext cx="891540" cy="476250"/>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센서</a:t>
            </a:r>
            <a:endParaRPr lang="ko-KR" altLang="en-US" sz="1400" cap="none" dirty="0" smtClean="0" b="0">
              <a:solidFill>
                <a:srgbClr val="FFFFFF"/>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(Sensor)</a:t>
            </a:r>
            <a:endParaRPr lang="ko-KR" altLang="en-US" sz="1400" cap="none" dirty="0" smtClean="0" b="0">
              <a:solidFill>
                <a:srgbClr val="FFFFFF"/>
              </a:solidFill>
              <a:latin typeface="맑은 고딕" charset="0"/>
              <a:ea typeface="맑은 고딕" charset="0"/>
            </a:endParaRPr>
          </a:p>
        </p:txBody>
      </p:sp>
      <p:sp>
        <p:nvSpPr>
          <p:cNvPr id="16" name="nppt_15082866163281053"/>
          <p:cNvSpPr/>
          <p:nvPr/>
        </p:nvSpPr>
        <p:spPr>
          <a:xfrm rot="16200000">
            <a:off x="2433955" y="1088390"/>
            <a:ext cx="1017905" cy="2259965"/>
          </a:xfrm>
          <a:prstGeom prst="roundRect">
            <a:avLst>
              <a:gd name="adj" fmla="val 2161"/>
            </a:avLst>
          </a:prstGeom>
          <a:solidFill>
            <a:srgbClr val="ffffff"/>
          </a:solidFill>
          <a:ln w="9525" cap="flat">
            <a:solidFill>
              <a:srgbClr val="00b4b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17" name="nppt_15082866163281057"/>
          <p:cNvSpPr/>
          <p:nvPr/>
        </p:nvSpPr>
        <p:spPr>
          <a:xfrm>
            <a:off x="1915795" y="1761490"/>
            <a:ext cx="2126615" cy="925195"/>
          </a:xfrm>
          <a:prstGeom prst="rect">
            <a:avLst/>
          </a:prstGeom>
        </p:spPr>
        <p:txBody>
          <a:bodyPr wrap="square" lIns="91440" tIns="45720" rIns="91440" bIns="45720" numCol="1" vert="horz" anchor="t">
            <a:spAutoFit/>
          </a:bodyPr>
          <a:lstStyle/>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센서 통합 블루투스모듈</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센서 통합 전류사용</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a:t>
            </a:r>
            <a:r>
              <a:rPr lang="en-US" altLang="ko-KR" sz="1200" cap="none" dirty="0" smtClean="0" b="0">
                <a:solidFill>
                  <a:srgbClr val="000000"/>
                </a:solidFill>
                <a:latin typeface="맑은 고딕" charset="0"/>
                <a:ea typeface="맑은 고딕" charset="0"/>
              </a:rPr>
              <a:t>스위치, 초음파</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총 3대 도입예정</a:t>
            </a:r>
            <a:endParaRPr lang="ko-KR" altLang="en-US" sz="1200" cap="none" dirty="0" smtClean="0" b="0">
              <a:solidFill>
                <a:srgbClr val="000000"/>
              </a:solidFill>
              <a:latin typeface="맑은 고딕" charset="0"/>
              <a:ea typeface="맑은 고딕" charset="0"/>
            </a:endParaRPr>
          </a:p>
        </p:txBody>
      </p:sp>
      <p:sp>
        <p:nvSpPr>
          <p:cNvPr id="18" name="nppt_15082866163281078"/>
          <p:cNvSpPr/>
          <p:nvPr/>
        </p:nvSpPr>
        <p:spPr>
          <a:xfrm>
            <a:off x="816610" y="3505200"/>
            <a:ext cx="984250" cy="475615"/>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패키지 소재</a:t>
            </a:r>
            <a:endParaRPr lang="ko-KR" altLang="en-US" sz="1200" cap="none" dirty="0" smtClean="0" b="0">
              <a:solidFill>
                <a:srgbClr val="FFFFFF"/>
              </a:solidFill>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및 공정</a:t>
            </a:r>
            <a:endParaRPr lang="ko-KR" altLang="en-US" sz="1200" cap="none" dirty="0" smtClean="0" b="0">
              <a:solidFill>
                <a:srgbClr val="FFFFFF"/>
              </a:solidFill>
              <a:latin typeface="맑은 고딕" charset="0"/>
              <a:ea typeface="맑은 고딕" charset="0"/>
            </a:endParaRPr>
          </a:p>
        </p:txBody>
      </p:sp>
      <p:sp>
        <p:nvSpPr>
          <p:cNvPr id="19" name="nppt_15082866163281082"/>
          <p:cNvSpPr/>
          <p:nvPr/>
        </p:nvSpPr>
        <p:spPr>
          <a:xfrm rot="16200000">
            <a:off x="892810" y="3199130"/>
            <a:ext cx="929640" cy="1310640"/>
          </a:xfrm>
          <a:prstGeom prst="roundRect">
            <a:avLst>
              <a:gd name="adj" fmla="val 13646"/>
            </a:avLst>
          </a:prstGeom>
          <a:solidFill>
            <a:schemeClr val="dk2">
              <a:lumMod val="60000"/>
              <a:lumOff val="40000"/>
            </a:scheme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20" name="nppt_15082866163281086"/>
          <p:cNvSpPr/>
          <p:nvPr/>
        </p:nvSpPr>
        <p:spPr>
          <a:xfrm>
            <a:off x="724535" y="3632200"/>
            <a:ext cx="1127125" cy="475615"/>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상황세분화</a:t>
            </a:r>
            <a:endParaRPr lang="ko-KR" altLang="en-US" sz="1400" cap="none" dirty="0" smtClean="0" b="0">
              <a:solidFill>
                <a:srgbClr val="FFFFFF"/>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(Segemtent)</a:t>
            </a:r>
            <a:endParaRPr lang="ko-KR" altLang="en-US" sz="1400" cap="none" dirty="0" smtClean="0" b="0">
              <a:solidFill>
                <a:srgbClr val="FFFFFF"/>
              </a:solidFill>
              <a:latin typeface="맑은 고딕" charset="0"/>
              <a:ea typeface="맑은 고딕" charset="0"/>
            </a:endParaRPr>
          </a:p>
        </p:txBody>
      </p:sp>
      <p:sp>
        <p:nvSpPr>
          <p:cNvPr id="21" name="nppt_15082866163281090"/>
          <p:cNvSpPr/>
          <p:nvPr/>
        </p:nvSpPr>
        <p:spPr>
          <a:xfrm rot="16200000">
            <a:off x="2470785" y="2724785"/>
            <a:ext cx="1017905" cy="2259965"/>
          </a:xfrm>
          <a:prstGeom prst="roundRect">
            <a:avLst>
              <a:gd name="adj" fmla="val 2161"/>
            </a:avLst>
          </a:prstGeom>
          <a:solidFill>
            <a:srgbClr val="ffffff"/>
          </a:solidFill>
          <a:ln w="9525" cap="flat">
            <a:solidFill>
              <a:srgbClr val="3760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22" name="nppt_15082866163281094"/>
          <p:cNvSpPr>
            <a:spLocks/>
          </p:cNvSpPr>
          <p:nvPr/>
        </p:nvSpPr>
        <p:spPr>
          <a:xfrm rot="0">
            <a:off x="1935480" y="3488690"/>
            <a:ext cx="2055495" cy="716915"/>
          </a:xfrm>
          <a:prstGeom prst="rect"/>
        </p:spPr>
        <p:txBody>
          <a:bodyPr wrap="square" lIns="91440" tIns="45720" rIns="91440" bIns="45720" numCol="1" vert="horz" anchor="t">
            <a:spAutoFit/>
          </a:bodyPr>
          <a:lstStyle/>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일부 특수상황</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발생시간만 기록</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사고간 인과관계 사람이 분석</a:t>
            </a:r>
            <a:endParaRPr lang="ko-KR" altLang="en-US" sz="1200" cap="none" dirty="0" smtClean="0" b="0">
              <a:solidFill>
                <a:srgbClr val="000000"/>
              </a:solidFill>
              <a:latin typeface="맑은 고딕" charset="0"/>
              <a:ea typeface="맑은 고딕" charset="0"/>
            </a:endParaRPr>
          </a:p>
        </p:txBody>
      </p:sp>
      <p:sp>
        <p:nvSpPr>
          <p:cNvPr id="23" name="nppt_15082899244631898"/>
          <p:cNvSpPr/>
          <p:nvPr/>
        </p:nvSpPr>
        <p:spPr>
          <a:xfrm>
            <a:off x="798195" y="5222240"/>
            <a:ext cx="984250" cy="475615"/>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패키지 소재</a:t>
            </a:r>
            <a:endParaRPr lang="ko-KR" altLang="en-US" sz="1200" cap="none" dirty="0" smtClean="0" b="0">
              <a:solidFill>
                <a:srgbClr val="FFFFFF"/>
              </a:solidFill>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및 공정</a:t>
            </a:r>
            <a:endParaRPr lang="ko-KR" altLang="en-US" sz="1200" cap="none" dirty="0" smtClean="0" b="0">
              <a:solidFill>
                <a:srgbClr val="FFFFFF"/>
              </a:solidFill>
              <a:latin typeface="맑은 고딕" charset="0"/>
              <a:ea typeface="맑은 고딕" charset="0"/>
            </a:endParaRPr>
          </a:p>
        </p:txBody>
      </p:sp>
      <p:sp>
        <p:nvSpPr>
          <p:cNvPr id="24" name="nppt_15082899244631902"/>
          <p:cNvSpPr/>
          <p:nvPr/>
        </p:nvSpPr>
        <p:spPr>
          <a:xfrm rot="16200000">
            <a:off x="874395" y="4927600"/>
            <a:ext cx="929640" cy="1310640"/>
          </a:xfrm>
          <a:prstGeom prst="roundRect">
            <a:avLst>
              <a:gd name="adj" fmla="val 13646"/>
            </a:avLst>
          </a:prstGeom>
          <a:solidFill>
            <a:srgbClr val="376092"/>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25" name="nppt_15082899244631906"/>
          <p:cNvSpPr>
            <a:spLocks/>
          </p:cNvSpPr>
          <p:nvPr/>
        </p:nvSpPr>
        <p:spPr>
          <a:xfrm rot="0">
            <a:off x="616585" y="5360670"/>
            <a:ext cx="1235710" cy="475615"/>
          </a:xfrm>
          <a:prstGeom prst="rect"/>
          <a:noFill/>
          <a:ln w="0">
            <a:noFill/>
            <a:prstDash/>
          </a:ln>
        </p:spPr>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통신</a:t>
            </a:r>
            <a:endParaRPr lang="ko-KR" altLang="en-US" sz="1400" cap="none" dirty="0" smtClean="0" b="0">
              <a:solidFill>
                <a:srgbClr val="FFFFFF"/>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100" cap="none" dirty="0" smtClean="0" b="0">
                <a:solidFill>
                  <a:srgbClr val="FFFFFF"/>
                </a:solidFill>
                <a:latin typeface="맑은 고딕" charset="0"/>
                <a:ea typeface="맑은 고딕" charset="0"/>
              </a:rPr>
              <a:t>(Communication)</a:t>
            </a:r>
            <a:endParaRPr lang="ko-KR" altLang="en-US" sz="1100" cap="none" dirty="0" smtClean="0" b="0">
              <a:solidFill>
                <a:srgbClr val="FFFFFF"/>
              </a:solidFill>
              <a:latin typeface="맑은 고딕" charset="0"/>
              <a:ea typeface="맑은 고딕" charset="0"/>
            </a:endParaRPr>
          </a:p>
        </p:txBody>
      </p:sp>
      <p:sp>
        <p:nvSpPr>
          <p:cNvPr id="26" name="nppt_15082899244631910"/>
          <p:cNvSpPr/>
          <p:nvPr/>
        </p:nvSpPr>
        <p:spPr>
          <a:xfrm rot="16200000">
            <a:off x="2452370" y="4453255"/>
            <a:ext cx="1017905" cy="2259965"/>
          </a:xfrm>
          <a:prstGeom prst="roundRect">
            <a:avLst>
              <a:gd name="adj" fmla="val 2161"/>
            </a:avLst>
          </a:prstGeom>
          <a:solidFill>
            <a:srgbClr val="ffffff"/>
          </a:solidFill>
          <a:ln w="9525" cap="flat">
            <a:solidFill>
              <a:srgbClr val="3760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27" name="nppt_15082899244631914"/>
          <p:cNvSpPr/>
          <p:nvPr/>
        </p:nvSpPr>
        <p:spPr>
          <a:xfrm>
            <a:off x="1917065" y="5115560"/>
            <a:ext cx="2056130" cy="925195"/>
          </a:xfrm>
          <a:prstGeom prst="rect">
            <a:avLst/>
          </a:prstGeom>
        </p:spPr>
        <p:txBody>
          <a:bodyPr wrap="square" lIns="91440" tIns="45720" rIns="91440" bIns="45720" numCol="1" vert="horz" anchor="t">
            <a:spAutoFit/>
          </a:bodyPr>
          <a:lstStyle/>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블루투스 통신으로 거리 제한</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위치확인불가</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원격지서버로 보고</a:t>
            </a:r>
            <a:endParaRPr lang="ko-KR" altLang="en-US" sz="1200" cap="none" dirty="0" smtClean="0" b="0">
              <a:solidFill>
                <a:srgbClr val="000000"/>
              </a:solidFill>
              <a:latin typeface="맑은 고딕" charset="0"/>
              <a:ea typeface="맑은 고딕" charset="0"/>
            </a:endParaRPr>
          </a:p>
        </p:txBody>
      </p:sp>
      <p:sp>
        <p:nvSpPr>
          <p:cNvPr id="28" name="nppt_15082899244633085"/>
          <p:cNvSpPr/>
          <p:nvPr/>
        </p:nvSpPr>
        <p:spPr>
          <a:xfrm rot="16200000">
            <a:off x="5327650" y="1562735"/>
            <a:ext cx="929640" cy="1310640"/>
          </a:xfrm>
          <a:prstGeom prst="roundRect">
            <a:avLst>
              <a:gd name="adj" fmla="val 13646"/>
            </a:avLst>
          </a:prstGeom>
          <a:solidFill>
            <a:srgbClr val="00b4b0"/>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29" name="nppt_15082899244633089"/>
          <p:cNvSpPr/>
          <p:nvPr/>
        </p:nvSpPr>
        <p:spPr>
          <a:xfrm>
            <a:off x="5285740" y="1980565"/>
            <a:ext cx="891540" cy="476250"/>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센서</a:t>
            </a:r>
            <a:endParaRPr lang="ko-KR" altLang="en-US" sz="1400" cap="none" dirty="0" smtClean="0" b="0">
              <a:solidFill>
                <a:srgbClr val="FFFFFF"/>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(Sensor)</a:t>
            </a:r>
            <a:endParaRPr lang="ko-KR" altLang="en-US" sz="1400" cap="none" dirty="0" smtClean="0" b="0">
              <a:solidFill>
                <a:srgbClr val="FFFFFF"/>
              </a:solidFill>
              <a:latin typeface="맑은 고딕" charset="0"/>
              <a:ea typeface="맑은 고딕" charset="0"/>
            </a:endParaRPr>
          </a:p>
        </p:txBody>
      </p:sp>
      <p:sp>
        <p:nvSpPr>
          <p:cNvPr id="30" name="nppt_15082899244633093"/>
          <p:cNvSpPr/>
          <p:nvPr/>
        </p:nvSpPr>
        <p:spPr>
          <a:xfrm rot="16200000">
            <a:off x="6905625" y="1088390"/>
            <a:ext cx="1017905" cy="2259965"/>
          </a:xfrm>
          <a:prstGeom prst="roundRect">
            <a:avLst>
              <a:gd name="adj" fmla="val 2161"/>
            </a:avLst>
          </a:prstGeom>
          <a:solidFill>
            <a:srgbClr val="ffffff"/>
          </a:solidFill>
          <a:ln w="9525" cap="flat">
            <a:solidFill>
              <a:srgbClr val="00b4b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31" name="nppt_15082899244633097"/>
          <p:cNvSpPr/>
          <p:nvPr/>
        </p:nvSpPr>
        <p:spPr>
          <a:xfrm>
            <a:off x="6387465" y="1761490"/>
            <a:ext cx="2126615" cy="925195"/>
          </a:xfrm>
          <a:prstGeom prst="rect">
            <a:avLst/>
          </a:prstGeom>
        </p:spPr>
        <p:txBody>
          <a:bodyPr wrap="square" lIns="91440" tIns="45720" rIns="91440" bIns="45720" numCol="1" vert="horz" anchor="t">
            <a:spAutoFit/>
          </a:bodyPr>
          <a:lstStyle/>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센서 별 블루투스모듈</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센서 별 전류사용</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a:t>
            </a:r>
            <a:r>
              <a:rPr lang="en-US" altLang="ko-KR" sz="1200" cap="none" dirty="0" smtClean="0" b="0">
                <a:solidFill>
                  <a:srgbClr val="000000"/>
                </a:solidFill>
                <a:latin typeface="맑은 고딕" charset="0"/>
                <a:ea typeface="맑은 고딕" charset="0"/>
              </a:rPr>
              <a:t>충돌감지 센서, 심박수센서</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총 3대 도입예정</a:t>
            </a:r>
            <a:endParaRPr lang="ko-KR" altLang="en-US" sz="1200" cap="none" dirty="0" smtClean="0" b="0">
              <a:solidFill>
                <a:srgbClr val="000000"/>
              </a:solidFill>
              <a:latin typeface="맑은 고딕" charset="0"/>
              <a:ea typeface="맑은 고딕" charset="0"/>
            </a:endParaRPr>
          </a:p>
        </p:txBody>
      </p:sp>
      <p:sp>
        <p:nvSpPr>
          <p:cNvPr id="32" name="nppt_15082899244633242"/>
          <p:cNvSpPr/>
          <p:nvPr/>
        </p:nvSpPr>
        <p:spPr>
          <a:xfrm>
            <a:off x="5276215" y="3514090"/>
            <a:ext cx="984250" cy="475615"/>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패키지 소재</a:t>
            </a:r>
            <a:endParaRPr lang="ko-KR" altLang="en-US" sz="1200" cap="none" dirty="0" smtClean="0" b="0">
              <a:solidFill>
                <a:srgbClr val="FFFFFF"/>
              </a:solidFill>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및 공정</a:t>
            </a:r>
            <a:endParaRPr lang="ko-KR" altLang="en-US" sz="1200" cap="none" dirty="0" smtClean="0" b="0">
              <a:solidFill>
                <a:srgbClr val="FFFFFF"/>
              </a:solidFill>
              <a:latin typeface="맑은 고딕" charset="0"/>
              <a:ea typeface="맑은 고딕" charset="0"/>
            </a:endParaRPr>
          </a:p>
        </p:txBody>
      </p:sp>
      <p:sp>
        <p:nvSpPr>
          <p:cNvPr id="33" name="nppt_15082899244633246"/>
          <p:cNvSpPr/>
          <p:nvPr/>
        </p:nvSpPr>
        <p:spPr>
          <a:xfrm rot="16200000">
            <a:off x="5352415" y="3208655"/>
            <a:ext cx="929640" cy="1310640"/>
          </a:xfrm>
          <a:prstGeom prst="roundRect">
            <a:avLst>
              <a:gd name="adj" fmla="val 13646"/>
            </a:avLst>
          </a:prstGeom>
          <a:solidFill>
            <a:schemeClr val="dk2">
              <a:lumMod val="60000"/>
              <a:lumOff val="40000"/>
            </a:scheme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34" name="nppt_15082899244633250"/>
          <p:cNvSpPr/>
          <p:nvPr/>
        </p:nvSpPr>
        <p:spPr>
          <a:xfrm>
            <a:off x="5184775" y="3641090"/>
            <a:ext cx="1127125" cy="475615"/>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상황세분화</a:t>
            </a:r>
            <a:endParaRPr lang="ko-KR" altLang="en-US" sz="1400" cap="none" dirty="0" smtClean="0" b="0">
              <a:solidFill>
                <a:srgbClr val="FFFFFF"/>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(Segemtent)</a:t>
            </a:r>
            <a:endParaRPr lang="ko-KR" altLang="en-US" sz="1400" cap="none" dirty="0" smtClean="0" b="0">
              <a:solidFill>
                <a:srgbClr val="FFFFFF"/>
              </a:solidFill>
              <a:latin typeface="맑은 고딕" charset="0"/>
              <a:ea typeface="맑은 고딕" charset="0"/>
            </a:endParaRPr>
          </a:p>
        </p:txBody>
      </p:sp>
      <p:sp>
        <p:nvSpPr>
          <p:cNvPr id="35" name="nppt_15082899244633254"/>
          <p:cNvSpPr/>
          <p:nvPr/>
        </p:nvSpPr>
        <p:spPr>
          <a:xfrm rot="16200000">
            <a:off x="6930390" y="2734310"/>
            <a:ext cx="1017905" cy="2259965"/>
          </a:xfrm>
          <a:prstGeom prst="roundRect">
            <a:avLst>
              <a:gd name="adj" fmla="val 2161"/>
            </a:avLst>
          </a:prstGeom>
          <a:solidFill>
            <a:srgbClr val="ffffff"/>
          </a:solidFill>
          <a:ln w="9525" cap="flat">
            <a:solidFill>
              <a:srgbClr val="3760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36" name="nppt_15082899244633258"/>
          <p:cNvSpPr>
            <a:spLocks/>
          </p:cNvSpPr>
          <p:nvPr/>
        </p:nvSpPr>
        <p:spPr>
          <a:xfrm rot="0">
            <a:off x="6395085" y="3498215"/>
            <a:ext cx="2055495" cy="701675"/>
          </a:xfrm>
          <a:prstGeom prst="rect"/>
        </p:spPr>
        <p:txBody>
          <a:bodyPr wrap="square" lIns="91440" tIns="45720" rIns="91440" bIns="45720" numCol="1" vert="horz" anchor="t">
            <a:spAutoFit/>
          </a:bodyPr>
          <a:lstStyle/>
          <a:p>
            <a:pPr marL="0" indent="0" algn="l" fontAlgn="auto" defTabSz="914400" eaLnBrk="0" latinLnBrk="0">
              <a:lnSpc>
                <a:spcPts val="16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발생시간에 따른 상황순서기록</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ts val="16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침수상황등 부가상황 추가</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ts val="16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사고간 인과관계 판단가능</a:t>
            </a:r>
            <a:endParaRPr lang="ko-KR" altLang="en-US" sz="1200" cap="none" dirty="0" smtClean="0" b="0">
              <a:solidFill>
                <a:srgbClr val="000000"/>
              </a:solidFill>
              <a:latin typeface="맑은 고딕" charset="0"/>
              <a:ea typeface="맑은 고딕" charset="0"/>
            </a:endParaRPr>
          </a:p>
        </p:txBody>
      </p:sp>
      <p:sp>
        <p:nvSpPr>
          <p:cNvPr id="37" name="nppt_15082899244633497"/>
          <p:cNvSpPr/>
          <p:nvPr/>
        </p:nvSpPr>
        <p:spPr>
          <a:xfrm>
            <a:off x="5281930" y="5222240"/>
            <a:ext cx="984250" cy="475615"/>
          </a:xfrm>
          <a:prstGeom prst="rect">
            <a:avLst/>
          </a:prstGeom>
          <a:noFill/>
          <a:ln w="6350" cap="flat">
            <a:noFill/>
            <a:prstDash val="solid"/>
          </a:ln>
          <a:effectLst xmlns:a="http://schemas.openxmlformats.org/drawingml/2006/main"/>
        </p:spPr>
        <p:txBody>
          <a:bodyPr wrap="square" lIns="91440" tIns="45720" rIns="91440" bIns="45720" numCol="1" vert="horz" anchor="ctr">
            <a:noAutofit/>
          </a:bodyPr>
          <a:lstStyle/>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패키지 소재</a:t>
            </a:r>
            <a:endParaRPr lang="ko-KR" altLang="en-US" sz="1200" cap="none" dirty="0" smtClean="0" b="0">
              <a:solidFill>
                <a:srgbClr val="FFFFFF"/>
              </a:solidFill>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r>
              <a:rPr lang="en-US" altLang="ko-KR" sz="1200" cap="none" spc="-150" dirty="0" smtClean="0" b="0">
                <a:solidFill>
                  <a:srgbClr val="FFFFFF"/>
                </a:solidFill>
                <a:latin typeface="맑은 고딕" charset="0"/>
                <a:ea typeface="맑은 고딕" charset="0"/>
              </a:rPr>
              <a:t>및 공정</a:t>
            </a:r>
            <a:endParaRPr lang="ko-KR" altLang="en-US" sz="1200" cap="none" dirty="0" smtClean="0" b="0">
              <a:solidFill>
                <a:srgbClr val="FFFFFF"/>
              </a:solidFill>
              <a:latin typeface="맑은 고딕" charset="0"/>
              <a:ea typeface="맑은 고딕" charset="0"/>
            </a:endParaRPr>
          </a:p>
        </p:txBody>
      </p:sp>
      <p:sp>
        <p:nvSpPr>
          <p:cNvPr id="38" name="nppt_15082899244633501"/>
          <p:cNvSpPr/>
          <p:nvPr/>
        </p:nvSpPr>
        <p:spPr>
          <a:xfrm rot="16200000">
            <a:off x="5358130" y="4927600"/>
            <a:ext cx="929640" cy="1310640"/>
          </a:xfrm>
          <a:prstGeom prst="roundRect">
            <a:avLst>
              <a:gd name="adj" fmla="val 13646"/>
            </a:avLst>
          </a:prstGeom>
          <a:solidFill>
            <a:srgbClr val="376092"/>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39" name="nppt_15082899244633505"/>
          <p:cNvSpPr>
            <a:spLocks/>
          </p:cNvSpPr>
          <p:nvPr/>
        </p:nvSpPr>
        <p:spPr>
          <a:xfrm rot="0">
            <a:off x="5100320" y="5360670"/>
            <a:ext cx="1226820" cy="475615"/>
          </a:xfrm>
          <a:prstGeom prst="rect"/>
          <a:noFill/>
          <a:ln w="0">
            <a:noFill/>
            <a:prstDash/>
          </a:ln>
        </p:spPr>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0">
                <a:solidFill>
                  <a:srgbClr val="FFFFFF"/>
                </a:solidFill>
                <a:latin typeface="맑은 고딕" charset="0"/>
                <a:ea typeface="맑은 고딕" charset="0"/>
              </a:rPr>
              <a:t>통신</a:t>
            </a:r>
            <a:endParaRPr lang="ko-KR" altLang="en-US" sz="1400" cap="none" dirty="0" smtClean="0" b="0">
              <a:solidFill>
                <a:srgbClr val="FFFFFF"/>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100" cap="none" dirty="0" smtClean="0" b="0">
                <a:solidFill>
                  <a:srgbClr val="FFFFFF"/>
                </a:solidFill>
                <a:latin typeface="맑은 고딕" charset="0"/>
                <a:ea typeface="맑은 고딕" charset="0"/>
              </a:rPr>
              <a:t>(Communication)</a:t>
            </a:r>
            <a:endParaRPr lang="ko-KR" altLang="en-US" sz="1100" cap="none" dirty="0" smtClean="0" b="0">
              <a:solidFill>
                <a:srgbClr val="FFFFFF"/>
              </a:solidFill>
              <a:latin typeface="맑은 고딕" charset="0"/>
              <a:ea typeface="맑은 고딕" charset="0"/>
            </a:endParaRPr>
          </a:p>
        </p:txBody>
      </p:sp>
      <p:sp>
        <p:nvSpPr>
          <p:cNvPr id="40" name="nppt_15082899244633509"/>
          <p:cNvSpPr/>
          <p:nvPr/>
        </p:nvSpPr>
        <p:spPr>
          <a:xfrm rot="16200000">
            <a:off x="6936105" y="4453255"/>
            <a:ext cx="1017905" cy="2259965"/>
          </a:xfrm>
          <a:prstGeom prst="roundRect">
            <a:avLst>
              <a:gd name="adj" fmla="val 2161"/>
            </a:avLst>
          </a:prstGeom>
          <a:solidFill>
            <a:srgbClr val="ffffff"/>
          </a:solidFill>
          <a:ln w="9525" cap="flat">
            <a:solidFill>
              <a:srgbClr val="37609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r>
              <a:rPr lang="en-US" altLang="ko-KR" sz="1800" cap="none" dirty="0" smtClean="0" b="0">
                <a:solidFill>
                  <a:srgbClr val="FFFFFF"/>
                </a:solidFill>
                <a:latin typeface="맑은 고딕" charset="0"/>
                <a:ea typeface="맑은 고딕" charset="0"/>
              </a:rPr>
              <a:t> </a:t>
            </a:r>
            <a:endParaRPr lang="ko-KR" altLang="en-US" sz="1800" cap="none" dirty="0" smtClean="0" b="0">
              <a:solidFill>
                <a:srgbClr val="FFFFFF"/>
              </a:solidFill>
              <a:latin typeface="맑은 고딕" charset="0"/>
              <a:ea typeface="맑은 고딕" charset="0"/>
            </a:endParaRPr>
          </a:p>
        </p:txBody>
      </p:sp>
      <p:sp>
        <p:nvSpPr>
          <p:cNvPr id="41" name="nppt_15082899244633513"/>
          <p:cNvSpPr/>
          <p:nvPr/>
        </p:nvSpPr>
        <p:spPr>
          <a:xfrm>
            <a:off x="6400800" y="5115560"/>
            <a:ext cx="2056130" cy="1116330"/>
          </a:xfrm>
          <a:prstGeom prst="rect">
            <a:avLst/>
          </a:prstGeom>
        </p:spPr>
        <p:txBody>
          <a:bodyPr wrap="square" lIns="91440" tIns="45720" rIns="91440" bIns="45720" numCol="1" vert="horz" anchor="t">
            <a:spAutoFit/>
          </a:bodyPr>
          <a:lstStyle/>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Wi-iF모듈, 모뎀이용 </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FontTx/>
              <a:buNone/>
            </a:pPr>
            <a:r>
              <a:rPr lang="en-US" altLang="ko-KR" sz="1100" cap="none" spc="-150" dirty="0" smtClean="0" b="0">
                <a:solidFill>
                  <a:srgbClr val="000000"/>
                </a:solidFill>
                <a:latin typeface="맑은 고딕" charset="0"/>
                <a:ea typeface="맑은 고딕" charset="0"/>
              </a:rPr>
              <a:t>  ex) 광대역 통신망 (SKT 로라)</a:t>
            </a:r>
            <a:endParaRPr lang="ko-KR" altLang="en-US" sz="11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GPS센서를 이용 위치확인</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Clr>
                <a:srgbClr val="000000"/>
              </a:buClr>
              <a:buFont typeface="Arial"/>
              <a:buChar char="•"/>
            </a:pPr>
            <a:r>
              <a:rPr lang="en-US" altLang="ko-KR" sz="1200" cap="none" spc="-150" dirty="0" smtClean="0" b="0">
                <a:solidFill>
                  <a:srgbClr val="000000"/>
                </a:solidFill>
                <a:latin typeface="맑은 고딕" charset="0"/>
                <a:ea typeface="맑은 고딕" charset="0"/>
              </a:rPr>
              <a:t> 향후문자서비스이용</a:t>
            </a:r>
            <a:endParaRPr lang="ko-KR" altLang="en-US" sz="1200" cap="none" dirty="0" smtClean="0" b="0">
              <a:solidFill>
                <a:srgbClr val="000000"/>
              </a:solidFill>
              <a:latin typeface="맑은 고딕" charset="0"/>
              <a:ea typeface="맑은 고딕" charset="0"/>
            </a:endParaRPr>
          </a:p>
          <a:p>
            <a:pPr marL="0" indent="0" algn="l" fontAlgn="auto" defTabSz="914400" eaLnBrk="0" latinLnBrk="0">
              <a:lnSpc>
                <a:spcPct val="113000"/>
              </a:lnSpc>
              <a:spcBef>
                <a:spcPts val="0"/>
              </a:spcBef>
              <a:spcAft>
                <a:spcPts val="0"/>
              </a:spcAft>
              <a:buFontTx/>
              <a:buNone/>
            </a:pPr>
            <a:endParaRPr lang="ko-KR" altLang="en-US" sz="1200" cap="none" dirty="0" smtClean="0" b="0">
              <a:solidFill>
                <a:srgbClr val="00000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3" name="nppt_1508250667221937"/>
          <p:cNvPicPr>
            <a:picLocks noChangeAspect="1"/>
          </p:cNvPicPr>
          <p:nvPr/>
        </p:nvPicPr>
        <p:blipFill>
          <a:blip r:embed="rId2" cstate="print"/>
          <a:stretch>
            <a:fillRect/>
          </a:stretch>
        </p:blipFill>
        <p:spPr>
          <a:xfrm>
            <a:off x="4445" y="-13970"/>
            <a:ext cx="9117965" cy="6856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cxnSp>
        <p:nvCxnSpPr>
          <p:cNvPr id="2" name="도형 1"/>
          <p:cNvCxnSpPr/>
          <p:nvPr/>
        </p:nvCxnSpPr>
        <p:spPr>
          <a:xfrm rot="0">
            <a:off x="251460" y="2714625"/>
            <a:ext cx="8641715" cy="635"/>
          </a:xfrm>
          <a:prstGeom prst="line"/>
          <a:ln w="12700" cap="flat" cmpd="sng">
            <a:solidFill>
              <a:srgbClr val="68727E">
                <a:alpha val="10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3" name="도형 2"/>
          <p:cNvCxnSpPr/>
          <p:nvPr/>
        </p:nvCxnSpPr>
        <p:spPr>
          <a:xfrm rot="0">
            <a:off x="323215" y="332740"/>
            <a:ext cx="8641715" cy="635"/>
          </a:xfrm>
          <a:prstGeom prst="line"/>
          <a:ln w="12700" cap="flat" cmpd="sng">
            <a:solidFill>
              <a:srgbClr val="68727E">
                <a:alpha val="100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텍스트 상자 3"/>
          <p:cNvSpPr txBox="1">
            <a:spLocks/>
          </p:cNvSpPr>
          <p:nvPr/>
        </p:nvSpPr>
        <p:spPr>
          <a:xfrm rot="0">
            <a:off x="785495" y="1108710"/>
            <a:ext cx="7322185" cy="1035050"/>
          </a:xfrm>
          <a:prstGeom prst="rect"/>
          <a:noFill/>
        </p:spPr>
        <p:txBody>
          <a:bodyPr wrap="square" lIns="91440" tIns="45720" rIns="91440" bIns="45720" vert="horz" anchor="t">
            <a:spAutoFit/>
          </a:bodyPr>
          <a:lstStyle/>
          <a:p>
            <a:pPr marL="0" indent="0" algn="ctr" fontAlgn="auto" defTabSz="914400" eaLnBrk="0">
              <a:lnSpc>
                <a:spcPct val="85000"/>
              </a:lnSpc>
              <a:spcBef>
                <a:spcPts val="0"/>
              </a:spcBef>
              <a:spcAft>
                <a:spcPts val="0"/>
              </a:spcAft>
              <a:buFontTx/>
              <a:buNone/>
            </a:pPr>
            <a:r>
              <a:rPr lang="en-US" altLang="ko-KR" sz="7200" cap="none" spc="600" dirty="0" smtClean="0" b="1">
                <a:solidFill>
                  <a:srgbClr val="262626"/>
                </a:solidFill>
                <a:effectLst>
                  <a:outerShdw sx="100000" sy="100000" blurRad="38100" dist="38100" dir="2700000" rotWithShape="1" algn="tl">
                    <a:srgbClr val="000000">
                      <a:alpha val="42745"/>
                    </a:srgbClr>
                  </a:outerShdw>
                </a:effectLst>
                <a:latin typeface="맑은 고딕" charset="0"/>
                <a:ea typeface="맑은 고딕" charset="0"/>
              </a:rPr>
              <a:t>Q </a:t>
            </a:r>
            <a:r>
              <a:rPr lang="en-US" altLang="ko-KR" sz="6000" cap="none" spc="600" dirty="0" smtClean="0" b="1">
                <a:solidFill>
                  <a:srgbClr val="262626"/>
                </a:solidFill>
                <a:effectLst>
                  <a:outerShdw sx="100000" sy="100000" blurRad="38100" dist="38100" dir="2700000" rotWithShape="1" algn="tl">
                    <a:srgbClr val="000000">
                      <a:alpha val="42745"/>
                    </a:srgbClr>
                  </a:outerShdw>
                </a:effectLst>
                <a:latin typeface="맑은 고딕" charset="0"/>
                <a:ea typeface="맑은 고딕" charset="0"/>
              </a:rPr>
              <a:t>&amp;</a:t>
            </a:r>
            <a:r>
              <a:rPr lang="en-US" altLang="ko-KR" sz="7200" cap="none" spc="600" dirty="0" smtClean="0" b="1">
                <a:solidFill>
                  <a:srgbClr val="262626"/>
                </a:solidFill>
                <a:effectLst>
                  <a:outerShdw sx="100000" sy="100000" blurRad="38100" dist="38100" dir="2700000" rotWithShape="1" algn="tl">
                    <a:srgbClr val="000000">
                      <a:alpha val="42745"/>
                    </a:srgbClr>
                  </a:outerShdw>
                </a:effectLst>
                <a:latin typeface="맑은 고딕" charset="0"/>
                <a:ea typeface="맑은 고딕" charset="0"/>
              </a:rPr>
              <a:t> A</a:t>
            </a:r>
            <a:endParaRPr lang="ko-KR" altLang="en-US" sz="7200" cap="none" dirty="0" smtClean="0" b="1">
              <a:solidFill>
                <a:srgbClr val="262626"/>
              </a:solidFill>
              <a:latin typeface="맑은 고딕" charset="0"/>
              <a:ea typeface="맑은 고딕" charset="0"/>
            </a:endParaRPr>
          </a:p>
        </p:txBody>
      </p:sp>
      <p:pic>
        <p:nvPicPr>
          <p:cNvPr id="5" name="그림 4"/>
          <p:cNvPicPr>
            <a:picLocks noChangeAspect="1"/>
          </p:cNvPicPr>
          <p:nvPr/>
        </p:nvPicPr>
        <p:blipFill rotWithShape="1">
          <a:blip r:embed="rId2">
            <a:extLst>
              <a:ext uri="{28A0092B-C50C-407E-A947-70E740481C1C}">
                <a14:useLocalDpi xmlns:a14="http://schemas.microsoft.com/office/drawing/2010/main" val="0"/>
              </a:ext>
            </a:extLst>
          </a:blip>
          <a:stretch>
            <a:fillRect/>
          </a:stretch>
        </p:blipFill>
        <p:spPr>
          <a:xfrm rot="0">
            <a:off x="8567420" y="-2540"/>
            <a:ext cx="410210" cy="295910"/>
          </a:xfrm>
          <a:prstGeom prst="rect"/>
          <a:noFill/>
        </p:spPr>
      </p:pic>
      <p:sp>
        <p:nvSpPr>
          <p:cNvPr id="6" name="nppt_15082644807591336"/>
          <p:cNvSpPr>
            <a:spLocks/>
          </p:cNvSpPr>
          <p:nvPr/>
        </p:nvSpPr>
        <p:spPr>
          <a:xfrm rot="0">
            <a:off x="536575" y="5813425"/>
            <a:ext cx="1788795" cy="29527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200" cap="none" dirty="0" smtClean="0" b="1">
                <a:solidFill>
                  <a:srgbClr val="808080"/>
                </a:solidFill>
                <a:latin typeface="맑은 고딕" charset="0"/>
                <a:ea typeface="맑은 고딕" charset="0"/>
              </a:rPr>
              <a:t>팀장 : 이선미주무관</a:t>
            </a:r>
            <a:endParaRPr lang="ko-KR" altLang="en-US" sz="1200" cap="none" dirty="0" smtClean="0" b="1">
              <a:solidFill>
                <a:srgbClr val="808080"/>
              </a:solidFill>
              <a:latin typeface="맑은 고딕" charset="0"/>
              <a:ea typeface="맑은 고딕" charset="0"/>
            </a:endParaRPr>
          </a:p>
        </p:txBody>
      </p:sp>
      <p:sp>
        <p:nvSpPr>
          <p:cNvPr id="7" name="nppt_15082644807591336"/>
          <p:cNvSpPr>
            <a:spLocks/>
          </p:cNvSpPr>
          <p:nvPr/>
        </p:nvSpPr>
        <p:spPr>
          <a:xfrm rot="0">
            <a:off x="2713355" y="5813425"/>
            <a:ext cx="1788795" cy="276860"/>
          </a:xfrm>
          <a:prstGeom prst="rect"/>
          <a:noFill/>
          <a:ln w="0">
            <a:noFill/>
            <a:prstDash/>
          </a:ln>
        </p:spPr>
        <p:txBody>
          <a:bodyPr wrap="squar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기획 : 정기원 병장</a:t>
            </a:r>
            <a:endParaRPr lang="ko-KR" altLang="en-US" sz="1200" cap="none" dirty="0" smtClean="0" b="1">
              <a:solidFill>
                <a:srgbClr val="808080"/>
              </a:solidFill>
              <a:latin typeface="맑은 고딕" charset="0"/>
              <a:ea typeface="맑은 고딕" charset="0"/>
            </a:endParaRPr>
          </a:p>
        </p:txBody>
      </p:sp>
      <p:sp>
        <p:nvSpPr>
          <p:cNvPr id="8" name="nppt_15082644807591336"/>
          <p:cNvSpPr>
            <a:spLocks/>
          </p:cNvSpPr>
          <p:nvPr/>
        </p:nvSpPr>
        <p:spPr>
          <a:xfrm>
            <a:off x="4886325" y="5813425"/>
            <a:ext cx="1789430" cy="276860"/>
          </a:xfrm>
          <a:prstGeom prst="rect"/>
          <a:noFill/>
          <a:ln w="0">
            <a:noFill/>
            <a:prstDash/>
          </a:ln>
        </p:spPr>
        <p:txBody>
          <a:bodyPr wrap="squar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개발 : 김동연 상병</a:t>
            </a:r>
            <a:endParaRPr lang="ko-KR" altLang="en-US" sz="1200" cap="none" dirty="0" smtClean="0" b="1">
              <a:solidFill>
                <a:srgbClr val="808080"/>
              </a:solidFill>
              <a:latin typeface="맑은 고딕" charset="0"/>
              <a:ea typeface="맑은 고딕" charset="0"/>
            </a:endParaRPr>
          </a:p>
        </p:txBody>
      </p:sp>
      <p:sp>
        <p:nvSpPr>
          <p:cNvPr id="9" name="nppt_15082644807591336"/>
          <p:cNvSpPr>
            <a:spLocks/>
          </p:cNvSpPr>
          <p:nvPr/>
        </p:nvSpPr>
        <p:spPr>
          <a:xfrm rot="0">
            <a:off x="7071360" y="5813425"/>
            <a:ext cx="1788795" cy="276860"/>
          </a:xfrm>
          <a:prstGeom prst="rect"/>
          <a:noFill/>
          <a:ln w="0">
            <a:noFill/>
            <a:prstDash/>
          </a:ln>
        </p:spPr>
        <p:txBody>
          <a:bodyPr wrap="square" lIns="91440" tIns="45720" rIns="91440" bIns="45720" vert="horz" anchor="t">
            <a:sp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개발 : 김도훈 일병</a:t>
            </a:r>
            <a:endParaRPr lang="ko-KR" altLang="en-US" sz="1200" cap="none" dirty="0" smtClean="0" b="1">
              <a:solidFill>
                <a:srgbClr val="80808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506672211306"/>
          <p:cNvSpPr>
            <a:spLocks/>
          </p:cNvSpPr>
          <p:nvPr/>
        </p:nvSpPr>
        <p:spPr>
          <a:xfrm rot="0">
            <a:off x="0" y="2540"/>
            <a:ext cx="9144635" cy="6858635"/>
          </a:xfrm>
          <a:prstGeom prst="rect"/>
          <a:solidFill>
            <a:schemeClr val="dk1">
              <a:lumMod val="75000"/>
              <a:lumOff val="2500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4" name="nppt_15082506672211318"/>
          <p:cNvSpPr>
            <a:spLocks/>
          </p:cNvSpPr>
          <p:nvPr/>
        </p:nvSpPr>
        <p:spPr>
          <a:xfrm rot="0">
            <a:off x="3597910" y="1706880"/>
            <a:ext cx="2635250" cy="508000"/>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400" cap="none" dirty="0" smtClean="0" b="0">
                <a:solidFill>
                  <a:srgbClr val="FFFFFF"/>
                </a:solidFill>
                <a:latin typeface="맑은 고딕" charset="0"/>
                <a:ea typeface="맑은 고딕" charset="0"/>
              </a:rPr>
              <a:t>Part 1.  </a:t>
            </a:r>
            <a:r>
              <a:rPr lang="en-US" altLang="ko-KR" sz="2400" cap="none" dirty="0" smtClean="0" b="1">
                <a:solidFill>
                  <a:srgbClr val="FFFFFF"/>
                </a:solidFill>
                <a:latin typeface="맑은 고딕" charset="0"/>
                <a:ea typeface="맑은 고딕" charset="0"/>
              </a:rPr>
              <a:t>개발동기</a:t>
            </a:r>
            <a:endParaRPr lang="ko-KR" altLang="en-US" sz="2400" cap="none" dirty="0" smtClean="0" b="1">
              <a:solidFill>
                <a:srgbClr val="FFFFFF"/>
              </a:solidFill>
              <a:latin typeface="맑은 고딕" charset="0"/>
              <a:ea typeface="맑은 고딕" charset="0"/>
            </a:endParaRPr>
          </a:p>
        </p:txBody>
      </p:sp>
      <p:sp>
        <p:nvSpPr>
          <p:cNvPr id="5" name="nppt_15082506672211397"/>
          <p:cNvSpPr/>
          <p:nvPr/>
        </p:nvSpPr>
        <p:spPr>
          <a:xfrm>
            <a:off x="2197100" y="2540"/>
            <a:ext cx="128270" cy="6828155"/>
          </a:xfrm>
          <a:prstGeom prst="rect">
            <a:avLst/>
          </a:prstGeom>
          <a:solidFill>
            <a:schemeClr val="lt1">
              <a:alpha val="100000"/>
            </a:schemeClr>
          </a:solidFill>
        </p:spPr>
        <p:txBody>
          <a:bodyPr lIns="90000" tIns="46800" rIns="90000" bIns="46800" anchor="ctr"/>
          <a:lstStyle/>
          <a:p>
            <a:pPr algn="ctr" marL="0" defTabSz="914400">
              <a:lnSpc>
                <a:spcPct val="100000"/>
              </a:lnSpc>
            </a:pPr>
            <a:r>
              <a:rPr altLang="ko-KR" sz="1800">
                <a:solidFill>
                  <a:schemeClr val="tx1">
                    <a:alpha val="100000"/>
                  </a:schemeClr>
                </a:solidFill>
                <a:latin typeface="+mn-ea"/>
                <a:ea typeface="+mn-ea"/>
              </a:rPr>
              <a:t/>
            </a:r>
          </a:p>
        </p:txBody>
      </p:sp>
      <p:sp>
        <p:nvSpPr>
          <p:cNvPr id="6" name="nppt_150825471607649"/>
          <p:cNvSpPr>
            <a:spLocks/>
          </p:cNvSpPr>
          <p:nvPr/>
        </p:nvSpPr>
        <p:spPr>
          <a:xfrm rot="16200000">
            <a:off x="796290" y="712470"/>
            <a:ext cx="2107565" cy="823595"/>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4800" cap="none" dirty="0" smtClean="0" b="1">
                <a:solidFill>
                  <a:schemeClr val="bg1"/>
                </a:solidFill>
                <a:latin typeface="맑은 고딕" charset="0"/>
                <a:ea typeface="맑은 고딕" charset="0"/>
              </a:rPr>
              <a:t>INDEX</a:t>
            </a:r>
            <a:endParaRPr lang="ko-KR" altLang="en-US" sz="4800" cap="none" dirty="0" smtClean="0" b="1">
              <a:solidFill>
                <a:schemeClr val="bg1"/>
              </a:solidFill>
              <a:latin typeface="맑은 고딕" charset="0"/>
              <a:ea typeface="맑은 고딕" charset="0"/>
            </a:endParaRPr>
          </a:p>
        </p:txBody>
      </p:sp>
      <p:sp>
        <p:nvSpPr>
          <p:cNvPr id="7" name="nppt_1508254716076155"/>
          <p:cNvSpPr>
            <a:spLocks/>
          </p:cNvSpPr>
          <p:nvPr/>
        </p:nvSpPr>
        <p:spPr>
          <a:xfrm rot="0">
            <a:off x="4034790" y="2630805"/>
            <a:ext cx="2764155" cy="537845"/>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400" cap="none" dirty="0" smtClean="0" b="0">
                <a:solidFill>
                  <a:srgbClr val="FFFFFF"/>
                </a:solidFill>
                <a:latin typeface="맑은 고딕" charset="0"/>
                <a:ea typeface="맑은 고딕" charset="0"/>
              </a:rPr>
              <a:t>Part 2.  </a:t>
            </a:r>
            <a:r>
              <a:rPr lang="en-US" altLang="ko-KR" sz="2400" cap="none" dirty="0" smtClean="0" b="1">
                <a:solidFill>
                  <a:srgbClr val="FFFFFF"/>
                </a:solidFill>
                <a:latin typeface="맑은 고딕" charset="0"/>
                <a:ea typeface="맑은 고딕" charset="0"/>
              </a:rPr>
              <a:t>개발목표</a:t>
            </a:r>
            <a:endParaRPr lang="ko-KR" altLang="en-US" sz="2400" cap="none" dirty="0" smtClean="0" b="1">
              <a:solidFill>
                <a:srgbClr val="FFFFFF"/>
              </a:solidFill>
              <a:latin typeface="맑은 고딕" charset="0"/>
              <a:ea typeface="맑은 고딕" charset="0"/>
            </a:endParaRPr>
          </a:p>
        </p:txBody>
      </p:sp>
      <p:sp>
        <p:nvSpPr>
          <p:cNvPr id="8" name="nppt_1508254716076163"/>
          <p:cNvSpPr/>
          <p:nvPr/>
        </p:nvSpPr>
        <p:spPr>
          <a:xfrm>
            <a:off x="4749165" y="3566795"/>
            <a:ext cx="2519680" cy="508000"/>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400" cap="none" dirty="0" smtClean="0" b="0">
                <a:solidFill>
                  <a:srgbClr val="FFFFFF"/>
                </a:solidFill>
                <a:latin typeface="맑은 고딕" charset="0"/>
                <a:ea typeface="맑은 고딕" charset="0"/>
              </a:rPr>
              <a:t>Part 3.  </a:t>
            </a:r>
            <a:r>
              <a:rPr lang="en-US" altLang="ko-KR" sz="2400" cap="none" dirty="0" smtClean="0" b="1">
                <a:solidFill>
                  <a:srgbClr val="FFFFFF"/>
                </a:solidFill>
                <a:latin typeface="맑은 고딕" charset="0"/>
                <a:ea typeface="맑은 고딕" charset="0"/>
              </a:rPr>
              <a:t>개발설계</a:t>
            </a:r>
            <a:endParaRPr lang="ko-KR" altLang="en-US" sz="2400" cap="none" dirty="0" smtClean="0" b="1">
              <a:solidFill>
                <a:srgbClr val="FFFFFF"/>
              </a:solidFill>
              <a:latin typeface="맑은 고딕" charset="0"/>
              <a:ea typeface="맑은 고딕" charset="0"/>
            </a:endParaRPr>
          </a:p>
        </p:txBody>
      </p:sp>
      <p:sp>
        <p:nvSpPr>
          <p:cNvPr id="9" name="nppt_1508254716076199"/>
          <p:cNvSpPr/>
          <p:nvPr/>
        </p:nvSpPr>
        <p:spPr>
          <a:xfrm>
            <a:off x="5151755" y="4596765"/>
            <a:ext cx="2766060" cy="45910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400" cap="none" dirty="0" smtClean="0" b="0">
                <a:solidFill>
                  <a:srgbClr val="FFFFFF"/>
                </a:solidFill>
                <a:latin typeface="맑은 고딕" charset="0"/>
                <a:ea typeface="맑은 고딕" charset="0"/>
              </a:rPr>
              <a:t>Part 4.  </a:t>
            </a:r>
            <a:r>
              <a:rPr lang="en-US" altLang="ko-KR" sz="2400" cap="none" dirty="0" smtClean="0" b="1">
                <a:solidFill>
                  <a:srgbClr val="FFFFFF"/>
                </a:solidFill>
                <a:latin typeface="맑은 고딕" charset="0"/>
                <a:ea typeface="맑은 고딕" charset="0"/>
              </a:rPr>
              <a:t>개발비전</a:t>
            </a:r>
            <a:endParaRPr lang="ko-KR" altLang="en-US" sz="2400" cap="none" dirty="0" smtClean="0" b="1">
              <a:solidFill>
                <a:srgbClr val="FFFFFF"/>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pSp>
        <p:nvGrpSpPr>
          <p:cNvPr id="3" name="nppt_1508255967311788"/>
          <p:cNvGrpSpPr>
            <a:grpSpLocks/>
          </p:cNvGrpSpPr>
          <p:nvPr/>
        </p:nvGrpSpPr>
        <p:grpSpPr>
          <a:xfrm>
            <a:off x="0" y="1323340"/>
            <a:ext cx="9144000" cy="4064635"/>
            <a:chOff x="0" y="1323340"/>
            <a:chExt cx="9144000" cy="4064635"/>
          </a:xfrm>
        </p:grpSpPr>
        <p:sp>
          <p:nvSpPr>
            <p:cNvPr id="4" name="nppt_1508255967311789"/>
            <p:cNvSpPr/>
            <p:nvPr/>
          </p:nvSpPr>
          <p:spPr>
            <a:xfrm>
              <a:off x="0" y="1323340"/>
              <a:ext cx="9144635" cy="3665220"/>
            </a:xfrm>
            <a:prstGeom prst="rect">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5" name="nppt_1508255967311793"/>
            <p:cNvSpPr/>
            <p:nvPr/>
          </p:nvSpPr>
          <p:spPr>
            <a:xfrm>
              <a:off x="4003675" y="4987925"/>
              <a:ext cx="1137285" cy="400050"/>
            </a:xfrm>
            <a:prstGeom prst="flowChartMerge">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grpSp>
      <p:sp>
        <p:nvSpPr>
          <p:cNvPr id="6" name="nppt_1508255967311426"/>
          <p:cNvSpPr/>
          <p:nvPr/>
        </p:nvSpPr>
        <p:spPr>
          <a:xfrm>
            <a:off x="-635" y="235585"/>
            <a:ext cx="1450340" cy="372110"/>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개발동기</a:t>
            </a:r>
            <a:endParaRPr lang="ko-KR" altLang="en-US" sz="1800" cap="none" dirty="0" smtClean="0" b="1">
              <a:solidFill>
                <a:srgbClr val="FFFFFF"/>
              </a:solidFill>
              <a:latin typeface="맑은 고딕" charset="0"/>
              <a:ea typeface="맑은 고딕" charset="0"/>
            </a:endParaRPr>
          </a:p>
        </p:txBody>
      </p:sp>
      <p:sp>
        <p:nvSpPr>
          <p:cNvPr id="7" name="nppt_1508255967311430"/>
          <p:cNvSpPr/>
          <p:nvPr/>
        </p:nvSpPr>
        <p:spPr>
          <a:xfrm>
            <a:off x="1344930" y="226060"/>
            <a:ext cx="1777365"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 </a:t>
            </a:r>
            <a:r>
              <a:rPr lang="en-US" altLang="ko-KR" sz="1800" cap="none" dirty="0" smtClean="0" b="1">
                <a:solidFill>
                  <a:srgbClr val="7F7F7F"/>
                </a:solidFill>
                <a:latin typeface="맑은 고딕" charset="0"/>
                <a:ea typeface="맑은 고딕" charset="0"/>
              </a:rPr>
              <a:t>차량 사고 현황</a:t>
            </a:r>
            <a:endParaRPr lang="ko-KR" altLang="en-US" sz="1800" cap="none" dirty="0" smtClean="0" b="1">
              <a:solidFill>
                <a:srgbClr val="7F7F7F"/>
              </a:solidFill>
              <a:latin typeface="맑은 고딕" charset="0"/>
              <a:ea typeface="맑은 고딕" charset="0"/>
            </a:endParaRPr>
          </a:p>
        </p:txBody>
      </p:sp>
      <p:sp>
        <p:nvSpPr>
          <p:cNvPr id="8" name="nppt_1508255967311431"/>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pic>
        <p:nvPicPr>
          <p:cNvPr id="9" name="nppt_1508255967311786"/>
          <p:cNvPicPr>
            <a:picLocks noChangeAspect="1"/>
          </p:cNvPicPr>
          <p:nvPr/>
        </p:nvPicPr>
        <p:blipFill>
          <a:blip r:embed="rId2" cstate="print"/>
          <a:stretch>
            <a:fillRect/>
          </a:stretch>
        </p:blipFill>
        <p:spPr>
          <a:xfrm>
            <a:off x="1222375" y="1589405"/>
            <a:ext cx="6698615" cy="3213100"/>
          </a:xfrm>
          <a:prstGeom prst="rect">
            <a:avLst/>
          </a:prstGeom>
        </p:spPr>
      </p:pic>
      <p:sp>
        <p:nvSpPr>
          <p:cNvPr id="10" name="nppt_1508255967311828"/>
          <p:cNvSpPr/>
          <p:nvPr/>
        </p:nvSpPr>
        <p:spPr>
          <a:xfrm>
            <a:off x="554355" y="5617845"/>
            <a:ext cx="8035925" cy="338455"/>
          </a:xfrm>
          <a:prstGeom prst="rect">
            <a:avLst/>
          </a:prstGeom>
        </p:spPr>
        <p:txBody>
          <a:bodyPr wrap="square" lIns="91440" tIns="45720" rIns="91440" bIns="45720" numCol="1" vert="horz" anchor="t">
            <a:spAutoFit/>
          </a:bodyPr>
          <a:lstStyle/>
          <a:p>
            <a:pPr marL="0" indent="0" algn="ctr" fontAlgn="auto" defTabSz="914400" eaLnBrk="0" latinLnBrk="0">
              <a:lnSpc>
                <a:spcPct val="100000"/>
              </a:lnSpc>
              <a:spcBef>
                <a:spcPts val="0"/>
              </a:spcBef>
              <a:spcAft>
                <a:spcPts val="0"/>
              </a:spcAft>
              <a:buFontTx/>
              <a:buNone/>
            </a:pPr>
            <a:r>
              <a:rPr lang="en-US" altLang="ko-KR" sz="1600" cap="none" dirty="0" smtClean="0" b="1">
                <a:solidFill>
                  <a:srgbClr val="00B4B0"/>
                </a:solidFill>
                <a:latin typeface="맑은 고딕" charset="0"/>
                <a:ea typeface="맑은 고딕" charset="0"/>
              </a:rPr>
              <a:t>치사량이 높은 사고  :  전도/전복,  강한 충돌</a:t>
            </a:r>
            <a:endParaRPr lang="ko-KR" altLang="en-US" sz="1600" cap="none" dirty="0" smtClean="0" b="1">
              <a:solidFill>
                <a:srgbClr val="00B4B0"/>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50667221575"/>
          <p:cNvSpPr/>
          <p:nvPr/>
        </p:nvSpPr>
        <p:spPr>
          <a:xfrm>
            <a:off x="1344930" y="226060"/>
            <a:ext cx="2315210"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 </a:t>
            </a:r>
            <a:r>
              <a:rPr lang="en-US" altLang="ko-KR" sz="1800" cap="none" dirty="0" smtClean="0" b="1">
                <a:solidFill>
                  <a:srgbClr val="7F7F7F"/>
                </a:solidFill>
                <a:latin typeface="맑은 고딕" charset="0"/>
                <a:ea typeface="맑은 고딕" charset="0"/>
              </a:rPr>
              <a:t>군차량 사고 시 문제</a:t>
            </a:r>
            <a:endParaRPr lang="ko-KR" altLang="en-US" sz="1800" cap="none" dirty="0" smtClean="0" b="1">
              <a:solidFill>
                <a:srgbClr val="7F7F7F"/>
              </a:solidFill>
              <a:latin typeface="맑은 고딕" charset="0"/>
              <a:ea typeface="맑은 고딕" charset="0"/>
            </a:endParaRPr>
          </a:p>
        </p:txBody>
      </p:sp>
      <p:sp>
        <p:nvSpPr>
          <p:cNvPr id="4" name="nppt_1508250667221576"/>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55967311836"/>
          <p:cNvSpPr/>
          <p:nvPr/>
        </p:nvSpPr>
        <p:spPr>
          <a:xfrm>
            <a:off x="-6985" y="4925695"/>
            <a:ext cx="9144000" cy="1930400"/>
          </a:xfrm>
          <a:prstGeom prst="rect">
            <a:avLst/>
          </a:prstGeom>
          <a:solidFill>
            <a:srgbClr val="ffffff">
              <a:lumMod val="95000"/>
            </a:srgb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marL="0" defTabSz="914400" latinLnBrk="1"/>
            <a:endParaRPr sz="1800" kern="1200">
              <a:solidFill>
                <a:srgbClr val="000000"/>
              </a:solidFill>
              <a:latin typeface="+mn-lt"/>
              <a:ea typeface="+mn-ea"/>
              <a:cs typeface="+mn-cs"/>
            </a:endParaRPr>
          </a:p>
        </p:txBody>
      </p:sp>
      <p:sp>
        <p:nvSpPr>
          <p:cNvPr id="6" name="nppt_1508255967311840"/>
          <p:cNvSpPr/>
          <p:nvPr/>
        </p:nvSpPr>
        <p:spPr>
          <a:xfrm>
            <a:off x="0" y="716915"/>
            <a:ext cx="9144000" cy="2236470"/>
          </a:xfrm>
          <a:prstGeom prst="rect">
            <a:avLst/>
          </a:prstGeom>
          <a:solidFill>
            <a:srgbClr val="ffffff">
              <a:lumMod val="95000"/>
            </a:srgb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marL="0" defTabSz="914400" latinLnBrk="1"/>
            <a:endParaRPr sz="1800" kern="1200">
              <a:solidFill>
                <a:srgbClr val="000000"/>
              </a:solidFill>
              <a:latin typeface="+mn-lt"/>
              <a:ea typeface="+mn-ea"/>
              <a:cs typeface="+mn-cs"/>
            </a:endParaRPr>
          </a:p>
        </p:txBody>
      </p:sp>
      <p:grpSp>
        <p:nvGrpSpPr>
          <p:cNvPr id="7" name="nppt_1508255967311844"/>
          <p:cNvGrpSpPr>
            <a:grpSpLocks/>
          </p:cNvGrpSpPr>
          <p:nvPr/>
        </p:nvGrpSpPr>
        <p:grpSpPr>
          <a:xfrm>
            <a:off x="906780" y="1268730"/>
            <a:ext cx="1398905" cy="1398905"/>
            <a:chOff x="906780" y="1268730"/>
            <a:chExt cx="1398905" cy="1398905"/>
          </a:xfrm>
        </p:grpSpPr>
        <p:sp>
          <p:nvSpPr>
            <p:cNvPr id="8" name="nppt_1508255967311845"/>
            <p:cNvSpPr/>
            <p:nvPr/>
          </p:nvSpPr>
          <p:spPr>
            <a:xfrm>
              <a:off x="906780" y="1268730"/>
              <a:ext cx="1399540" cy="1399540"/>
            </a:xfrm>
            <a:prstGeom prst="ellipse">
              <a:avLst/>
            </a:prstGeom>
            <a:noFill/>
            <a:ln w="76200" cap="flat">
              <a:solidFill>
                <a:srgbClr val="ffffff">
                  <a:lumMod val="85000"/>
                </a:srgbClr>
              </a:solidFill>
              <a:prstDash val="solid"/>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9" name="nppt_1508255967311849"/>
            <p:cNvSpPr/>
            <p:nvPr/>
          </p:nvSpPr>
          <p:spPr>
            <a:xfrm>
              <a:off x="995045" y="1356995"/>
              <a:ext cx="1223010" cy="1223010"/>
            </a:xfrm>
            <a:prstGeom prst="ellipse">
              <a:avLst/>
            </a:prstGeom>
            <a:noFill/>
            <a:ln w="6350" cap="flat">
              <a:solidFill>
                <a:srgbClr val="ffffff">
                  <a:lumMod val="50000"/>
                </a:srgbClr>
              </a:solidFill>
              <a:prstDash val="dash"/>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10" name="nppt_1508255967311853"/>
            <p:cNvSpPr/>
            <p:nvPr/>
          </p:nvSpPr>
          <p:spPr>
            <a:xfrm>
              <a:off x="1108075" y="1470025"/>
              <a:ext cx="996950" cy="996950"/>
            </a:xfrm>
            <a:prstGeom prst="ellipse">
              <a:avLst/>
            </a:prstGeom>
            <a:solidFill>
              <a:srgbClr val="009999"/>
            </a:solidFill>
            <a:ln w="57150" cap="flat">
              <a:noFill/>
              <a:prstDash val="solid"/>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11" name="nppt_1508255967311857"/>
            <p:cNvSpPr>
              <a:spLocks/>
            </p:cNvSpPr>
            <p:nvPr/>
          </p:nvSpPr>
          <p:spPr>
            <a:xfrm rot="0">
              <a:off x="1065530" y="1708785"/>
              <a:ext cx="1037590" cy="522605"/>
            </a:xfrm>
            <a:prstGeom prst="rect"/>
            <a:noFill/>
          </p:spPr>
          <p:txBody>
            <a:bodyPr wrap="square" lIns="91440" tIns="45720" rIns="91440" bIns="45720" numCol="1" vert="horz" anchor="t">
              <a:sp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1">
                  <a:solidFill>
                    <a:srgbClr val="FFFF00"/>
                  </a:solidFill>
                  <a:latin typeface="맑은 고딕" charset="0"/>
                  <a:ea typeface="맑은 고딕" charset="0"/>
                </a:rPr>
                <a:t>대형</a:t>
              </a:r>
              <a:endParaRPr lang="ko-KR" altLang="en-US" sz="1400" cap="none" dirty="0" smtClean="0" b="1">
                <a:solidFill>
                  <a:srgbClr val="FFFF00"/>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dirty="0" smtClean="0" b="1">
                  <a:solidFill>
                    <a:srgbClr val="FFFF00"/>
                  </a:solidFill>
                  <a:latin typeface="맑은 고딕" charset="0"/>
                  <a:ea typeface="맑은 고딕" charset="0"/>
                </a:rPr>
                <a:t>사고</a:t>
              </a:r>
              <a:endParaRPr lang="ko-KR" altLang="en-US" sz="1400" cap="none" dirty="0" smtClean="0" b="1">
                <a:solidFill>
                  <a:srgbClr val="FFFF00"/>
                </a:solidFill>
                <a:latin typeface="맑은 고딕" charset="0"/>
                <a:ea typeface="맑은 고딕" charset="0"/>
              </a:endParaRPr>
            </a:p>
          </p:txBody>
        </p:sp>
      </p:grpSp>
      <p:grpSp>
        <p:nvGrpSpPr>
          <p:cNvPr id="12" name="nppt_1508255967311859"/>
          <p:cNvGrpSpPr>
            <a:grpSpLocks/>
          </p:cNvGrpSpPr>
          <p:nvPr/>
        </p:nvGrpSpPr>
        <p:grpSpPr>
          <a:xfrm>
            <a:off x="906780" y="3266440"/>
            <a:ext cx="1399540" cy="1399540"/>
            <a:chOff x="906780" y="3266440"/>
            <a:chExt cx="1399540" cy="1399540"/>
          </a:xfrm>
        </p:grpSpPr>
        <p:sp>
          <p:nvSpPr>
            <p:cNvPr id="13" name="nppt_1508255967311860"/>
            <p:cNvSpPr/>
            <p:nvPr/>
          </p:nvSpPr>
          <p:spPr>
            <a:xfrm>
              <a:off x="906780" y="3266440"/>
              <a:ext cx="1399540" cy="1399540"/>
            </a:xfrm>
            <a:prstGeom prst="ellipse">
              <a:avLst/>
            </a:prstGeom>
            <a:noFill/>
            <a:ln w="76200" cap="flat">
              <a:solidFill>
                <a:srgbClr val="ffffff">
                  <a:lumMod val="85000"/>
                </a:srgbClr>
              </a:solidFill>
              <a:prstDash val="solid"/>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14" name="nppt_1508255967311864"/>
            <p:cNvSpPr/>
            <p:nvPr/>
          </p:nvSpPr>
          <p:spPr>
            <a:xfrm>
              <a:off x="995045" y="3354705"/>
              <a:ext cx="1223010" cy="1223010"/>
            </a:xfrm>
            <a:prstGeom prst="ellipse">
              <a:avLst/>
            </a:prstGeom>
            <a:noFill/>
            <a:ln w="6350" cap="flat">
              <a:solidFill>
                <a:srgbClr val="ffffff">
                  <a:lumMod val="50000"/>
                </a:srgbClr>
              </a:solidFill>
              <a:prstDash val="dash"/>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15" name="nppt_1508255967311868"/>
            <p:cNvSpPr/>
            <p:nvPr/>
          </p:nvSpPr>
          <p:spPr>
            <a:xfrm>
              <a:off x="1108075" y="3467735"/>
              <a:ext cx="996950" cy="996950"/>
            </a:xfrm>
            <a:prstGeom prst="ellipse">
              <a:avLst/>
            </a:prstGeom>
            <a:solidFill>
              <a:srgbClr val="009999"/>
            </a:solidFill>
            <a:ln w="57150" cap="flat">
              <a:noFill/>
              <a:prstDash val="solid"/>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16" name="nppt_1508255967311872"/>
            <p:cNvSpPr>
              <a:spLocks/>
            </p:cNvSpPr>
            <p:nvPr/>
          </p:nvSpPr>
          <p:spPr>
            <a:xfrm rot="0">
              <a:off x="1065530" y="3579495"/>
              <a:ext cx="1038225" cy="1014730"/>
            </a:xfrm>
            <a:prstGeom prst="rect"/>
            <a:noFill/>
          </p:spPr>
          <p:txBody>
            <a:bodyPr wrap="square" lIns="91440" tIns="45720" rIns="91440" bIns="45720" numCol="1" vert="horz" anchor="t">
              <a:spAutoFit/>
            </a:bodyPr>
            <a:lstStyle/>
            <a:p>
              <a:pPr marL="0" indent="0" algn="ctr" fontAlgn="auto" defTabSz="914400" eaLnBrk="0" latinLnBrk="0">
                <a:lnSpc>
                  <a:spcPct val="100000"/>
                </a:lnSpc>
                <a:spcBef>
                  <a:spcPts val="0"/>
                </a:spcBef>
                <a:spcAft>
                  <a:spcPts val="0"/>
                </a:spcAft>
                <a:buFontTx/>
                <a:buNone/>
              </a:pPr>
              <a:r>
                <a:rPr lang="en-US" altLang="ko-KR" sz="1400" cap="none" spc="-150" dirty="0" smtClean="0" b="1">
                  <a:solidFill>
                    <a:srgbClr val="FFFF00"/>
                  </a:solidFill>
                  <a:latin typeface="맑은 고딕" charset="0"/>
                  <a:ea typeface="맑은 고딕" charset="0"/>
                </a:rPr>
                <a:t>즉각</a:t>
              </a:r>
              <a:endParaRPr lang="ko-KR" altLang="en-US" sz="1400" cap="none" dirty="0" smtClean="0" b="1">
                <a:solidFill>
                  <a:srgbClr val="FFFF00"/>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spc="-150" dirty="0" smtClean="0" b="1">
                  <a:solidFill>
                    <a:srgbClr val="FFFF00"/>
                  </a:solidFill>
                  <a:latin typeface="맑은 고딕" charset="0"/>
                  <a:ea typeface="맑은 고딕" charset="0"/>
                </a:rPr>
                <a:t>보고</a:t>
              </a:r>
              <a:r>
                <a:rPr lang="en-US" altLang="ko-KR" sz="1800" cap="none" dirty="0" smtClean="0" b="1">
                  <a:latin typeface="맑은 고딕" charset="0"/>
                  <a:ea typeface="맑은 고딕" charset="0"/>
                </a:rPr>
                <a:t/>
              </a:r>
              <a:br>
                <a:rPr lang="en-US" altLang="ko-KR" sz="1800" cap="none" dirty="0" smtClean="0" b="1">
                  <a:latin typeface="맑은 고딕" charset="0"/>
                  <a:ea typeface="맑은 고딕" charset="0"/>
                </a:rPr>
              </a:br>
              <a:r>
                <a:rPr lang="en-US" altLang="ko-KR" sz="1400" cap="none" dirty="0" smtClean="0" b="1">
                  <a:solidFill>
                    <a:srgbClr val="FFFF00"/>
                  </a:solidFill>
                  <a:latin typeface="맑은 고딕" charset="0"/>
                  <a:ea typeface="맑은 고딕" charset="0"/>
                </a:rPr>
                <a:t>불가</a:t>
              </a:r>
              <a:r>
                <a:rPr lang="en-US" altLang="ko-KR" sz="1800" cap="none" dirty="0" smtClean="0" b="1">
                  <a:latin typeface="맑은 고딕" charset="0"/>
                  <a:ea typeface="맑은 고딕" charset="0"/>
                </a:rPr>
                <a:t/>
              </a:r>
              <a:br>
                <a:rPr lang="en-US" altLang="ko-KR" sz="1800" cap="none" dirty="0" smtClean="0" b="1">
                  <a:latin typeface="맑은 고딕" charset="0"/>
                  <a:ea typeface="맑은 고딕" charset="0"/>
                </a:rPr>
              </a:br>
              <a:endParaRPr lang="ko-KR" altLang="en-US" sz="1800" cap="none" dirty="0" smtClean="0" b="1">
                <a:latin typeface="맑은 고딕" charset="0"/>
                <a:ea typeface="맑은 고딕" charset="0"/>
              </a:endParaRPr>
            </a:p>
          </p:txBody>
        </p:sp>
      </p:grpSp>
      <p:sp>
        <p:nvSpPr>
          <p:cNvPr id="17" name="nppt_1508255967311889"/>
          <p:cNvSpPr/>
          <p:nvPr/>
        </p:nvSpPr>
        <p:spPr>
          <a:xfrm rot="5400000">
            <a:off x="1392555" y="2731770"/>
            <a:ext cx="427990" cy="442595"/>
          </a:xfrm>
          <a:prstGeom prst="stripedRightArrow">
            <a:avLst/>
          </a:prstGeom>
          <a:solidFill>
            <a:srgbClr val="00d6d1"/>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18" name="nppt_1508255967311966"/>
          <p:cNvSpPr/>
          <p:nvPr/>
        </p:nvSpPr>
        <p:spPr>
          <a:xfrm rot="5400000">
            <a:off x="1366520" y="4704715"/>
            <a:ext cx="427990" cy="442595"/>
          </a:xfrm>
          <a:prstGeom prst="stripedRightArrow">
            <a:avLst/>
          </a:prstGeom>
          <a:solidFill>
            <a:srgbClr val="00d6d1"/>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19" name="nppt_15082559673111174"/>
          <p:cNvSpPr/>
          <p:nvPr/>
        </p:nvSpPr>
        <p:spPr>
          <a:xfrm>
            <a:off x="-635" y="235585"/>
            <a:ext cx="1450340" cy="372110"/>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개발동기</a:t>
            </a:r>
            <a:endParaRPr lang="ko-KR" altLang="en-US" sz="1800" cap="none" dirty="0" smtClean="0" b="1">
              <a:solidFill>
                <a:srgbClr val="FFFFFF"/>
              </a:solidFill>
              <a:latin typeface="맑은 고딕" charset="0"/>
              <a:ea typeface="맑은 고딕" charset="0"/>
            </a:endParaRPr>
          </a:p>
        </p:txBody>
      </p:sp>
      <p:sp>
        <p:nvSpPr>
          <p:cNvPr id="20" name="nppt_1508255967311875"/>
          <p:cNvSpPr/>
          <p:nvPr/>
        </p:nvSpPr>
        <p:spPr>
          <a:xfrm>
            <a:off x="906780" y="5238115"/>
            <a:ext cx="1399540" cy="1399540"/>
          </a:xfrm>
          <a:prstGeom prst="ellipse">
            <a:avLst/>
          </a:prstGeom>
          <a:noFill/>
          <a:ln w="76200" cap="flat">
            <a:solidFill>
              <a:srgbClr val="ffffff">
                <a:lumMod val="85000"/>
              </a:srgbClr>
            </a:solidFill>
            <a:prstDash val="solid"/>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21" name="nppt_1508255967311879"/>
          <p:cNvSpPr/>
          <p:nvPr/>
        </p:nvSpPr>
        <p:spPr>
          <a:xfrm>
            <a:off x="995045" y="5326380"/>
            <a:ext cx="1223010" cy="1223010"/>
          </a:xfrm>
          <a:prstGeom prst="ellipse">
            <a:avLst/>
          </a:prstGeom>
          <a:noFill/>
          <a:ln w="6350" cap="flat">
            <a:solidFill>
              <a:srgbClr val="ffffff">
                <a:lumMod val="50000"/>
              </a:srgbClr>
            </a:solidFill>
            <a:prstDash val="dash"/>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22" name="nppt_1508255967311883"/>
          <p:cNvSpPr/>
          <p:nvPr/>
        </p:nvSpPr>
        <p:spPr>
          <a:xfrm>
            <a:off x="1108075" y="5439410"/>
            <a:ext cx="996950" cy="996950"/>
          </a:xfrm>
          <a:prstGeom prst="ellipse">
            <a:avLst/>
          </a:prstGeom>
          <a:solidFill>
            <a:srgbClr val="009999"/>
          </a:solidFill>
          <a:ln w="57150" cap="flat">
            <a:noFill/>
            <a:prstDash val="solid"/>
            <a:miter lim="800000"/>
          </a:ln>
          <a:effectLst xmlns:a="http://schemas.openxmlformats.org/drawingml/2006/mai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600" cap="none" dirty="0" smtClean="0" b="0">
              <a:solidFill>
                <a:srgbClr val="000000"/>
              </a:solidFill>
              <a:latin typeface="맑은 고딕" charset="0"/>
              <a:ea typeface="맑은 고딕" charset="0"/>
            </a:endParaRPr>
          </a:p>
        </p:txBody>
      </p:sp>
      <p:sp>
        <p:nvSpPr>
          <p:cNvPr id="23" name="nppt_1508255967311887"/>
          <p:cNvSpPr/>
          <p:nvPr/>
        </p:nvSpPr>
        <p:spPr>
          <a:xfrm>
            <a:off x="1053465" y="5601335"/>
            <a:ext cx="1037590" cy="737870"/>
          </a:xfrm>
          <a:prstGeom prst="rect">
            <a:avLst/>
          </a:prstGeom>
          <a:noFill/>
        </p:spPr>
        <p:txBody>
          <a:bodyPr wrap="square" lIns="91440" tIns="45720" rIns="91440" bIns="45720" numCol="1" vert="horz" anchor="t">
            <a:spAutoFit/>
          </a:bodyPr>
          <a:lstStyle/>
          <a:p>
            <a:pPr marL="0" indent="0" algn="ctr" fontAlgn="auto" defTabSz="914400" eaLnBrk="0" latinLnBrk="0">
              <a:lnSpc>
                <a:spcPct val="100000"/>
              </a:lnSpc>
              <a:spcBef>
                <a:spcPts val="0"/>
              </a:spcBef>
              <a:spcAft>
                <a:spcPts val="0"/>
              </a:spcAft>
              <a:buFontTx/>
              <a:buNone/>
            </a:pPr>
            <a:r>
              <a:rPr lang="en-US" altLang="ko-KR" sz="1400" cap="none" spc="-150" dirty="0" smtClean="0" b="1">
                <a:solidFill>
                  <a:srgbClr val="FFFF00"/>
                </a:solidFill>
                <a:latin typeface="맑은 고딕" charset="0"/>
                <a:ea typeface="맑은 고딕" charset="0"/>
              </a:rPr>
              <a:t>상황</a:t>
            </a:r>
            <a:endParaRPr lang="ko-KR" altLang="en-US" sz="1400" cap="none" dirty="0" smtClean="0" b="1">
              <a:solidFill>
                <a:srgbClr val="FFFF00"/>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spc="-150" dirty="0" smtClean="0" b="1">
                <a:solidFill>
                  <a:srgbClr val="FFFF00"/>
                </a:solidFill>
                <a:latin typeface="맑은 고딕" charset="0"/>
                <a:ea typeface="맑은 고딕" charset="0"/>
              </a:rPr>
              <a:t>인식</a:t>
            </a:r>
            <a:endParaRPr lang="ko-KR" altLang="en-US" sz="1400" cap="none" dirty="0" smtClean="0" b="1">
              <a:solidFill>
                <a:srgbClr val="FFFF00"/>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400" cap="none" spc="-150" dirty="0" smtClean="0" b="1">
                <a:solidFill>
                  <a:srgbClr val="FFFF00"/>
                </a:solidFill>
                <a:latin typeface="맑은 고딕" charset="0"/>
                <a:ea typeface="맑은 고딕" charset="0"/>
              </a:rPr>
              <a:t>지연</a:t>
            </a:r>
            <a:endParaRPr lang="ko-KR" altLang="en-US" sz="1400" cap="none" dirty="0" smtClean="0" b="1">
              <a:solidFill>
                <a:srgbClr val="FFFF00"/>
              </a:solidFill>
              <a:latin typeface="맑은 고딕" charset="0"/>
              <a:ea typeface="맑은 고딕" charset="0"/>
            </a:endParaRPr>
          </a:p>
        </p:txBody>
      </p:sp>
      <p:pic>
        <p:nvPicPr>
          <p:cNvPr id="24" name="nppt_150825855002628"/>
          <p:cNvPicPr>
            <a:picLocks noChangeAspect="1"/>
          </p:cNvPicPr>
          <p:nvPr/>
        </p:nvPicPr>
        <p:blipFill>
          <a:blip r:embed="rId2" cstate="print"/>
          <a:stretch>
            <a:fillRect/>
          </a:stretch>
        </p:blipFill>
        <p:spPr>
          <a:xfrm>
            <a:off x="3230245" y="3286125"/>
            <a:ext cx="1218565" cy="1218565"/>
          </a:xfrm>
          <a:prstGeom prst="rect">
            <a:avLst/>
          </a:prstGeom>
        </p:spPr>
      </p:pic>
      <p:pic>
        <p:nvPicPr>
          <p:cNvPr id="25" name="nppt_150825855002647"/>
          <p:cNvPicPr>
            <a:picLocks noChangeAspect="1"/>
          </p:cNvPicPr>
          <p:nvPr/>
        </p:nvPicPr>
        <p:blipFill>
          <a:blip r:embed="rId3" cstate="print"/>
          <a:stretch>
            <a:fillRect/>
          </a:stretch>
        </p:blipFill>
        <p:spPr>
          <a:xfrm>
            <a:off x="3175000" y="1268730"/>
            <a:ext cx="1440180" cy="1440180"/>
          </a:xfrm>
          <a:prstGeom prst="rect">
            <a:avLst/>
          </a:prstGeom>
        </p:spPr>
      </p:pic>
      <p:pic>
        <p:nvPicPr>
          <p:cNvPr id="26" name="nppt_150825855002649"/>
          <p:cNvPicPr>
            <a:picLocks noChangeAspect="1"/>
          </p:cNvPicPr>
          <p:nvPr/>
        </p:nvPicPr>
        <p:blipFill>
          <a:blip r:embed="rId4" cstate="print"/>
          <a:stretch>
            <a:fillRect/>
          </a:stretch>
        </p:blipFill>
        <p:spPr>
          <a:xfrm>
            <a:off x="5260975" y="1268730"/>
            <a:ext cx="1440180" cy="1440180"/>
          </a:xfrm>
          <a:prstGeom prst="rect">
            <a:avLst/>
          </a:prstGeom>
        </p:spPr>
      </p:pic>
      <p:pic>
        <p:nvPicPr>
          <p:cNvPr id="27" name="nppt_150825855002654"/>
          <p:cNvPicPr>
            <a:picLocks noChangeAspect="1"/>
          </p:cNvPicPr>
          <p:nvPr/>
        </p:nvPicPr>
        <p:blipFill>
          <a:blip r:embed="rId5" cstate="print"/>
          <a:stretch>
            <a:fillRect/>
          </a:stretch>
        </p:blipFill>
        <p:spPr>
          <a:xfrm>
            <a:off x="3175000" y="5108575"/>
            <a:ext cx="1440180" cy="1440180"/>
          </a:xfrm>
          <a:prstGeom prst="rect">
            <a:avLst/>
          </a:prstGeom>
        </p:spPr>
      </p:pic>
      <p:sp>
        <p:nvSpPr>
          <p:cNvPr id="28" name="nppt_1508320803905148"/>
          <p:cNvSpPr/>
          <p:nvPr/>
        </p:nvSpPr>
        <p:spPr>
          <a:xfrm>
            <a:off x="3578860" y="6488430"/>
            <a:ext cx="776605" cy="389890"/>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7F7F7F"/>
                </a:solidFill>
                <a:latin typeface="맑은 고딕" charset="0"/>
                <a:ea typeface="맑은 고딕" charset="0"/>
              </a:rPr>
              <a:t>상황실</a:t>
            </a:r>
            <a:endParaRPr lang="ko-KR" altLang="en-US" sz="1200" cap="none" dirty="0" smtClean="0" b="1">
              <a:solidFill>
                <a:srgbClr val="7F7F7F"/>
              </a:solidFill>
              <a:latin typeface="맑은 고딕" charset="0"/>
              <a:ea typeface="맑은 고딕" charset="0"/>
            </a:endParaRPr>
          </a:p>
        </p:txBody>
      </p:sp>
      <p:sp>
        <p:nvSpPr>
          <p:cNvPr id="29" name="nppt_1508320803905200"/>
          <p:cNvSpPr/>
          <p:nvPr/>
        </p:nvSpPr>
        <p:spPr>
          <a:xfrm>
            <a:off x="3633470" y="4534535"/>
            <a:ext cx="775970" cy="38925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7F7F7F"/>
                </a:solidFill>
                <a:latin typeface="맑은 고딕" charset="0"/>
                <a:ea typeface="맑은 고딕" charset="0"/>
              </a:rPr>
              <a:t>OTL</a:t>
            </a:r>
            <a:endParaRPr lang="ko-KR" altLang="en-US" sz="1200" cap="none" dirty="0" smtClean="0" b="1">
              <a:solidFill>
                <a:srgbClr val="7F7F7F"/>
              </a:solidFill>
              <a:latin typeface="맑은 고딕" charset="0"/>
              <a:ea typeface="맑은 고딕" charset="0"/>
            </a:endParaRPr>
          </a:p>
        </p:txBody>
      </p:sp>
      <p:sp>
        <p:nvSpPr>
          <p:cNvPr id="30" name="nppt_1508320803905260"/>
          <p:cNvSpPr>
            <a:spLocks/>
          </p:cNvSpPr>
          <p:nvPr/>
        </p:nvSpPr>
        <p:spPr>
          <a:xfrm rot="0">
            <a:off x="3291840" y="2695575"/>
            <a:ext cx="1303655" cy="444500"/>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7F7F7F"/>
                </a:solidFill>
                <a:latin typeface="맑은 고딕" charset="0"/>
                <a:ea typeface="맑은 고딕" charset="0"/>
              </a:rPr>
              <a:t>전도/전복 사고</a:t>
            </a:r>
            <a:endParaRPr lang="ko-KR" altLang="en-US" sz="1200" cap="none" dirty="0" smtClean="0" b="1">
              <a:solidFill>
                <a:srgbClr val="7F7F7F"/>
              </a:solidFill>
              <a:latin typeface="맑은 고딕" charset="0"/>
              <a:ea typeface="맑은 고딕" charset="0"/>
            </a:endParaRPr>
          </a:p>
        </p:txBody>
      </p:sp>
      <p:sp>
        <p:nvSpPr>
          <p:cNvPr id="31" name="nppt_150832099933484"/>
          <p:cNvSpPr/>
          <p:nvPr/>
        </p:nvSpPr>
        <p:spPr>
          <a:xfrm>
            <a:off x="5629910" y="2698115"/>
            <a:ext cx="1144270" cy="444500"/>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7F7F7F"/>
                </a:solidFill>
                <a:latin typeface="맑은 고딕" charset="0"/>
                <a:ea typeface="맑은 고딕" charset="0"/>
              </a:rPr>
              <a:t>충돌 사고</a:t>
            </a:r>
            <a:endParaRPr lang="ko-KR" altLang="en-US" sz="1200" cap="none" dirty="0" smtClean="0" b="1">
              <a:solidFill>
                <a:srgbClr val="7F7F7F"/>
              </a:solidFill>
              <a:latin typeface="맑은 고딕" charset="0"/>
              <a:ea typeface="맑은 고딕" charset="0"/>
            </a:endParaRPr>
          </a:p>
        </p:txBody>
      </p:sp>
      <p:pic>
        <p:nvPicPr>
          <p:cNvPr id="32" name="그림 31"/>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00000">
            <a:off x="4003675" y="4948555"/>
            <a:ext cx="506095" cy="34798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pSp>
        <p:nvGrpSpPr>
          <p:cNvPr id="3" name="nppt_15082585500262348"/>
          <p:cNvGrpSpPr>
            <a:grpSpLocks/>
          </p:cNvGrpSpPr>
          <p:nvPr/>
        </p:nvGrpSpPr>
        <p:grpSpPr>
          <a:xfrm>
            <a:off x="0" y="1323340"/>
            <a:ext cx="9144000" cy="4064635"/>
            <a:chOff x="0" y="1323340"/>
            <a:chExt cx="9144000" cy="4064635"/>
          </a:xfrm>
        </p:grpSpPr>
        <p:sp>
          <p:nvSpPr>
            <p:cNvPr id="4" name="nppt_15082585500262349"/>
            <p:cNvSpPr/>
            <p:nvPr/>
          </p:nvSpPr>
          <p:spPr>
            <a:xfrm>
              <a:off x="0" y="1323340"/>
              <a:ext cx="9144635" cy="3665220"/>
            </a:xfrm>
            <a:prstGeom prst="rect">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5" name="nppt_15082585500262353"/>
            <p:cNvSpPr/>
            <p:nvPr/>
          </p:nvSpPr>
          <p:spPr>
            <a:xfrm>
              <a:off x="4003675" y="4987925"/>
              <a:ext cx="1137285" cy="400050"/>
            </a:xfrm>
            <a:prstGeom prst="flowChartMerge">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grpSp>
      <p:sp>
        <p:nvSpPr>
          <p:cNvPr id="6" name="nppt_150825855002680"/>
          <p:cNvSpPr/>
          <p:nvPr/>
        </p:nvSpPr>
        <p:spPr>
          <a:xfrm>
            <a:off x="1344930" y="226060"/>
            <a:ext cx="2005965"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 </a:t>
            </a:r>
            <a:r>
              <a:rPr lang="en-US" altLang="ko-KR" sz="1800" cap="none" dirty="0" smtClean="0" b="1">
                <a:solidFill>
                  <a:srgbClr val="7F7F7F"/>
                </a:solidFill>
                <a:latin typeface="맑은 고딕" charset="0"/>
                <a:ea typeface="맑은 고딕" charset="0"/>
              </a:rPr>
              <a:t>군차량 지원 제한</a:t>
            </a:r>
            <a:endParaRPr lang="ko-KR" altLang="en-US" sz="1800" cap="none" dirty="0" smtClean="0" b="1">
              <a:solidFill>
                <a:srgbClr val="7F7F7F"/>
              </a:solidFill>
              <a:latin typeface="맑은 고딕" charset="0"/>
              <a:ea typeface="맑은 고딕" charset="0"/>
            </a:endParaRPr>
          </a:p>
        </p:txBody>
      </p:sp>
      <p:sp>
        <p:nvSpPr>
          <p:cNvPr id="7" name="nppt_150825855002681"/>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8" name="nppt_150825855002683"/>
          <p:cNvSpPr/>
          <p:nvPr/>
        </p:nvSpPr>
        <p:spPr>
          <a:xfrm>
            <a:off x="-635" y="235585"/>
            <a:ext cx="1450340" cy="372110"/>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개발배경</a:t>
            </a:r>
            <a:endParaRPr lang="ko-KR" altLang="en-US" sz="1800" cap="none" dirty="0" smtClean="0" b="1">
              <a:solidFill>
                <a:srgbClr val="FFFFFF"/>
              </a:solidFill>
              <a:latin typeface="맑은 고딕" charset="0"/>
              <a:ea typeface="맑은 고딕" charset="0"/>
            </a:endParaRPr>
          </a:p>
        </p:txBody>
      </p:sp>
      <p:sp>
        <p:nvSpPr>
          <p:cNvPr id="9" name="nppt_1508258550026852"/>
          <p:cNvSpPr/>
          <p:nvPr/>
        </p:nvSpPr>
        <p:spPr>
          <a:xfrm>
            <a:off x="554355" y="5617845"/>
            <a:ext cx="8035925" cy="338455"/>
          </a:xfrm>
          <a:prstGeom prst="rect">
            <a:avLst/>
          </a:prstGeom>
        </p:spPr>
        <p:txBody>
          <a:bodyPr wrap="square" lIns="91440" tIns="45720" rIns="91440" bIns="45720" numCol="1" vert="horz" anchor="t">
            <a:spAutoFit/>
          </a:bodyPr>
          <a:lstStyle/>
          <a:p>
            <a:pPr marL="0" indent="0" algn="ctr" fontAlgn="auto" defTabSz="914400" eaLnBrk="0" latinLnBrk="0">
              <a:lnSpc>
                <a:spcPct val="100000"/>
              </a:lnSpc>
              <a:spcBef>
                <a:spcPts val="0"/>
              </a:spcBef>
              <a:spcAft>
                <a:spcPts val="0"/>
              </a:spcAft>
              <a:buFontTx/>
              <a:buNone/>
            </a:pPr>
            <a:r>
              <a:rPr lang="en-US" altLang="ko-KR" sz="1600" cap="none" dirty="0" smtClean="0" b="1">
                <a:solidFill>
                  <a:srgbClr val="00B4B0"/>
                </a:solidFill>
                <a:latin typeface="맑은 고딕" charset="0"/>
                <a:ea typeface="맑은 고딕" charset="0"/>
              </a:rPr>
              <a:t>군 현황에 최적화된 저가형 모듈 필요</a:t>
            </a:r>
            <a:endParaRPr lang="ko-KR" altLang="en-US" sz="1600" cap="none" dirty="0" smtClean="0" b="1">
              <a:solidFill>
                <a:srgbClr val="00B4B0"/>
              </a:solidFill>
              <a:latin typeface="맑은 고딕" charset="0"/>
              <a:ea typeface="맑은 고딕" charset="0"/>
            </a:endParaRPr>
          </a:p>
        </p:txBody>
      </p:sp>
      <p:sp>
        <p:nvSpPr>
          <p:cNvPr id="10" name="nppt_1508258550026866"/>
          <p:cNvSpPr/>
          <p:nvPr/>
        </p:nvSpPr>
        <p:spPr>
          <a:xfrm>
            <a:off x="2370455" y="4375785"/>
            <a:ext cx="441960" cy="274955"/>
          </a:xfrm>
          <a:prstGeom prst="rect">
            <a:avLst/>
          </a:prstGeom>
          <a:noFill/>
          <a:ln>
            <a:noFill/>
          </a:ln>
          <a:effectLst xmlns:a="http://schemas.openxmlformats.org/drawingml/2006/main"/>
        </p:spPr>
        <p:txBody>
          <a:bodyPr wrap="none" lIns="68580" tIns="34290" rIns="68580" bIns="34290" numCol="1" vert="horz" anchor="ctr">
            <a:spAutoFit/>
          </a:bodyPr>
          <a:lstStyle/>
          <a:p>
            <a:pPr marL="0" indent="0" algn="l" fontAlgn="auto" defTabSz="914400" eaLnBrk="0">
              <a:lnSpc>
                <a:spcPct val="100000"/>
              </a:lnSpc>
              <a:spcBef>
                <a:spcPts val="0"/>
              </a:spcBef>
              <a:spcAft>
                <a:spcPts val="0"/>
              </a:spcAft>
              <a:buFontTx/>
              <a:buNone/>
            </a:pPr>
            <a:endParaRPr lang="ko-KR" altLang="en-US" sz="1350" cap="none" dirty="0" smtClean="0" b="0">
              <a:solidFill>
                <a:srgbClr val="000000"/>
              </a:solidFill>
              <a:latin typeface="맑은 고딕" charset="0"/>
              <a:ea typeface="맑은 고딕" charset="0"/>
            </a:endParaRPr>
          </a:p>
        </p:txBody>
      </p:sp>
      <p:sp>
        <p:nvSpPr>
          <p:cNvPr id="11" name="nppt_1508258550026906"/>
          <p:cNvSpPr/>
          <p:nvPr/>
        </p:nvSpPr>
        <p:spPr>
          <a:xfrm>
            <a:off x="1579880" y="3797300"/>
            <a:ext cx="1673225" cy="762000"/>
          </a:xfrm>
          <a:prstGeom prst="rightArrow">
            <a:avLst>
              <a:gd name="adj1" fmla="val 70303"/>
              <a:gd name="adj2" fmla="val  34298"/>
            </a:avLst>
          </a:prstGeom>
          <a:solidFill>
            <a:srgbClr val="009999"/>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2" name="nppt_1508258550026916"/>
          <p:cNvSpPr/>
          <p:nvPr/>
        </p:nvSpPr>
        <p:spPr>
          <a:xfrm>
            <a:off x="1607820" y="3949700"/>
            <a:ext cx="1219200" cy="46164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200" cap="none" spc="-150" dirty="0" smtClean="0" b="1">
                <a:solidFill>
                  <a:srgbClr val="FFFF00"/>
                </a:solidFill>
                <a:latin typeface="맑은 고딕" charset="0"/>
                <a:ea typeface="맑은 고딕" charset="0"/>
              </a:rPr>
              <a:t>수 많은 차량</a:t>
            </a:r>
            <a:endParaRPr lang="ko-KR" altLang="en-US" sz="1200" cap="none" dirty="0" smtClean="0" b="1">
              <a:solidFill>
                <a:srgbClr val="FFFF00"/>
              </a:solidFill>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r>
              <a:rPr lang="en-US" altLang="ko-KR" sz="1200" cap="none" spc="-150" dirty="0" smtClean="0" b="1">
                <a:solidFill>
                  <a:srgbClr val="FFFF00"/>
                </a:solidFill>
                <a:latin typeface="맑은 고딕" charset="0"/>
                <a:ea typeface="맑은 고딕" charset="0"/>
              </a:rPr>
              <a:t>전 차량 변경 제한</a:t>
            </a:r>
            <a:endParaRPr lang="ko-KR" altLang="en-US" sz="1200" cap="none" dirty="0" smtClean="0" b="1">
              <a:solidFill>
                <a:srgbClr val="FFFF00"/>
              </a:solidFill>
              <a:latin typeface="맑은 고딕" charset="0"/>
              <a:ea typeface="맑은 고딕" charset="0"/>
            </a:endParaRPr>
          </a:p>
        </p:txBody>
      </p:sp>
      <p:sp>
        <p:nvSpPr>
          <p:cNvPr id="13" name="nppt_1508258550026917"/>
          <p:cNvSpPr/>
          <p:nvPr/>
        </p:nvSpPr>
        <p:spPr>
          <a:xfrm>
            <a:off x="6167120" y="3797300"/>
            <a:ext cx="1673225" cy="762000"/>
          </a:xfrm>
          <a:prstGeom prst="rightArrow">
            <a:avLst>
              <a:gd name="adj1" fmla="val 70303"/>
              <a:gd name="adj2" fmla="val  34298"/>
            </a:avLst>
          </a:prstGeom>
          <a:solidFill>
            <a:srgbClr val="009999"/>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sp>
        <p:nvSpPr>
          <p:cNvPr id="14" name="nppt_1508258550026921"/>
          <p:cNvSpPr/>
          <p:nvPr/>
        </p:nvSpPr>
        <p:spPr>
          <a:xfrm>
            <a:off x="6167120" y="3949700"/>
            <a:ext cx="1051560" cy="46164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200" cap="none" spc="-150" dirty="0" smtClean="0" b="1">
                <a:solidFill>
                  <a:srgbClr val="FFFF00"/>
                </a:solidFill>
                <a:latin typeface="맑은 고딕" charset="0"/>
                <a:ea typeface="맑은 고딕" charset="0"/>
              </a:rPr>
              <a:t>기존 차량에</a:t>
            </a:r>
            <a:endParaRPr lang="ko-KR" altLang="en-US" sz="1200" cap="none" dirty="0" smtClean="0" b="1">
              <a:solidFill>
                <a:srgbClr val="FFFF00"/>
              </a:solidFill>
              <a:latin typeface="맑은 고딕" charset="0"/>
              <a:ea typeface="맑은 고딕" charset="0"/>
            </a:endParaRPr>
          </a:p>
          <a:p>
            <a:pPr marL="0" indent="0" algn="l" fontAlgn="auto" defTabSz="914400" eaLnBrk="0" latinLnBrk="0">
              <a:lnSpc>
                <a:spcPct val="100000"/>
              </a:lnSpc>
              <a:spcBef>
                <a:spcPts val="0"/>
              </a:spcBef>
              <a:spcAft>
                <a:spcPts val="0"/>
              </a:spcAft>
              <a:buFontTx/>
              <a:buNone/>
            </a:pPr>
            <a:r>
              <a:rPr lang="en-US" altLang="ko-KR" sz="1200" cap="none" spc="-150" dirty="0" smtClean="0" b="1">
                <a:solidFill>
                  <a:srgbClr val="FFFF00"/>
                </a:solidFill>
                <a:latin typeface="맑은 고딕" charset="0"/>
                <a:ea typeface="맑은 고딕" charset="0"/>
              </a:rPr>
              <a:t>추가 모듈 탑재</a:t>
            </a:r>
            <a:endParaRPr lang="ko-KR" altLang="en-US" sz="1200" cap="none" dirty="0" smtClean="0" b="1">
              <a:solidFill>
                <a:srgbClr val="FFFF00"/>
              </a:solidFill>
              <a:latin typeface="맑은 고딕" charset="0"/>
              <a:ea typeface="맑은 고딕" charset="0"/>
            </a:endParaRPr>
          </a:p>
        </p:txBody>
      </p:sp>
      <p:cxnSp>
        <p:nvCxnSpPr>
          <p:cNvPr id="15" name="nppt_15082585500262461"/>
          <p:cNvCxnSpPr/>
          <p:nvPr/>
        </p:nvCxnSpPr>
        <p:spPr>
          <a:xfrm>
            <a:off x="4548505" y="1923415"/>
            <a:ext cx="635" cy="2764155"/>
          </a:xfrm>
          <a:prstGeom prst="line">
            <a:avLst/>
          </a:prstGeom>
          <a:ln w="6350" cap="flat">
            <a:solidFill>
              <a:srgbClr val="ffffff">
                <a:lumMod val="65000"/>
              </a:srgbClr>
            </a:solidFill>
            <a:prstDash val="dash"/>
            <a:miter lim="800000"/>
            <a:headEnd type="none"/>
            <a:tailEnd type="none"/>
          </a:ln>
        </p:spPr>
        <p:style>
          <a:lnRef idx="1">
            <a:schemeClr val="accent1"/>
          </a:lnRef>
          <a:fillRef idx="0">
            <a:schemeClr val="accent1"/>
          </a:fillRef>
          <a:effectRef idx="0">
            <a:schemeClr val="accent1"/>
          </a:effectRef>
          <a:fontRef idx="minor">
            <a:schemeClr val="tx1"/>
          </a:fontRef>
        </p:style>
      </p:cxnSp>
      <p:pic>
        <p:nvPicPr>
          <p:cNvPr id="16" name="nppt_15082585500262507"/>
          <p:cNvPicPr>
            <a:picLocks noChangeAspect="1"/>
          </p:cNvPicPr>
          <p:nvPr/>
        </p:nvPicPr>
        <p:blipFill>
          <a:blip r:embed="rId2" cstate="print"/>
          <a:stretch>
            <a:fillRect/>
          </a:stretch>
        </p:blipFill>
        <p:spPr>
          <a:xfrm>
            <a:off x="1512570" y="3004820"/>
            <a:ext cx="739140" cy="601345"/>
          </a:xfrm>
          <a:prstGeom prst="rect">
            <a:avLst/>
          </a:prstGeom>
        </p:spPr>
      </p:pic>
      <p:pic>
        <p:nvPicPr>
          <p:cNvPr id="17" name="nppt_15082585500262509"/>
          <p:cNvPicPr>
            <a:picLocks noChangeAspect="1"/>
          </p:cNvPicPr>
          <p:nvPr/>
        </p:nvPicPr>
        <p:blipFill>
          <a:blip r:embed="rId2" cstate="print"/>
          <a:stretch>
            <a:fillRect/>
          </a:stretch>
        </p:blipFill>
        <p:spPr>
          <a:xfrm>
            <a:off x="2416175" y="3004820"/>
            <a:ext cx="739140" cy="601345"/>
          </a:xfrm>
          <a:prstGeom prst="rect">
            <a:avLst/>
          </a:prstGeom>
        </p:spPr>
      </p:pic>
      <p:pic>
        <p:nvPicPr>
          <p:cNvPr id="18" name="nppt_15082585500262510"/>
          <p:cNvPicPr>
            <a:picLocks noChangeAspect="1"/>
          </p:cNvPicPr>
          <p:nvPr/>
        </p:nvPicPr>
        <p:blipFill>
          <a:blip r:embed="rId2" cstate="print"/>
          <a:stretch>
            <a:fillRect/>
          </a:stretch>
        </p:blipFill>
        <p:spPr>
          <a:xfrm>
            <a:off x="2416175" y="2245995"/>
            <a:ext cx="739140" cy="601345"/>
          </a:xfrm>
          <a:prstGeom prst="rect">
            <a:avLst/>
          </a:prstGeom>
        </p:spPr>
      </p:pic>
      <p:pic>
        <p:nvPicPr>
          <p:cNvPr id="19" name="nppt_15082585500262511"/>
          <p:cNvPicPr>
            <a:picLocks noChangeAspect="1"/>
          </p:cNvPicPr>
          <p:nvPr/>
        </p:nvPicPr>
        <p:blipFill>
          <a:blip r:embed="rId2" cstate="print"/>
          <a:stretch>
            <a:fillRect/>
          </a:stretch>
        </p:blipFill>
        <p:spPr>
          <a:xfrm>
            <a:off x="1512570" y="2245995"/>
            <a:ext cx="739140" cy="601345"/>
          </a:xfrm>
          <a:prstGeom prst="rect">
            <a:avLst/>
          </a:prstGeom>
        </p:spPr>
      </p:pic>
      <p:pic>
        <p:nvPicPr>
          <p:cNvPr id="20" name="nppt_15082585500262514"/>
          <p:cNvPicPr>
            <a:picLocks noChangeAspect="1"/>
          </p:cNvPicPr>
          <p:nvPr/>
        </p:nvPicPr>
        <p:blipFill>
          <a:blip r:embed="rId3" cstate="print"/>
          <a:stretch>
            <a:fillRect/>
          </a:stretch>
        </p:blipFill>
        <p:spPr>
          <a:xfrm>
            <a:off x="6371590" y="2245995"/>
            <a:ext cx="977265" cy="681990"/>
          </a:xfrm>
          <a:prstGeom prst="rect">
            <a:avLst/>
          </a:prstGeom>
        </p:spPr>
      </p:pic>
      <p:pic>
        <p:nvPicPr>
          <p:cNvPr id="21" name="nppt_15082585500262512"/>
          <p:cNvPicPr>
            <a:picLocks noChangeAspect="1"/>
          </p:cNvPicPr>
          <p:nvPr/>
        </p:nvPicPr>
        <p:blipFill>
          <a:blip r:embed="rId2" cstate="print"/>
          <a:stretch>
            <a:fillRect/>
          </a:stretch>
        </p:blipFill>
        <p:spPr>
          <a:xfrm>
            <a:off x="6371590" y="2774315"/>
            <a:ext cx="969645" cy="83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pic>
        <p:nvPicPr>
          <p:cNvPr id="3" name="nppt_15082585500266757"/>
          <p:cNvPicPr>
            <a:picLocks noChangeAspect="1"/>
          </p:cNvPicPr>
          <p:nvPr/>
        </p:nvPicPr>
        <p:blipFill>
          <a:blip r:embed="rId2" cstate="print"/>
          <a:stretch>
            <a:fillRect/>
          </a:stretch>
        </p:blipFill>
        <p:spPr>
          <a:xfrm>
            <a:off x="0" y="22225"/>
            <a:ext cx="9144000" cy="6858000"/>
          </a:xfrm>
          <a:prstGeom prst="rect">
            <a:avLst/>
          </a:prstGeom>
          <a:noFill/>
        </p:spPr>
      </p:pic>
      <p:sp>
        <p:nvSpPr>
          <p:cNvPr id="4" name="nppt_15082585500266753"/>
          <p:cNvSpPr>
            <a:spLocks/>
          </p:cNvSpPr>
          <p:nvPr/>
        </p:nvSpPr>
        <p:spPr>
          <a:xfrm rot="0">
            <a:off x="0" y="977900"/>
            <a:ext cx="9144635" cy="5315585"/>
          </a:xfrm>
          <a:prstGeom prst="rect"/>
          <a:solidFill>
            <a:srgbClr val="000000">
              <a:alpha val="49847"/>
            </a:srgb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5" name="nppt_15082585500262686"/>
          <p:cNvSpPr/>
          <p:nvPr/>
        </p:nvSpPr>
        <p:spPr>
          <a:xfrm>
            <a:off x="1344930" y="226060"/>
            <a:ext cx="1508760"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dirty="0" smtClean="0" b="1">
                <a:solidFill>
                  <a:schemeClr val="bg1"/>
                </a:solidFill>
                <a:latin typeface="맑은 고딕" charset="0"/>
                <a:ea typeface="맑은 고딕" charset="0"/>
              </a:rPr>
              <a:t> SMART기법</a:t>
            </a:r>
            <a:endParaRPr lang="ko-KR" altLang="en-US" sz="1800" cap="none" dirty="0" smtClean="0" b="1">
              <a:solidFill>
                <a:schemeClr val="bg1"/>
              </a:solidFill>
              <a:latin typeface="맑은 고딕" charset="0"/>
              <a:ea typeface="맑은 고딕" charset="0"/>
            </a:endParaRPr>
          </a:p>
        </p:txBody>
      </p:sp>
      <p:sp>
        <p:nvSpPr>
          <p:cNvPr id="6" name="nppt_15082585500262687"/>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7" name="nppt_15082585500262690"/>
          <p:cNvSpPr/>
          <p:nvPr/>
        </p:nvSpPr>
        <p:spPr>
          <a:xfrm>
            <a:off x="-635" y="235585"/>
            <a:ext cx="1450340" cy="372110"/>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개발목표</a:t>
            </a:r>
            <a:endParaRPr lang="ko-KR" altLang="en-US" sz="1800" cap="none" dirty="0" smtClean="0" b="1">
              <a:solidFill>
                <a:srgbClr val="FFFFFF"/>
              </a:solidFill>
              <a:latin typeface="맑은 고딕" charset="0"/>
              <a:ea typeface="맑은 고딕" charset="0"/>
            </a:endParaRPr>
          </a:p>
        </p:txBody>
      </p:sp>
      <p:sp>
        <p:nvSpPr>
          <p:cNvPr id="8" name="nppt_15082585500263652"/>
          <p:cNvSpPr/>
          <p:nvPr/>
        </p:nvSpPr>
        <p:spPr>
          <a:xfrm>
            <a:off x="549275" y="5326380"/>
            <a:ext cx="8132445" cy="622935"/>
          </a:xfrm>
          <a:prstGeom prst="rightArrow">
            <a:avLst/>
          </a:prstGeom>
          <a:solidFill>
            <a:srgbClr val="000000">
              <a:lumMod val="75000"/>
              <a:lumOff val="25000"/>
            </a:srgb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cxnSp>
        <p:nvCxnSpPr>
          <p:cNvPr id="9" name="nppt_15082585500263656"/>
          <p:cNvCxnSpPr/>
          <p:nvPr/>
        </p:nvCxnSpPr>
        <p:spPr>
          <a:xfrm flipH="1">
            <a:off x="549275" y="5637530"/>
            <a:ext cx="8132445" cy="635"/>
          </a:xfrm>
          <a:prstGeom prst="line">
            <a:avLst/>
          </a:prstGeom>
          <a:ln w="12700" cap="flat">
            <a:solidFill>
              <a:srgbClr val="ffffff">
                <a:lumMod val="50000"/>
              </a:srgbClr>
            </a:solidFill>
            <a:prstDash val="sysDot"/>
            <a:miter lim="800000"/>
          </a:ln>
        </p:spPr>
      </p:cxnSp>
      <p:cxnSp>
        <p:nvCxnSpPr>
          <p:cNvPr id="10" name="nppt_15082585500263659"/>
          <p:cNvCxnSpPr/>
          <p:nvPr/>
        </p:nvCxnSpPr>
        <p:spPr>
          <a:xfrm>
            <a:off x="549275" y="5638165"/>
            <a:ext cx="4691380" cy="635"/>
          </a:xfrm>
          <a:prstGeom prst="line">
            <a:avLst/>
          </a:prstGeom>
          <a:ln w="6350" cap="flat">
            <a:solidFill>
              <a:srgbClr val="ffffff">
                <a:lumMod val="50000"/>
              </a:srgbClr>
            </a:solidFill>
            <a:prstDash val="sysDash"/>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11" name="nppt_15082585500263662"/>
          <p:cNvSpPr/>
          <p:nvPr/>
        </p:nvSpPr>
        <p:spPr>
          <a:xfrm>
            <a:off x="2059305" y="5572125"/>
            <a:ext cx="108585" cy="108585"/>
          </a:xfrm>
          <a:prstGeom prst="ellipse">
            <a:avLst/>
          </a:prstGeom>
          <a:solidFill>
            <a:srgbClr val="ffffff"/>
          </a:solidFill>
          <a:ln w="28575">
            <a:solidFill>
              <a:srgbClr val="ffffff">
                <a:lumMod val="50000"/>
              </a:srgbClr>
            </a:solidFill>
          </a:ln>
        </p:spPr>
        <p:txBody>
          <a:bodyPr wrap="none" lIns="91440" tIns="45720" rIns="91440" bIns="45720" numCol="1" vert="horz" anchor="ctr">
            <a:noAutofit/>
          </a:bodyPr>
          <a:lstStyle/>
          <a:p>
            <a:pPr marL="0" indent="0" algn="l" fontAlgn="auto" defTabSz="914400" eaLnBrk="0">
              <a:lnSpc>
                <a:spcPct val="100000"/>
              </a:lnSpc>
              <a:spcBef>
                <a:spcPts val="0"/>
              </a:spcBef>
              <a:spcAft>
                <a:spcPts val="0"/>
              </a:spcAft>
              <a:buFontTx/>
              <a:buNone/>
            </a:pPr>
            <a:endParaRPr lang="ko-KR" altLang="en-US" sz="2100" cap="none" dirty="0" smtClean="0" b="0">
              <a:ln w="9525" cap="flat" cmpd="sng">
                <a:prstDash/>
              </a:ln>
              <a:solidFill>
                <a:srgbClr val="000000"/>
              </a:solidFill>
              <a:latin typeface="맑은 고딕" charset="0"/>
              <a:ea typeface="맑은 고딕" charset="0"/>
            </a:endParaRPr>
          </a:p>
        </p:txBody>
      </p:sp>
      <p:sp>
        <p:nvSpPr>
          <p:cNvPr id="12" name="nppt_15082585500263674"/>
          <p:cNvSpPr/>
          <p:nvPr/>
        </p:nvSpPr>
        <p:spPr>
          <a:xfrm>
            <a:off x="597535" y="5527675"/>
            <a:ext cx="180340" cy="180340"/>
          </a:xfrm>
          <a:prstGeom prst="ellipse">
            <a:avLst/>
          </a:prstGeom>
          <a:solidFill>
            <a:srgbClr val="ffffff">
              <a:lumMod val="85000"/>
            </a:srgbClr>
          </a:solidFill>
          <a:ln w="57150">
            <a:solidFill>
              <a:srgbClr val="000000">
                <a:lumMod val="95000"/>
                <a:lumOff val="5000"/>
              </a:srgbClr>
            </a:solidFill>
          </a:ln>
        </p:spPr>
        <p:txBody>
          <a:bodyPr wrap="none" lIns="91440" tIns="45720" rIns="91440" bIns="45720" numCol="1" vert="horz" anchor="ctr">
            <a:noAutofit/>
          </a:bodyPr>
          <a:lstStyle/>
          <a:p>
            <a:pPr marL="0" indent="0" algn="l"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3" name="nppt_15082585500264561"/>
          <p:cNvSpPr/>
          <p:nvPr/>
        </p:nvSpPr>
        <p:spPr>
          <a:xfrm>
            <a:off x="777875" y="1698625"/>
            <a:ext cx="1260475" cy="480695"/>
          </a:xfrm>
          <a:prstGeom prst="rect">
            <a:avLst/>
          </a:prstGeom>
          <a:solidFill>
            <a:schemeClr val="accent5">
              <a:lumMod val="60000"/>
              <a:lumOff val="40000"/>
            </a:scheme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cxnSp>
        <p:nvCxnSpPr>
          <p:cNvPr id="14" name="nppt_15082585500264677"/>
          <p:cNvCxnSpPr/>
          <p:nvPr/>
        </p:nvCxnSpPr>
        <p:spPr>
          <a:xfrm flipH="1" flipV="1">
            <a:off x="2113280" y="1698625"/>
            <a:ext cx="635" cy="3874135"/>
          </a:xfrm>
          <a:prstGeom prst="line">
            <a:avLst/>
          </a:prstGeom>
          <a:ln w="25400" cmpd="sng" cap="flat">
            <a:solidFill>
              <a:schemeClr val="lt1">
                <a:alpha val="100000"/>
                <a:lumMod val="50000"/>
              </a:schemeClr>
            </a:solidFill>
            <a:prstDash val="sysDot"/>
            <a:round/>
          </a:ln>
        </p:spPr>
      </p:cxnSp>
      <p:cxnSp>
        <p:nvCxnSpPr>
          <p:cNvPr id="15" name="nppt_15082585500265654"/>
          <p:cNvCxnSpPr/>
          <p:nvPr/>
        </p:nvCxnSpPr>
        <p:spPr>
          <a:xfrm flipH="1" flipV="1">
            <a:off x="688340" y="1698625"/>
            <a:ext cx="635" cy="3874135"/>
          </a:xfrm>
          <a:prstGeom prst="line">
            <a:avLst/>
          </a:prstGeom>
          <a:ln w="25400" cmpd="sng" cap="flat">
            <a:solidFill>
              <a:schemeClr val="lt1">
                <a:alpha val="100000"/>
                <a:lumMod val="50000"/>
              </a:schemeClr>
            </a:solidFill>
            <a:prstDash val="sysDot"/>
            <a:round/>
          </a:ln>
        </p:spPr>
      </p:cxnSp>
      <p:sp>
        <p:nvSpPr>
          <p:cNvPr id="16" name="nppt_15082585500266285"/>
          <p:cNvSpPr/>
          <p:nvPr/>
        </p:nvSpPr>
        <p:spPr>
          <a:xfrm>
            <a:off x="3481070" y="5572125"/>
            <a:ext cx="108585" cy="108585"/>
          </a:xfrm>
          <a:prstGeom prst="ellipse">
            <a:avLst/>
          </a:prstGeom>
          <a:solidFill>
            <a:srgbClr val="ffffff"/>
          </a:solidFill>
          <a:ln w="28575">
            <a:solidFill>
              <a:srgbClr val="ffffff">
                <a:lumMod val="50000"/>
              </a:srgbClr>
            </a:solidFill>
          </a:ln>
        </p:spPr>
        <p:txBody>
          <a:bodyPr wrap="none" lIns="91440" tIns="45720" rIns="91440" bIns="45720" numCol="1" vert="horz" anchor="ctr">
            <a:noAutofit/>
          </a:bodyPr>
          <a:lstStyle/>
          <a:p>
            <a:pPr marL="0" indent="0" algn="l" fontAlgn="auto" defTabSz="914400" eaLnBrk="0">
              <a:lnSpc>
                <a:spcPct val="100000"/>
              </a:lnSpc>
              <a:spcBef>
                <a:spcPts val="0"/>
              </a:spcBef>
              <a:spcAft>
                <a:spcPts val="0"/>
              </a:spcAft>
              <a:buFontTx/>
              <a:buNone/>
            </a:pPr>
            <a:endParaRPr lang="ko-KR" altLang="en-US" sz="2100" cap="none" dirty="0" smtClean="0" b="0">
              <a:ln w="9525" cap="flat" cmpd="sng">
                <a:prstDash/>
              </a:ln>
              <a:solidFill>
                <a:srgbClr val="000000"/>
              </a:solidFill>
              <a:latin typeface="맑은 고딕" charset="0"/>
              <a:ea typeface="맑은 고딕" charset="0"/>
            </a:endParaRPr>
          </a:p>
        </p:txBody>
      </p:sp>
      <p:sp>
        <p:nvSpPr>
          <p:cNvPr id="17" name="nppt_15082585500266289"/>
          <p:cNvSpPr/>
          <p:nvPr/>
        </p:nvSpPr>
        <p:spPr>
          <a:xfrm>
            <a:off x="2199640" y="1698625"/>
            <a:ext cx="1260475" cy="480695"/>
          </a:xfrm>
          <a:prstGeom prst="rect">
            <a:avLst/>
          </a:prstGeom>
          <a:solidFill>
            <a:schemeClr val="dk2">
              <a:lumMod val="60000"/>
              <a:lumOff val="40000"/>
            </a:scheme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cxnSp>
        <p:nvCxnSpPr>
          <p:cNvPr id="18" name="nppt_15082585500266293"/>
          <p:cNvCxnSpPr/>
          <p:nvPr/>
        </p:nvCxnSpPr>
        <p:spPr>
          <a:xfrm flipH="1" flipV="1">
            <a:off x="3535045" y="1698625"/>
            <a:ext cx="635" cy="3874135"/>
          </a:xfrm>
          <a:prstGeom prst="line">
            <a:avLst/>
          </a:prstGeom>
          <a:ln w="25400" cmpd="sng" cap="flat">
            <a:solidFill>
              <a:schemeClr val="lt1">
                <a:alpha val="100000"/>
                <a:lumMod val="50000"/>
              </a:schemeClr>
            </a:solidFill>
            <a:prstDash val="sysDot"/>
            <a:round/>
          </a:ln>
        </p:spPr>
      </p:cxnSp>
      <p:sp>
        <p:nvSpPr>
          <p:cNvPr id="19" name="nppt_15082585500266392"/>
          <p:cNvSpPr/>
          <p:nvPr/>
        </p:nvSpPr>
        <p:spPr>
          <a:xfrm>
            <a:off x="4948555" y="5572125"/>
            <a:ext cx="108585" cy="108585"/>
          </a:xfrm>
          <a:prstGeom prst="ellipse">
            <a:avLst/>
          </a:prstGeom>
          <a:solidFill>
            <a:srgbClr val="ffffff"/>
          </a:solidFill>
          <a:ln w="28575">
            <a:solidFill>
              <a:srgbClr val="ffffff">
                <a:lumMod val="50000"/>
              </a:srgbClr>
            </a:solidFill>
          </a:ln>
        </p:spPr>
        <p:txBody>
          <a:bodyPr wrap="none" lIns="91440" tIns="45720" rIns="91440" bIns="45720" numCol="1" vert="horz" anchor="ctr">
            <a:noAutofit/>
          </a:bodyPr>
          <a:lstStyle/>
          <a:p>
            <a:pPr marL="0" indent="0" algn="l" fontAlgn="auto" defTabSz="914400" eaLnBrk="0">
              <a:lnSpc>
                <a:spcPct val="100000"/>
              </a:lnSpc>
              <a:spcBef>
                <a:spcPts val="0"/>
              </a:spcBef>
              <a:spcAft>
                <a:spcPts val="0"/>
              </a:spcAft>
              <a:buFontTx/>
              <a:buNone/>
            </a:pPr>
            <a:endParaRPr lang="ko-KR" altLang="en-US" sz="2100" cap="none" dirty="0" smtClean="0" b="0">
              <a:ln w="9525" cap="flat" cmpd="sng">
                <a:prstDash/>
              </a:ln>
              <a:solidFill>
                <a:srgbClr val="000000"/>
              </a:solidFill>
              <a:latin typeface="맑은 고딕" charset="0"/>
              <a:ea typeface="맑은 고딕" charset="0"/>
            </a:endParaRPr>
          </a:p>
        </p:txBody>
      </p:sp>
      <p:sp>
        <p:nvSpPr>
          <p:cNvPr id="20" name="nppt_15082585500266396"/>
          <p:cNvSpPr/>
          <p:nvPr/>
        </p:nvSpPr>
        <p:spPr>
          <a:xfrm>
            <a:off x="3667125" y="1698625"/>
            <a:ext cx="1260475" cy="480695"/>
          </a:xfrm>
          <a:prstGeom prst="rect">
            <a:avLst/>
          </a:prstGeom>
          <a:solidFill>
            <a:srgbClr val="0070c0"/>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cxnSp>
        <p:nvCxnSpPr>
          <p:cNvPr id="21" name="nppt_15082585500266400"/>
          <p:cNvCxnSpPr/>
          <p:nvPr/>
        </p:nvCxnSpPr>
        <p:spPr>
          <a:xfrm flipH="1" flipV="1">
            <a:off x="5002530" y="1698625"/>
            <a:ext cx="635" cy="3874135"/>
          </a:xfrm>
          <a:prstGeom prst="line">
            <a:avLst/>
          </a:prstGeom>
          <a:ln w="25400" cmpd="sng" cap="flat">
            <a:solidFill>
              <a:schemeClr val="lt1">
                <a:alpha val="100000"/>
                <a:lumMod val="50000"/>
              </a:schemeClr>
            </a:solidFill>
            <a:prstDash val="sysDot"/>
            <a:round/>
          </a:ln>
        </p:spPr>
      </p:cxnSp>
      <p:sp>
        <p:nvSpPr>
          <p:cNvPr id="22" name="nppt_15082585500266403"/>
          <p:cNvSpPr/>
          <p:nvPr/>
        </p:nvSpPr>
        <p:spPr>
          <a:xfrm>
            <a:off x="6419850" y="5572125"/>
            <a:ext cx="108585" cy="108585"/>
          </a:xfrm>
          <a:prstGeom prst="ellipse">
            <a:avLst/>
          </a:prstGeom>
          <a:solidFill>
            <a:srgbClr val="ffffff"/>
          </a:solidFill>
          <a:ln w="28575">
            <a:solidFill>
              <a:srgbClr val="ffffff">
                <a:lumMod val="50000"/>
              </a:srgbClr>
            </a:solidFill>
          </a:ln>
        </p:spPr>
        <p:txBody>
          <a:bodyPr wrap="none" lIns="91440" tIns="45720" rIns="91440" bIns="45720" numCol="1" vert="horz" anchor="ctr">
            <a:noAutofit/>
          </a:bodyPr>
          <a:lstStyle/>
          <a:p>
            <a:pPr marL="0" indent="0" algn="l" fontAlgn="auto" defTabSz="914400" eaLnBrk="0">
              <a:lnSpc>
                <a:spcPct val="100000"/>
              </a:lnSpc>
              <a:spcBef>
                <a:spcPts val="0"/>
              </a:spcBef>
              <a:spcAft>
                <a:spcPts val="0"/>
              </a:spcAft>
              <a:buFontTx/>
              <a:buNone/>
            </a:pPr>
            <a:endParaRPr lang="ko-KR" altLang="en-US" sz="2100" cap="none" dirty="0" smtClean="0" b="0">
              <a:ln w="9525" cap="flat" cmpd="sng">
                <a:prstDash/>
              </a:ln>
              <a:solidFill>
                <a:srgbClr val="000000"/>
              </a:solidFill>
              <a:latin typeface="맑은 고딕" charset="0"/>
              <a:ea typeface="맑은 고딕" charset="0"/>
            </a:endParaRPr>
          </a:p>
        </p:txBody>
      </p:sp>
      <p:sp>
        <p:nvSpPr>
          <p:cNvPr id="23" name="nppt_15082585500266407"/>
          <p:cNvSpPr/>
          <p:nvPr/>
        </p:nvSpPr>
        <p:spPr>
          <a:xfrm>
            <a:off x="5138420" y="1698625"/>
            <a:ext cx="1260475" cy="480695"/>
          </a:xfrm>
          <a:prstGeom prst="rect">
            <a:avLst/>
          </a:prstGeom>
          <a:solidFill>
            <a:schemeClr val="accent1">
              <a:lumMod val="75000"/>
            </a:scheme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cxnSp>
        <p:nvCxnSpPr>
          <p:cNvPr id="24" name="nppt_15082585500266411"/>
          <p:cNvCxnSpPr/>
          <p:nvPr/>
        </p:nvCxnSpPr>
        <p:spPr>
          <a:xfrm flipH="1" flipV="1">
            <a:off x="6473825" y="1698625"/>
            <a:ext cx="635" cy="3874135"/>
          </a:xfrm>
          <a:prstGeom prst="line">
            <a:avLst/>
          </a:prstGeom>
          <a:ln w="25400" cmpd="sng" cap="flat">
            <a:solidFill>
              <a:schemeClr val="lt1">
                <a:alpha val="100000"/>
                <a:lumMod val="50000"/>
              </a:schemeClr>
            </a:solidFill>
            <a:prstDash val="sysDot"/>
            <a:round/>
          </a:ln>
        </p:spPr>
      </p:cxnSp>
      <p:sp>
        <p:nvSpPr>
          <p:cNvPr id="25" name="nppt_15082585500266414"/>
          <p:cNvSpPr/>
          <p:nvPr/>
        </p:nvSpPr>
        <p:spPr>
          <a:xfrm>
            <a:off x="7922895" y="5572125"/>
            <a:ext cx="108585" cy="108585"/>
          </a:xfrm>
          <a:prstGeom prst="ellipse">
            <a:avLst/>
          </a:prstGeom>
          <a:solidFill>
            <a:srgbClr val="ffffff"/>
          </a:solidFill>
          <a:ln w="28575">
            <a:solidFill>
              <a:srgbClr val="ffffff">
                <a:lumMod val="50000"/>
              </a:srgbClr>
            </a:solidFill>
          </a:ln>
        </p:spPr>
        <p:txBody>
          <a:bodyPr wrap="none" lIns="91440" tIns="45720" rIns="91440" bIns="45720" numCol="1" vert="horz" anchor="ctr">
            <a:noAutofit/>
          </a:bodyPr>
          <a:lstStyle/>
          <a:p>
            <a:pPr marL="0" indent="0" algn="l" fontAlgn="auto" defTabSz="914400" eaLnBrk="0">
              <a:lnSpc>
                <a:spcPct val="100000"/>
              </a:lnSpc>
              <a:spcBef>
                <a:spcPts val="0"/>
              </a:spcBef>
              <a:spcAft>
                <a:spcPts val="0"/>
              </a:spcAft>
              <a:buFontTx/>
              <a:buNone/>
            </a:pPr>
            <a:endParaRPr lang="ko-KR" altLang="en-US" sz="2100" cap="none" dirty="0" smtClean="0" b="0">
              <a:ln w="9525" cap="flat" cmpd="sng">
                <a:prstDash/>
              </a:ln>
              <a:solidFill>
                <a:srgbClr val="000000"/>
              </a:solidFill>
              <a:latin typeface="맑은 고딕" charset="0"/>
              <a:ea typeface="맑은 고딕" charset="0"/>
            </a:endParaRPr>
          </a:p>
        </p:txBody>
      </p:sp>
      <p:sp>
        <p:nvSpPr>
          <p:cNvPr id="26" name="nppt_15082585500266418"/>
          <p:cNvSpPr/>
          <p:nvPr/>
        </p:nvSpPr>
        <p:spPr>
          <a:xfrm>
            <a:off x="6640830" y="1698625"/>
            <a:ext cx="1260475" cy="480695"/>
          </a:xfrm>
          <a:prstGeom prst="rect">
            <a:avLst/>
          </a:prstGeom>
          <a:solidFill>
            <a:schemeClr val="dk2">
              <a:lumMod val="75000"/>
            </a:schemeClr>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cxnSp>
        <p:nvCxnSpPr>
          <p:cNvPr id="27" name="nppt_15082585500266422"/>
          <p:cNvCxnSpPr/>
          <p:nvPr/>
        </p:nvCxnSpPr>
        <p:spPr>
          <a:xfrm flipH="1" flipV="1">
            <a:off x="7976870" y="1698625"/>
            <a:ext cx="635" cy="3874135"/>
          </a:xfrm>
          <a:prstGeom prst="line">
            <a:avLst/>
          </a:prstGeom>
          <a:ln w="25400" cmpd="sng" cap="flat">
            <a:solidFill>
              <a:schemeClr val="lt1">
                <a:alpha val="100000"/>
                <a:lumMod val="50000"/>
              </a:schemeClr>
            </a:solidFill>
            <a:prstDash val="sysDot"/>
            <a:round/>
          </a:ln>
        </p:spPr>
      </p:cxnSp>
      <p:sp>
        <p:nvSpPr>
          <p:cNvPr id="28" name="nppt_15082585500266696"/>
          <p:cNvSpPr/>
          <p:nvPr/>
        </p:nvSpPr>
        <p:spPr>
          <a:xfrm>
            <a:off x="1022985" y="1819910"/>
            <a:ext cx="718185" cy="210820"/>
          </a:xfrm>
          <a:prstGeom prst="rect">
            <a:avLst/>
          </a:prstGeom>
        </p:spPr>
        <p:txBody>
          <a:bodyPr wrap="none" lIns="91440" tIns="45720" rIns="91440" bIns="45720" numCol="1" vert="horz" anchor="t">
            <a:spAutoFit/>
          </a:bodyPr>
          <a:lstStyle/>
          <a:p>
            <a:pPr marL="0" indent="0" algn="ctr" fontAlgn="auto" defTabSz="914400" eaLnBrk="0" latinLnBrk="0">
              <a:lnSpc>
                <a:spcPct val="55000"/>
              </a:lnSpc>
              <a:spcBef>
                <a:spcPts val="0"/>
              </a:spcBef>
              <a:spcAft>
                <a:spcPts val="0"/>
              </a:spcAft>
              <a:buFontTx/>
              <a:buNone/>
            </a:pPr>
            <a:r>
              <a:rPr lang="en-US" altLang="ko-KR" sz="1400" cap="none" spc="-110" dirty="0" smtClean="0" b="1">
                <a:solidFill>
                  <a:srgbClr val="FFFFFF"/>
                </a:solidFill>
                <a:latin typeface="맑은 고딕" charset="0"/>
                <a:ea typeface="맑은 고딕" charset="0"/>
              </a:rPr>
              <a:t>Specific</a:t>
            </a:r>
            <a:endParaRPr lang="ko-KR" altLang="en-US" sz="1400" cap="none" dirty="0" smtClean="0" b="1">
              <a:solidFill>
                <a:srgbClr val="FFFFFF"/>
              </a:solidFill>
              <a:latin typeface="맑은 고딕" charset="0"/>
              <a:ea typeface="맑은 고딕" charset="0"/>
            </a:endParaRPr>
          </a:p>
        </p:txBody>
      </p:sp>
      <p:sp>
        <p:nvSpPr>
          <p:cNvPr id="29" name="nppt_15082585500266718"/>
          <p:cNvSpPr/>
          <p:nvPr/>
        </p:nvSpPr>
        <p:spPr>
          <a:xfrm>
            <a:off x="3823970" y="1819910"/>
            <a:ext cx="909320" cy="210820"/>
          </a:xfrm>
          <a:prstGeom prst="rect">
            <a:avLst/>
          </a:prstGeom>
        </p:spPr>
        <p:txBody>
          <a:bodyPr wrap="none" lIns="91440" tIns="45720" rIns="91440" bIns="45720" numCol="1" vert="horz" anchor="t">
            <a:spAutoFit/>
          </a:bodyPr>
          <a:lstStyle/>
          <a:p>
            <a:pPr marL="0" indent="0" algn="ctr" fontAlgn="auto" defTabSz="914400" eaLnBrk="0" latinLnBrk="0">
              <a:lnSpc>
                <a:spcPct val="55000"/>
              </a:lnSpc>
              <a:spcBef>
                <a:spcPts val="0"/>
              </a:spcBef>
              <a:spcAft>
                <a:spcPts val="0"/>
              </a:spcAft>
              <a:buFontTx/>
              <a:buNone/>
            </a:pPr>
            <a:r>
              <a:rPr lang="en-US" altLang="ko-KR" sz="1400" cap="none" spc="-110" dirty="0" smtClean="0" b="1">
                <a:solidFill>
                  <a:srgbClr val="FFFFFF"/>
                </a:solidFill>
                <a:latin typeface="맑은 고딕" charset="0"/>
                <a:ea typeface="맑은 고딕" charset="0"/>
              </a:rPr>
              <a:t>Attainable</a:t>
            </a:r>
            <a:endParaRPr lang="ko-KR" altLang="en-US" sz="1400" cap="none" dirty="0" smtClean="0" b="1">
              <a:solidFill>
                <a:srgbClr val="FFFFFF"/>
              </a:solidFill>
              <a:latin typeface="맑은 고딕" charset="0"/>
              <a:ea typeface="맑은 고딕" charset="0"/>
            </a:endParaRPr>
          </a:p>
        </p:txBody>
      </p:sp>
      <p:sp>
        <p:nvSpPr>
          <p:cNvPr id="30" name="nppt_15082585500266720"/>
          <p:cNvSpPr>
            <a:spLocks/>
          </p:cNvSpPr>
          <p:nvPr/>
        </p:nvSpPr>
        <p:spPr>
          <a:xfrm rot="0">
            <a:off x="6903085" y="1819910"/>
            <a:ext cx="657860" cy="210820"/>
          </a:xfrm>
          <a:prstGeom prst="rect"/>
        </p:spPr>
        <p:txBody>
          <a:bodyPr wrap="square" lIns="91440" tIns="45720" rIns="91440" bIns="45720" numCol="1" vert="horz" anchor="t">
            <a:spAutoFit/>
          </a:bodyPr>
          <a:lstStyle/>
          <a:p>
            <a:pPr marL="0" indent="0" algn="ctr" fontAlgn="auto" defTabSz="914400" eaLnBrk="0" latinLnBrk="0">
              <a:lnSpc>
                <a:spcPct val="55000"/>
              </a:lnSpc>
              <a:spcBef>
                <a:spcPts val="0"/>
              </a:spcBef>
              <a:spcAft>
                <a:spcPts val="0"/>
              </a:spcAft>
              <a:buFontTx/>
              <a:buNone/>
            </a:pPr>
            <a:r>
              <a:rPr lang="en-US" altLang="ko-KR" sz="1400" cap="none" spc="-110" dirty="0" smtClean="0" b="1">
                <a:solidFill>
                  <a:srgbClr val="FFFFFF"/>
                </a:solidFill>
                <a:latin typeface="맑은 고딕" charset="0"/>
                <a:ea typeface="맑은 고딕" charset="0"/>
              </a:rPr>
              <a:t>Timely</a:t>
            </a:r>
            <a:endParaRPr lang="ko-KR" altLang="en-US" sz="1400" cap="none" dirty="0" smtClean="0" b="1">
              <a:solidFill>
                <a:srgbClr val="FFFFFF"/>
              </a:solidFill>
              <a:latin typeface="맑은 고딕" charset="0"/>
              <a:ea typeface="맑은 고딕" charset="0"/>
            </a:endParaRPr>
          </a:p>
        </p:txBody>
      </p:sp>
      <p:sp>
        <p:nvSpPr>
          <p:cNvPr id="31" name="nppt_15082585500266722"/>
          <p:cNvSpPr>
            <a:spLocks/>
          </p:cNvSpPr>
          <p:nvPr/>
        </p:nvSpPr>
        <p:spPr>
          <a:xfrm rot="0">
            <a:off x="5332730" y="1819910"/>
            <a:ext cx="794385" cy="210820"/>
          </a:xfrm>
          <a:prstGeom prst="rect"/>
        </p:spPr>
        <p:txBody>
          <a:bodyPr wrap="square" lIns="91440" tIns="45720" rIns="91440" bIns="45720" numCol="1" vert="horz" anchor="t">
            <a:spAutoFit/>
          </a:bodyPr>
          <a:lstStyle/>
          <a:p>
            <a:pPr marL="0" indent="0" algn="ctr" fontAlgn="auto" defTabSz="914400" eaLnBrk="0" latinLnBrk="0">
              <a:lnSpc>
                <a:spcPct val="55000"/>
              </a:lnSpc>
              <a:spcBef>
                <a:spcPts val="0"/>
              </a:spcBef>
              <a:spcAft>
                <a:spcPts val="0"/>
              </a:spcAft>
              <a:buFontTx/>
              <a:buNone/>
            </a:pPr>
            <a:r>
              <a:rPr lang="en-US" altLang="ko-KR" sz="1400" cap="none" spc="-110" dirty="0" smtClean="0" b="1">
                <a:solidFill>
                  <a:srgbClr val="FFFFFF"/>
                </a:solidFill>
                <a:latin typeface="맑은 고딕" charset="0"/>
                <a:ea typeface="맑은 고딕" charset="0"/>
              </a:rPr>
              <a:t>Relevent</a:t>
            </a:r>
            <a:endParaRPr lang="ko-KR" altLang="en-US" sz="1400" cap="none" dirty="0" smtClean="0" b="1">
              <a:solidFill>
                <a:srgbClr val="FFFFFF"/>
              </a:solidFill>
              <a:latin typeface="맑은 고딕" charset="0"/>
              <a:ea typeface="맑은 고딕" charset="0"/>
            </a:endParaRPr>
          </a:p>
        </p:txBody>
      </p:sp>
      <p:sp>
        <p:nvSpPr>
          <p:cNvPr id="32" name="nppt_15082585500266723"/>
          <p:cNvSpPr/>
          <p:nvPr/>
        </p:nvSpPr>
        <p:spPr>
          <a:xfrm>
            <a:off x="2322830" y="1819910"/>
            <a:ext cx="1023620" cy="210820"/>
          </a:xfrm>
          <a:prstGeom prst="rect">
            <a:avLst/>
          </a:prstGeom>
        </p:spPr>
        <p:txBody>
          <a:bodyPr wrap="none" lIns="91440" tIns="45720" rIns="91440" bIns="45720" numCol="1" vert="horz" anchor="t">
            <a:spAutoFit/>
          </a:bodyPr>
          <a:lstStyle/>
          <a:p>
            <a:pPr marL="0" indent="0" algn="ctr" fontAlgn="auto" defTabSz="914400" eaLnBrk="0" latinLnBrk="0">
              <a:lnSpc>
                <a:spcPct val="55000"/>
              </a:lnSpc>
              <a:spcBef>
                <a:spcPts val="0"/>
              </a:spcBef>
              <a:spcAft>
                <a:spcPts val="0"/>
              </a:spcAft>
              <a:buFontTx/>
              <a:buNone/>
            </a:pPr>
            <a:r>
              <a:rPr lang="en-US" altLang="ko-KR" sz="1400" cap="none" spc="-110" dirty="0" smtClean="0" b="1">
                <a:solidFill>
                  <a:srgbClr val="FFFFFF"/>
                </a:solidFill>
                <a:latin typeface="맑은 고딕" charset="0"/>
                <a:ea typeface="맑은 고딕" charset="0"/>
              </a:rPr>
              <a:t>Mesureable</a:t>
            </a:r>
            <a:endParaRPr lang="ko-KR" altLang="en-US" sz="1400" cap="none" dirty="0" smtClean="0" b="1">
              <a:solidFill>
                <a:srgbClr val="FFFFFF"/>
              </a:solidFill>
              <a:latin typeface="맑은 고딕" charset="0"/>
              <a:ea typeface="맑은 고딕" charset="0"/>
            </a:endParaRPr>
          </a:p>
        </p:txBody>
      </p:sp>
      <p:sp>
        <p:nvSpPr>
          <p:cNvPr id="33" name="nppt_15082585500266823"/>
          <p:cNvSpPr/>
          <p:nvPr/>
        </p:nvSpPr>
        <p:spPr>
          <a:xfrm>
            <a:off x="724535" y="2411095"/>
            <a:ext cx="1359535" cy="718185"/>
          </a:xfrm>
          <a:prstGeom prst="rect">
            <a:avLst/>
          </a:prstGeom>
          <a:noFill/>
          <a:ln>
            <a:noFill/>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000" cap="none" spc="-150" dirty="0" smtClean="0" b="1">
                <a:solidFill>
                  <a:srgbClr val="0099CC"/>
                </a:solidFill>
                <a:latin typeface="맑은 고딕" charset="0"/>
                <a:ea typeface="맑은 고딕" charset="0"/>
              </a:rPr>
              <a:t>  구체성</a:t>
            </a:r>
            <a:endParaRPr lang="ko-KR" altLang="en-US" sz="1000" cap="none" dirty="0" smtClean="0" b="1">
              <a:solidFill>
                <a:srgbClr val="0099CC"/>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치사량이 높은 차량사고</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군에 최적화된 저가형모듈</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사고 발생 시 보고 시스템</a:t>
            </a:r>
            <a:endParaRPr lang="ko-KR" altLang="en-US" sz="900" cap="none" dirty="0" smtClean="0" b="1">
              <a:solidFill>
                <a:schemeClr val="bg1"/>
              </a:solidFill>
              <a:latin typeface="맑은 고딕" charset="0"/>
              <a:ea typeface="맑은 고딕" charset="0"/>
            </a:endParaRPr>
          </a:p>
        </p:txBody>
      </p:sp>
      <p:sp>
        <p:nvSpPr>
          <p:cNvPr id="34" name="nppt_15082585500266859"/>
          <p:cNvSpPr>
            <a:spLocks/>
          </p:cNvSpPr>
          <p:nvPr/>
        </p:nvSpPr>
        <p:spPr>
          <a:xfrm rot="0">
            <a:off x="2113280" y="2411095"/>
            <a:ext cx="1462405" cy="87058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000" cap="none" spc="-150" dirty="0" smtClean="0" b="1">
                <a:solidFill>
                  <a:srgbClr val="0099CC"/>
                </a:solidFill>
                <a:latin typeface="맑은 고딕" charset="0"/>
                <a:ea typeface="맑은 고딕" charset="0"/>
              </a:rPr>
              <a:t>  측정가능성</a:t>
            </a:r>
            <a:endParaRPr lang="ko-KR" altLang="en-US" sz="1000" cap="none" dirty="0" smtClean="0" b="1">
              <a:solidFill>
                <a:srgbClr val="0099CC"/>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보고지연 건수  감소</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상황인지시간  단축</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조치시간 단축</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주변 응급시설지원시간 단축</a:t>
            </a:r>
            <a:endParaRPr lang="ko-KR" altLang="en-US" sz="900" cap="none" dirty="0" smtClean="0" b="1">
              <a:solidFill>
                <a:schemeClr val="bg1"/>
              </a:solidFill>
              <a:latin typeface="맑은 고딕" charset="0"/>
              <a:ea typeface="맑은 고딕" charset="0"/>
            </a:endParaRPr>
          </a:p>
        </p:txBody>
      </p:sp>
      <p:sp>
        <p:nvSpPr>
          <p:cNvPr id="35" name="nppt_15082585500266863"/>
          <p:cNvSpPr/>
          <p:nvPr/>
        </p:nvSpPr>
        <p:spPr>
          <a:xfrm>
            <a:off x="3534410" y="2411095"/>
            <a:ext cx="1517650" cy="718185"/>
          </a:xfrm>
          <a:prstGeom prst="rect">
            <a:avLst/>
          </a:prstGeom>
          <a:noFill/>
          <a:ln>
            <a:noFill/>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000" cap="none" dirty="0" smtClean="0" b="1">
                <a:solidFill>
                  <a:srgbClr val="0099CC"/>
                </a:solidFill>
                <a:latin typeface="맑은 고딕" charset="0"/>
                <a:ea typeface="맑은 고딕" charset="0"/>
              </a:rPr>
              <a:t> 달성가능성</a:t>
            </a:r>
            <a:endParaRPr lang="ko-KR" altLang="en-US" sz="1000" cap="none" dirty="0" smtClean="0" b="1">
              <a:solidFill>
                <a:srgbClr val="0099CC"/>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dirty="0" smtClean="0" b="1">
                <a:solidFill>
                  <a:schemeClr val="bg1"/>
                </a:solidFill>
                <a:latin typeface="맑은 고딕" charset="0"/>
                <a:ea typeface="맑은 고딕" charset="0"/>
              </a:rPr>
              <a:t>데이터수신 속도단축</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dirty="0" smtClean="0" b="1">
                <a:solidFill>
                  <a:schemeClr val="bg1"/>
                </a:solidFill>
                <a:latin typeface="맑은 고딕" charset="0"/>
                <a:ea typeface="맑은 고딕" charset="0"/>
              </a:rPr>
              <a:t>모듈 상황판단 속도증감</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dirty="0" smtClean="0" b="1">
                <a:solidFill>
                  <a:schemeClr val="bg1"/>
                </a:solidFill>
                <a:latin typeface="맑은 고딕" charset="0"/>
                <a:ea typeface="맑은 고딕" charset="0"/>
              </a:rPr>
              <a:t>보고 시간 단축</a:t>
            </a:r>
            <a:endParaRPr lang="ko-KR" altLang="en-US" sz="900" cap="none" dirty="0" smtClean="0" b="1">
              <a:solidFill>
                <a:schemeClr val="bg1"/>
              </a:solidFill>
              <a:latin typeface="맑은 고딕" charset="0"/>
              <a:ea typeface="맑은 고딕" charset="0"/>
            </a:endParaRPr>
          </a:p>
        </p:txBody>
      </p:sp>
      <p:sp>
        <p:nvSpPr>
          <p:cNvPr id="36" name="nppt_15082585500266867"/>
          <p:cNvSpPr/>
          <p:nvPr/>
        </p:nvSpPr>
        <p:spPr>
          <a:xfrm>
            <a:off x="5002530" y="2411095"/>
            <a:ext cx="1359535" cy="718185"/>
          </a:xfrm>
          <a:prstGeom prst="rect">
            <a:avLst/>
          </a:prstGeom>
          <a:noFill/>
          <a:ln>
            <a:noFill/>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000" cap="none" spc="-150" dirty="0" smtClean="0" b="1">
                <a:solidFill>
                  <a:srgbClr val="0099CC"/>
                </a:solidFill>
                <a:latin typeface="맑은 고딕" charset="0"/>
                <a:ea typeface="맑은 고딕" charset="0"/>
              </a:rPr>
              <a:t>  적합성</a:t>
            </a:r>
            <a:endParaRPr lang="ko-KR" altLang="en-US" sz="1000" cap="none" dirty="0" smtClean="0" b="1">
              <a:solidFill>
                <a:srgbClr val="0099CC"/>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센서 최소 사용</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스마트폰 이용</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spc="-150" dirty="0" smtClean="0" b="1">
                <a:solidFill>
                  <a:schemeClr val="bg1"/>
                </a:solidFill>
                <a:latin typeface="맑은 고딕" charset="0"/>
                <a:ea typeface="맑은 고딕" charset="0"/>
              </a:rPr>
              <a:t>원격지 서버 이용</a:t>
            </a:r>
            <a:endParaRPr lang="ko-KR" altLang="en-US" sz="900" cap="none" dirty="0" smtClean="0" b="1">
              <a:solidFill>
                <a:schemeClr val="bg1"/>
              </a:solidFill>
              <a:latin typeface="맑은 고딕" charset="0"/>
              <a:ea typeface="맑은 고딕" charset="0"/>
            </a:endParaRPr>
          </a:p>
        </p:txBody>
      </p:sp>
      <p:sp>
        <p:nvSpPr>
          <p:cNvPr id="37" name="nppt_15082585500266871"/>
          <p:cNvSpPr/>
          <p:nvPr/>
        </p:nvSpPr>
        <p:spPr>
          <a:xfrm>
            <a:off x="6546850" y="2411095"/>
            <a:ext cx="1358900" cy="718185"/>
          </a:xfrm>
          <a:prstGeom prst="rect">
            <a:avLst/>
          </a:prstGeom>
          <a:noFill/>
          <a:ln>
            <a:noFill/>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r>
              <a:rPr lang="en-US" altLang="ko-KR" sz="1000" cap="none" spc="-150" dirty="0" smtClean="0" b="1">
                <a:solidFill>
                  <a:srgbClr val="0099CC"/>
                </a:solidFill>
                <a:latin typeface="맑은 고딕" charset="0"/>
                <a:ea typeface="맑은 고딕" charset="0"/>
              </a:rPr>
              <a:t>  시기적절성</a:t>
            </a:r>
            <a:endParaRPr lang="ko-KR" altLang="en-US" sz="1000" cap="none" dirty="0" smtClean="0" b="1">
              <a:solidFill>
                <a:srgbClr val="0099CC"/>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dirty="0" smtClean="0" b="1">
                <a:solidFill>
                  <a:schemeClr val="bg1"/>
                </a:solidFill>
                <a:latin typeface="맑은 고딕" charset="0"/>
                <a:ea typeface="맑은 고딕" charset="0"/>
              </a:rPr>
              <a:t>작업일 약 2.5일</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 typeface="Arial"/>
              <a:buChar char="•"/>
            </a:pPr>
            <a:r>
              <a:rPr lang="en-US" altLang="ko-KR" sz="900" cap="none" dirty="0" smtClean="0" b="1">
                <a:solidFill>
                  <a:schemeClr val="bg1"/>
                </a:solidFill>
                <a:latin typeface="맑은 고딕" charset="0"/>
                <a:ea typeface="맑은 고딕" charset="0"/>
              </a:rPr>
              <a:t>실작업시간 24시간</a:t>
            </a:r>
            <a:endParaRPr lang="ko-KR" altLang="en-US" sz="900" cap="none" dirty="0" smtClean="0" b="1">
              <a:solidFill>
                <a:schemeClr val="bg1"/>
              </a:solidFill>
              <a:latin typeface="맑은 고딕" charset="0"/>
              <a:ea typeface="맑은 고딕" charset="0"/>
            </a:endParaRPr>
          </a:p>
          <a:p>
            <a:pPr marL="85725" indent="-85725" algn="l" fontAlgn="auto" defTabSz="914400" eaLnBrk="0" latinLnBrk="0">
              <a:lnSpc>
                <a:spcPct val="110000"/>
              </a:lnSpc>
              <a:spcBef>
                <a:spcPts val="0"/>
              </a:spcBef>
              <a:spcAft>
                <a:spcPts val="0"/>
              </a:spcAft>
              <a:buFontTx/>
              <a:buNone/>
            </a:pPr>
            <a:endParaRPr lang="ko-KR" altLang="en-US" sz="900" cap="none" dirty="0" smtClean="0" b="0">
              <a:solidFill>
                <a:srgbClr val="FFFFFF"/>
              </a:solidFill>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585500267184"/>
          <p:cNvSpPr/>
          <p:nvPr/>
        </p:nvSpPr>
        <p:spPr>
          <a:xfrm>
            <a:off x="1344930" y="226060"/>
            <a:ext cx="1925320" cy="368935"/>
          </a:xfrm>
          <a:prstGeom prst="rect">
            <a:avLst/>
          </a:prstGeom>
        </p:spPr>
        <p:txBody>
          <a:bodyPr wrap="none" lIns="91440" tIns="45720" rIns="91440" bIns="45720" numCol="1" vert="horz" anchor="t">
            <a:spAutoFit/>
          </a:bodyPr>
          <a:lstStyle/>
          <a:p>
            <a:pPr marL="0" indent="0" algn="l" fontAlgn="auto" defTabSz="914400" eaLnBrk="0" latinLnBrk="0">
              <a:lnSpc>
                <a:spcPct val="100000"/>
              </a:lnSpc>
              <a:spcBef>
                <a:spcPts val="0"/>
              </a:spcBef>
              <a:spcAft>
                <a:spcPts val="0"/>
              </a:spcAft>
              <a:buFontTx/>
              <a:buNone/>
            </a:pPr>
            <a:r>
              <a:rPr lang="en-US" altLang="ko-KR" sz="1800" cap="none" spc="-150" dirty="0" smtClean="0" b="1">
                <a:solidFill>
                  <a:srgbClr val="7F7F7F"/>
                </a:solidFill>
                <a:latin typeface="맑은 고딕" charset="0"/>
                <a:ea typeface="맑은 고딕" charset="0"/>
              </a:rPr>
              <a:t> </a:t>
            </a:r>
            <a:r>
              <a:rPr lang="en-US" altLang="ko-KR" sz="1800" cap="none" dirty="0" smtClean="0" b="1">
                <a:solidFill>
                  <a:srgbClr val="7F7F7F"/>
                </a:solidFill>
                <a:latin typeface="맑은 고딕" charset="0"/>
                <a:ea typeface="맑은 고딕" charset="0"/>
              </a:rPr>
              <a:t>프로젝트 개념도</a:t>
            </a:r>
            <a:endParaRPr lang="ko-KR" altLang="en-US" sz="1800" cap="none" dirty="0" smtClean="0" b="1">
              <a:solidFill>
                <a:srgbClr val="7F7F7F"/>
              </a:solidFill>
              <a:latin typeface="맑은 고딕" charset="0"/>
              <a:ea typeface="맑은 고딕" charset="0"/>
            </a:endParaRPr>
          </a:p>
        </p:txBody>
      </p:sp>
      <p:sp>
        <p:nvSpPr>
          <p:cNvPr id="4" name="nppt_15082585500267185"/>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585500267188"/>
          <p:cNvSpPr/>
          <p:nvPr/>
        </p:nvSpPr>
        <p:spPr>
          <a:xfrm>
            <a:off x="-635" y="235585"/>
            <a:ext cx="1450340" cy="372110"/>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800" cap="none" dirty="0" smtClean="0" b="1">
                <a:solidFill>
                  <a:srgbClr val="FFFFFF"/>
                </a:solidFill>
                <a:latin typeface="맑은 고딕" charset="0"/>
                <a:ea typeface="맑은 고딕" charset="0"/>
              </a:rPr>
              <a:t>개발설계</a:t>
            </a:r>
            <a:endParaRPr lang="ko-KR" altLang="en-US" sz="1800" cap="none" dirty="0" smtClean="0" b="1">
              <a:solidFill>
                <a:srgbClr val="FFFFFF"/>
              </a:solidFill>
              <a:latin typeface="맑은 고딕" charset="0"/>
              <a:ea typeface="맑은 고딕" charset="0"/>
            </a:endParaRPr>
          </a:p>
        </p:txBody>
      </p:sp>
      <p:grpSp>
        <p:nvGrpSpPr>
          <p:cNvPr id="6" name="nppt_15082585500267355"/>
          <p:cNvGrpSpPr>
            <a:grpSpLocks/>
          </p:cNvGrpSpPr>
          <p:nvPr/>
        </p:nvGrpSpPr>
        <p:grpSpPr>
          <a:xfrm>
            <a:off x="0" y="1332865"/>
            <a:ext cx="9144000" cy="4064635"/>
            <a:chOff x="0" y="1332865"/>
            <a:chExt cx="9144000" cy="4064635"/>
          </a:xfrm>
        </p:grpSpPr>
        <p:sp>
          <p:nvSpPr>
            <p:cNvPr id="7" name="nppt_15082585500267356"/>
            <p:cNvSpPr/>
            <p:nvPr/>
          </p:nvSpPr>
          <p:spPr>
            <a:xfrm>
              <a:off x="0" y="1332865"/>
              <a:ext cx="9144635" cy="3665220"/>
            </a:xfrm>
            <a:prstGeom prst="rect">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8" name="nppt_15082585500267360"/>
            <p:cNvSpPr/>
            <p:nvPr/>
          </p:nvSpPr>
          <p:spPr>
            <a:xfrm>
              <a:off x="4003675" y="4997450"/>
              <a:ext cx="1137285" cy="400050"/>
            </a:xfrm>
            <a:prstGeom prst="flowChartMerge">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grpSp>
      <p:grpSp>
        <p:nvGrpSpPr>
          <p:cNvPr id="9" name="nppt_15082585500267492"/>
          <p:cNvGrpSpPr>
            <a:grpSpLocks/>
          </p:cNvGrpSpPr>
          <p:nvPr/>
        </p:nvGrpSpPr>
        <p:grpSpPr>
          <a:xfrm>
            <a:off x="0" y="2328545"/>
            <a:ext cx="9144000" cy="4064635"/>
            <a:chOff x="0" y="2328545"/>
            <a:chExt cx="9144000" cy="4064635"/>
          </a:xfrm>
        </p:grpSpPr>
        <p:sp>
          <p:nvSpPr>
            <p:cNvPr id="10" name="nppt_15082585500267493"/>
            <p:cNvSpPr/>
            <p:nvPr/>
          </p:nvSpPr>
          <p:spPr>
            <a:xfrm>
              <a:off x="0" y="2328545"/>
              <a:ext cx="9144635" cy="3665220"/>
            </a:xfrm>
            <a:prstGeom prst="rect">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1" name="nppt_15082585500267497"/>
            <p:cNvSpPr/>
            <p:nvPr/>
          </p:nvSpPr>
          <p:spPr>
            <a:xfrm>
              <a:off x="4003675" y="5993765"/>
              <a:ext cx="1137285" cy="400050"/>
            </a:xfrm>
            <a:prstGeom prst="flowChartMerge">
              <a:avLst/>
            </a:prstGeom>
            <a:solidFill>
              <a:srgbClr val="eaeaea"/>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fontAlgn="auto" defTabSz="914400" eaLnBrk="0">
                <a:lnSpc>
                  <a:spcPct val="100000"/>
                </a:lnSpc>
                <a:spcBef>
                  <a:spcPts val="0"/>
                </a:spcBef>
                <a:spcAft>
                  <a:spcPts val="0"/>
                </a:spcAft>
                <a:buFontTx/>
                <a:buNone/>
              </a:pPr>
              <a:endParaRPr lang="ko-KR" altLang="en-US" sz="1800" cap="none" dirty="0" smtClean="0" b="0">
                <a:solidFill>
                  <a:srgbClr val="000000"/>
                </a:solidFill>
                <a:latin typeface="맑은 고딕" charset="0"/>
                <a:ea typeface="맑은 고딕" charset="0"/>
              </a:endParaRPr>
            </a:p>
          </p:txBody>
        </p:sp>
      </p:grpSp>
      <p:sp>
        <p:nvSpPr>
          <p:cNvPr id="12" name="nppt_15082585500267394"/>
          <p:cNvSpPr/>
          <p:nvPr/>
        </p:nvSpPr>
        <p:spPr>
          <a:xfrm>
            <a:off x="2539365" y="4033520"/>
            <a:ext cx="1477010" cy="1515110"/>
          </a:xfrm>
          <a:prstGeom prst="ellipse">
            <a:avLst/>
          </a:prstGeom>
          <a:solidFill>
            <a:srgbClr val="ffc000">
              <a:alpha val="100000"/>
            </a:srgbClr>
          </a:solidFill>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3" name="nppt_15082585500267404"/>
          <p:cNvSpPr/>
          <p:nvPr/>
        </p:nvSpPr>
        <p:spPr>
          <a:xfrm>
            <a:off x="2539365" y="1768475"/>
            <a:ext cx="1477010" cy="1515110"/>
          </a:xfrm>
          <a:prstGeom prst="ellipse">
            <a:avLst/>
          </a:prstGeom>
          <a:solidFill>
            <a:schemeClr val="accent5">
              <a:alpha val="100000"/>
              <a:lumMod val="60000"/>
              <a:lumOff val="40000"/>
            </a:schemeClr>
          </a:solidFill>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4" name="nppt_15082585500267412"/>
          <p:cNvSpPr/>
          <p:nvPr/>
        </p:nvSpPr>
        <p:spPr>
          <a:xfrm>
            <a:off x="5704205" y="4113530"/>
            <a:ext cx="1286510" cy="1210310"/>
          </a:xfrm>
          <a:prstGeom prst="ellipse">
            <a:avLst/>
          </a:prstGeom>
          <a:solidFill>
            <a:srgbClr val="efcbcb">
              <a:alpha val="100000"/>
            </a:srgbClr>
          </a:solidFill>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5" name="nppt_15082585500267408"/>
          <p:cNvSpPr/>
          <p:nvPr/>
        </p:nvSpPr>
        <p:spPr>
          <a:xfrm>
            <a:off x="5615305" y="1768475"/>
            <a:ext cx="1477010" cy="1515110"/>
          </a:xfrm>
          <a:prstGeom prst="ellipse">
            <a:avLst/>
          </a:prstGeom>
          <a:solidFill>
            <a:srgbClr val="92d050">
              <a:alpha val="100000"/>
            </a:srgbClr>
          </a:solidFill>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sp>
        <p:nvSpPr>
          <p:cNvPr id="16" name="nppt_15082585500267631"/>
          <p:cNvSpPr/>
          <p:nvPr/>
        </p:nvSpPr>
        <p:spPr>
          <a:xfrm>
            <a:off x="-9525" y="5991225"/>
            <a:ext cx="9135110" cy="848360"/>
          </a:xfrm>
          <a:prstGeom prst="rect">
            <a:avLst/>
          </a:prstGeom>
          <a:solidFill>
            <a:schemeClr val="lt1">
              <a:alpha val="100000"/>
            </a:schemeClr>
          </a:solidFill>
          <a:ln w="25400" cmpd="sng" cap="flat">
            <a:solidFill>
              <a:schemeClr val="lt1">
                <a:alpha val="100000"/>
              </a:schemeClr>
            </a:solidFill>
            <a:prstDash val="solid"/>
            <a:round/>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endParaRPr lang="ko-KR" altLang="en-US" sz="1000" cap="none" dirty="0" smtClean="0" b="0">
              <a:latin typeface="맑은 고딕" charset="0"/>
              <a:ea typeface="맑은 고딕" charset="0"/>
            </a:endParaRPr>
          </a:p>
        </p:txBody>
      </p:sp>
      <p:pic>
        <p:nvPicPr>
          <p:cNvPr id="17" name="nppt_150826448075970"/>
          <p:cNvPicPr>
            <a:picLocks noChangeAspect="1"/>
          </p:cNvPicPr>
          <p:nvPr/>
        </p:nvPicPr>
        <p:blipFill>
          <a:blip r:embed="rId2" cstate="print"/>
          <a:stretch>
            <a:fillRect/>
          </a:stretch>
        </p:blipFill>
        <p:spPr>
          <a:xfrm>
            <a:off x="2866390" y="4354830"/>
            <a:ext cx="821690" cy="721360"/>
          </a:xfrm>
          <a:prstGeom prst="rect">
            <a:avLst/>
          </a:prstGeom>
        </p:spPr>
      </p:pic>
      <p:pic>
        <p:nvPicPr>
          <p:cNvPr id="19" name="nppt_150826448075972"/>
          <p:cNvPicPr>
            <a:picLocks noChangeAspect="1"/>
          </p:cNvPicPr>
          <p:nvPr/>
        </p:nvPicPr>
        <p:blipFill>
          <a:blip r:embed="rId4" cstate="print"/>
          <a:stretch>
            <a:fillRect/>
          </a:stretch>
        </p:blipFill>
        <p:spPr>
          <a:xfrm>
            <a:off x="5998845" y="2058670"/>
            <a:ext cx="760730" cy="701040"/>
          </a:xfrm>
          <a:prstGeom prst="rect">
            <a:avLst/>
          </a:prstGeom>
        </p:spPr>
      </p:pic>
      <p:pic>
        <p:nvPicPr>
          <p:cNvPr id="20" name="nppt_150826448075973"/>
          <p:cNvPicPr>
            <a:picLocks noChangeAspect="1"/>
          </p:cNvPicPr>
          <p:nvPr/>
        </p:nvPicPr>
        <p:blipFill>
          <a:blip r:embed="rId5" cstate="print"/>
          <a:stretch>
            <a:fillRect/>
          </a:stretch>
        </p:blipFill>
        <p:spPr>
          <a:xfrm>
            <a:off x="6051550" y="4352290"/>
            <a:ext cx="610870" cy="587375"/>
          </a:xfrm>
          <a:prstGeom prst="rect">
            <a:avLst/>
          </a:prstGeom>
        </p:spPr>
      </p:pic>
      <p:sp>
        <p:nvSpPr>
          <p:cNvPr id="21" name="nppt_1508264480759100"/>
          <p:cNvSpPr/>
          <p:nvPr/>
        </p:nvSpPr>
        <p:spPr>
          <a:xfrm>
            <a:off x="2940685" y="5120005"/>
            <a:ext cx="894080" cy="269240"/>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chemeClr val="bg1"/>
                </a:solidFill>
                <a:latin typeface="맑은 고딕" charset="0"/>
                <a:ea typeface="맑은 고딕" charset="0"/>
              </a:rPr>
              <a:t>Sensor</a:t>
            </a:r>
            <a:endParaRPr lang="ko-KR" altLang="en-US" sz="1200" cap="none" dirty="0" smtClean="0" b="1">
              <a:solidFill>
                <a:schemeClr val="bg1"/>
              </a:solidFill>
              <a:latin typeface="맑은 고딕" charset="0"/>
              <a:ea typeface="맑은 고딕" charset="0"/>
            </a:endParaRPr>
          </a:p>
        </p:txBody>
      </p:sp>
      <p:sp>
        <p:nvSpPr>
          <p:cNvPr id="22" name="nppt_1508264480759308"/>
          <p:cNvSpPr>
            <a:spLocks/>
          </p:cNvSpPr>
          <p:nvPr/>
        </p:nvSpPr>
        <p:spPr>
          <a:xfrm>
            <a:off x="2942590" y="2908300"/>
            <a:ext cx="894715" cy="321310"/>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Arduino</a:t>
            </a:r>
            <a:endParaRPr lang="ko-KR" altLang="en-US" sz="1000" cap="none" dirty="0" smtClean="0" b="1">
              <a:solidFill>
                <a:schemeClr val="bg1"/>
              </a:solidFill>
              <a:latin typeface="맑은 고딕" charset="0"/>
              <a:ea typeface="맑은 고딕" charset="0"/>
            </a:endParaRPr>
          </a:p>
        </p:txBody>
      </p:sp>
      <p:sp>
        <p:nvSpPr>
          <p:cNvPr id="23" name="nppt_1508264480759416"/>
          <p:cNvSpPr/>
          <p:nvPr/>
        </p:nvSpPr>
        <p:spPr>
          <a:xfrm>
            <a:off x="5831205" y="4967605"/>
            <a:ext cx="1051560" cy="389890"/>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000" cap="none" dirty="0" smtClean="0" b="1">
                <a:solidFill>
                  <a:srgbClr val="FFFFFF"/>
                </a:solidFill>
                <a:latin typeface="맑은 고딕" charset="0"/>
                <a:ea typeface="맑은 고딕" charset="0"/>
              </a:rPr>
              <a:t>119 or 보험사</a:t>
            </a:r>
            <a:endParaRPr lang="ko-KR" altLang="en-US" sz="1000" cap="none" dirty="0" smtClean="0" b="1">
              <a:solidFill>
                <a:srgbClr val="FFFFFF"/>
              </a:solidFill>
              <a:latin typeface="맑은 고딕" charset="0"/>
              <a:ea typeface="맑은 고딕" charset="0"/>
            </a:endParaRPr>
          </a:p>
        </p:txBody>
      </p:sp>
      <p:sp>
        <p:nvSpPr>
          <p:cNvPr id="24" name="nppt_1508264480759642"/>
          <p:cNvSpPr/>
          <p:nvPr/>
        </p:nvSpPr>
        <p:spPr>
          <a:xfrm>
            <a:off x="5980430" y="2820670"/>
            <a:ext cx="1052195" cy="39052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원격지 서버</a:t>
            </a:r>
            <a:endParaRPr lang="ko-KR" altLang="en-US" sz="1000" cap="none" dirty="0" smtClean="0" b="1">
              <a:solidFill>
                <a:schemeClr val="bg1"/>
              </a:solidFill>
              <a:latin typeface="맑은 고딕" charset="0"/>
              <a:ea typeface="맑은 고딕" charset="0"/>
            </a:endParaRPr>
          </a:p>
        </p:txBody>
      </p:sp>
      <p:cxnSp>
        <p:nvCxnSpPr>
          <p:cNvPr id="25" name="nppt_1508264480759736"/>
          <p:cNvCxnSpPr>
            <a:stCxn id="12" idx="0"/>
            <a:endCxn id="13" idx="4"/>
          </p:cNvCxnSpPr>
          <p:nvPr/>
        </p:nvCxnSpPr>
        <p:spPr>
          <a:xfrm rot="0" flipV="1">
            <a:off x="3277870" y="3283585"/>
            <a:ext cx="635" cy="750570"/>
          </a:xfrm>
          <a:prstGeom prst="straightConnector1"/>
          <a:ln w="25400" cap="flat" cmpd="sng">
            <a:solidFill>
              <a:schemeClr val="lt1">
                <a:lumMod val="50000"/>
                <a:alpha val="100000"/>
              </a:schemeClr>
            </a:solidFill>
            <a:prstDash val="solid"/>
            <a:round/>
            <a:tailEnd type="arrow" w="med" len="med"/>
          </a:ln>
        </p:spPr>
        <p:style>
          <a:lnRef idx="1">
            <a:schemeClr val="accent1"/>
          </a:lnRef>
          <a:fillRef idx="0">
            <a:schemeClr val="accent1"/>
          </a:fillRef>
          <a:effectRef idx="0">
            <a:schemeClr val="accent1"/>
          </a:effectRef>
          <a:fontRef idx="minor">
            <a:schemeClr val="tx1"/>
          </a:fontRef>
        </p:style>
      </p:cxnSp>
      <p:cxnSp>
        <p:nvCxnSpPr>
          <p:cNvPr id="26" name="nppt_1508264480759740"/>
          <p:cNvCxnSpPr>
            <a:stCxn id="13" idx="6"/>
            <a:endCxn id="15" idx="2"/>
          </p:cNvCxnSpPr>
          <p:nvPr/>
        </p:nvCxnSpPr>
        <p:spPr>
          <a:xfrm>
            <a:off x="4015740" y="2526030"/>
            <a:ext cx="1600200" cy="635"/>
          </a:xfrm>
          <a:prstGeom prst="straightConnector1">
            <a:avLst/>
          </a:prstGeom>
          <a:ln w="25400" cmpd="sng" cap="flat">
            <a:solidFill>
              <a:schemeClr val="lt1">
                <a:alpha val="100000"/>
                <a:lumMod val="50000"/>
              </a:schemeClr>
            </a:solidFill>
            <a:prstDash val="solid"/>
            <a:round/>
            <a:headEnd type="none"/>
            <a:tailEnd type="arrow"/>
          </a:ln>
        </p:spPr>
      </p:cxnSp>
      <p:cxnSp>
        <p:nvCxnSpPr>
          <p:cNvPr id="27" name="nppt_1508264480759814"/>
          <p:cNvCxnSpPr/>
          <p:nvPr/>
        </p:nvCxnSpPr>
        <p:spPr>
          <a:xfrm flipV="1">
            <a:off x="3586480" y="3187700"/>
            <a:ext cx="635" cy="927100"/>
          </a:xfrm>
          <a:prstGeom prst="line">
            <a:avLst/>
          </a:prstGeom>
          <a:ln w="25400" cmpd="sng" cap="flat">
            <a:solidFill>
              <a:schemeClr val="lt1">
                <a:alpha val="100000"/>
                <a:lumMod val="75000"/>
              </a:schemeClr>
            </a:solidFill>
            <a:prstDash val="dash"/>
            <a:round/>
          </a:ln>
        </p:spPr>
      </p:cxnSp>
      <p:cxnSp>
        <p:nvCxnSpPr>
          <p:cNvPr id="28" name="nppt_1508264480759818"/>
          <p:cNvCxnSpPr/>
          <p:nvPr/>
        </p:nvCxnSpPr>
        <p:spPr>
          <a:xfrm>
            <a:off x="3947160" y="2813050"/>
            <a:ext cx="1756410" cy="10795"/>
          </a:xfrm>
          <a:prstGeom prst="line">
            <a:avLst/>
          </a:prstGeom>
          <a:ln w="25400" cmpd="sng" cap="flat">
            <a:solidFill>
              <a:schemeClr val="lt1">
                <a:alpha val="100000"/>
                <a:lumMod val="75000"/>
              </a:schemeClr>
            </a:solidFill>
            <a:prstDash val="dash"/>
            <a:round/>
          </a:ln>
        </p:spPr>
      </p:cxnSp>
      <p:sp>
        <p:nvSpPr>
          <p:cNvPr id="29" name="nppt_1508264480759948"/>
          <p:cNvSpPr/>
          <p:nvPr/>
        </p:nvSpPr>
        <p:spPr>
          <a:xfrm>
            <a:off x="1936750" y="4033520"/>
            <a:ext cx="480060" cy="41846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000" cap="none" dirty="0" smtClean="0" b="1">
                <a:solidFill>
                  <a:srgbClr val="FFC000"/>
                </a:solidFill>
                <a:latin typeface="맑은 고딕" charset="0"/>
                <a:ea typeface="맑은 고딕" charset="0"/>
              </a:rPr>
              <a:t>01</a:t>
            </a:r>
            <a:endParaRPr lang="ko-KR" altLang="en-US" sz="2000" cap="none" dirty="0" smtClean="0" b="1">
              <a:solidFill>
                <a:srgbClr val="FFC000"/>
              </a:solidFill>
              <a:latin typeface="맑은 고딕" charset="0"/>
              <a:ea typeface="맑은 고딕" charset="0"/>
            </a:endParaRPr>
          </a:p>
        </p:txBody>
      </p:sp>
      <p:sp>
        <p:nvSpPr>
          <p:cNvPr id="30" name="nppt_15082644807591018"/>
          <p:cNvSpPr/>
          <p:nvPr/>
        </p:nvSpPr>
        <p:spPr>
          <a:xfrm>
            <a:off x="1936750" y="1765935"/>
            <a:ext cx="480060" cy="41846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000" cap="none" dirty="0" smtClean="0" b="1">
                <a:solidFill>
                  <a:schemeClr val="accent5">
                    <a:lumMod val="60000"/>
                    <a:lumOff val="40000"/>
                  </a:schemeClr>
                </a:solidFill>
                <a:latin typeface="맑은 고딕" charset="0"/>
                <a:ea typeface="맑은 고딕" charset="0"/>
              </a:rPr>
              <a:t>02</a:t>
            </a:r>
            <a:endParaRPr lang="ko-KR" altLang="en-US" sz="2000" cap="none" dirty="0" smtClean="0" b="1">
              <a:solidFill>
                <a:schemeClr val="accent5">
                  <a:lumMod val="60000"/>
                  <a:lumOff val="40000"/>
                </a:schemeClr>
              </a:solidFill>
              <a:latin typeface="맑은 고딕" charset="0"/>
              <a:ea typeface="맑은 고딕" charset="0"/>
            </a:endParaRPr>
          </a:p>
        </p:txBody>
      </p:sp>
      <p:sp>
        <p:nvSpPr>
          <p:cNvPr id="31" name="nppt_15082644807591066"/>
          <p:cNvSpPr/>
          <p:nvPr/>
        </p:nvSpPr>
        <p:spPr>
          <a:xfrm>
            <a:off x="7091680" y="1768475"/>
            <a:ext cx="480060" cy="418465"/>
          </a:xfrm>
          <a:prstGeom prst="rect">
            <a:avLst/>
          </a:prstGeom>
          <a:noFill/>
          <a:ln w="25400" cmpd="sng" cap="flat">
            <a:noFill/>
            <a:prstDash val="solid"/>
            <a:round/>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2000" cap="none" dirty="0" smtClean="0" b="1">
                <a:solidFill>
                  <a:srgbClr val="92D050"/>
                </a:solidFill>
                <a:latin typeface="맑은 고딕" charset="0"/>
                <a:ea typeface="맑은 고딕" charset="0"/>
              </a:rPr>
              <a:t>03</a:t>
            </a:r>
            <a:endParaRPr lang="ko-KR" altLang="en-US" sz="2000" cap="none" dirty="0" smtClean="0" b="1">
              <a:solidFill>
                <a:srgbClr val="92D050"/>
              </a:solidFill>
              <a:latin typeface="맑은 고딕" charset="0"/>
              <a:ea typeface="맑은 고딕" charset="0"/>
            </a:endParaRPr>
          </a:p>
        </p:txBody>
      </p:sp>
      <p:sp>
        <p:nvSpPr>
          <p:cNvPr id="32" name="nppt_15082644807591074"/>
          <p:cNvSpPr>
            <a:spLocks/>
          </p:cNvSpPr>
          <p:nvPr/>
        </p:nvSpPr>
        <p:spPr>
          <a:xfrm rot="0">
            <a:off x="2426970" y="3557270"/>
            <a:ext cx="934085" cy="389255"/>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chemeClr val="bg1">
                    <a:lumMod val="50000"/>
                  </a:schemeClr>
                </a:solidFill>
                <a:latin typeface="맑은 고딕" charset="0"/>
                <a:ea typeface="맑은 고딕" charset="0"/>
              </a:rPr>
              <a:t>사고 알림</a:t>
            </a:r>
            <a:endParaRPr lang="ko-KR" altLang="en-US" sz="1200" cap="none" dirty="0" smtClean="0" b="1">
              <a:solidFill>
                <a:schemeClr val="bg1">
                  <a:lumMod val="50000"/>
                </a:schemeClr>
              </a:solidFill>
              <a:latin typeface="맑은 고딕" charset="0"/>
              <a:ea typeface="맑은 고딕" charset="0"/>
            </a:endParaRPr>
          </a:p>
        </p:txBody>
      </p:sp>
      <p:sp>
        <p:nvSpPr>
          <p:cNvPr id="33" name="nppt_15082644807591336"/>
          <p:cNvSpPr/>
          <p:nvPr/>
        </p:nvSpPr>
        <p:spPr>
          <a:xfrm>
            <a:off x="4136390" y="1664335"/>
            <a:ext cx="1359535" cy="870585"/>
          </a:xfrm>
          <a:prstGeom prst="rect">
            <a:avLst/>
          </a:prstGeom>
          <a:noFill/>
          <a:ln>
            <a:noFill/>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endParaRPr lang="ko-KR" altLang="en-US" sz="1000" cap="none" dirty="0" smtClean="0" b="0">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808080"/>
              </a:buClr>
              <a:buFont typeface="Arial"/>
              <a:buChar char="•"/>
            </a:pPr>
            <a:r>
              <a:rPr lang="en-US" altLang="ko-KR" sz="1200" cap="none" spc="-150" dirty="0" smtClean="0" b="1">
                <a:solidFill>
                  <a:srgbClr val="808080"/>
                </a:solidFill>
                <a:latin typeface="맑은 고딕" charset="0"/>
                <a:ea typeface="맑은 고딕" charset="0"/>
              </a:rPr>
              <a:t>사고사실 알림</a:t>
            </a:r>
            <a:endParaRPr lang="ko-KR" altLang="en-US" sz="1200" cap="none" dirty="0" smtClean="0" b="1">
              <a:solidFill>
                <a:srgbClr val="808080"/>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808080"/>
              </a:buClr>
              <a:buFont typeface="Arial"/>
              <a:buChar char="•"/>
            </a:pPr>
            <a:r>
              <a:rPr lang="en-US" altLang="ko-KR" sz="1200" cap="none" dirty="0" smtClean="0" b="1">
                <a:solidFill>
                  <a:srgbClr val="808080"/>
                </a:solidFill>
                <a:latin typeface="맑은 고딕" charset="0"/>
                <a:ea typeface="맑은 고딕" charset="0"/>
              </a:rPr>
              <a:t>사고유형보고</a:t>
            </a:r>
            <a:endParaRPr lang="ko-KR" altLang="en-US" sz="1200" cap="none" dirty="0" smtClean="0" b="1">
              <a:solidFill>
                <a:srgbClr val="808080"/>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808080"/>
              </a:buClr>
              <a:buFont typeface="Arial"/>
              <a:buChar char="•"/>
            </a:pPr>
            <a:r>
              <a:rPr lang="en-US" altLang="ko-KR" sz="1200" cap="none" dirty="0" smtClean="0" b="1">
                <a:solidFill>
                  <a:srgbClr val="808080"/>
                </a:solidFill>
                <a:latin typeface="맑은 고딕" charset="0"/>
                <a:ea typeface="맑은 고딕" charset="0"/>
              </a:rPr>
              <a:t>사고시간보고</a:t>
            </a:r>
            <a:endParaRPr lang="ko-KR" altLang="en-US" sz="1200" cap="none" dirty="0" smtClean="0" b="1">
              <a:solidFill>
                <a:srgbClr val="808080"/>
              </a:solidFill>
              <a:latin typeface="맑은 고딕" charset="0"/>
              <a:ea typeface="맑은 고딕" charset="0"/>
            </a:endParaRPr>
          </a:p>
        </p:txBody>
      </p:sp>
      <p:sp>
        <p:nvSpPr>
          <p:cNvPr id="34" name="nppt_15082644807591452"/>
          <p:cNvSpPr>
            <a:spLocks/>
          </p:cNvSpPr>
          <p:nvPr/>
        </p:nvSpPr>
        <p:spPr>
          <a:xfrm rot="0">
            <a:off x="6346825" y="3558540"/>
            <a:ext cx="949325" cy="389255"/>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chemeClr val="bg1">
                    <a:lumMod val="50000"/>
                  </a:schemeClr>
                </a:solidFill>
                <a:latin typeface="맑은 고딕" charset="0"/>
                <a:ea typeface="맑은 고딕" charset="0"/>
              </a:rPr>
              <a:t>자동 접수</a:t>
            </a:r>
            <a:endParaRPr lang="ko-KR" altLang="en-US" sz="1200" cap="none" dirty="0" smtClean="0" b="1">
              <a:solidFill>
                <a:schemeClr val="bg1">
                  <a:lumMod val="50000"/>
                </a:schemeClr>
              </a:solidFill>
              <a:latin typeface="맑은 고딕" charset="0"/>
              <a:ea typeface="맑은 고딕" charset="0"/>
            </a:endParaRPr>
          </a:p>
        </p:txBody>
      </p:sp>
      <p:sp>
        <p:nvSpPr>
          <p:cNvPr id="35" name="nppt_15082644807591508"/>
          <p:cNvSpPr>
            <a:spLocks/>
          </p:cNvSpPr>
          <p:nvPr/>
        </p:nvSpPr>
        <p:spPr>
          <a:xfrm>
            <a:off x="668655" y="4876800"/>
            <a:ext cx="2092960" cy="66738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endParaRPr lang="ko-KR" altLang="en-US" sz="1000" cap="none" dirty="0" smtClean="0" b="0">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FFC000"/>
              </a:buClr>
              <a:buFont typeface="Arial"/>
              <a:buChar char="•"/>
            </a:pPr>
            <a:r>
              <a:rPr lang="en-US" altLang="ko-KR" sz="1200" cap="none" spc="-150" dirty="0" smtClean="0" b="1">
                <a:solidFill>
                  <a:srgbClr val="FFC000"/>
                </a:solidFill>
                <a:latin typeface="맑은 고딕" charset="0"/>
                <a:ea typeface="맑은 고딕" charset="0"/>
              </a:rPr>
              <a:t>교통사고감지(상황데이터)</a:t>
            </a:r>
            <a:endParaRPr lang="ko-KR" altLang="en-US" sz="1200" cap="none" dirty="0" smtClean="0" b="1">
              <a:solidFill>
                <a:srgbClr val="FFC000"/>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FFC000"/>
              </a:buClr>
              <a:buFont typeface="Arial"/>
              <a:buChar char="•"/>
            </a:pPr>
            <a:r>
              <a:rPr lang="en-US" altLang="ko-KR" sz="1200" cap="none" dirty="0" smtClean="0" b="1">
                <a:solidFill>
                  <a:srgbClr val="FFC000"/>
                </a:solidFill>
                <a:latin typeface="맑은 고딕" charset="0"/>
                <a:ea typeface="맑은 고딕" charset="0"/>
              </a:rPr>
              <a:t>IOT디바이스 자동 페어링</a:t>
            </a:r>
            <a:endParaRPr lang="ko-KR" altLang="en-US" sz="1200" cap="none" dirty="0" smtClean="0" b="1">
              <a:solidFill>
                <a:srgbClr val="FFC000"/>
              </a:solidFill>
              <a:latin typeface="맑은 고딕" charset="0"/>
              <a:ea typeface="맑은 고딕" charset="0"/>
            </a:endParaRPr>
          </a:p>
        </p:txBody>
      </p:sp>
      <p:sp>
        <p:nvSpPr>
          <p:cNvPr id="36" name="nppt_15082644807591524"/>
          <p:cNvSpPr/>
          <p:nvPr/>
        </p:nvSpPr>
        <p:spPr>
          <a:xfrm>
            <a:off x="1057910" y="2239645"/>
            <a:ext cx="1358900" cy="870585"/>
          </a:xfrm>
          <a:prstGeom prst="rect">
            <a:avLst/>
          </a:prstGeom>
          <a:noFill/>
          <a:ln>
            <a:noFill/>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endParaRPr lang="ko-KR" altLang="en-US" sz="1000" cap="none" dirty="0" smtClean="0" b="0">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4BADCD"/>
              </a:buClr>
              <a:buFont typeface="Arial"/>
              <a:buChar char="•"/>
            </a:pPr>
            <a:r>
              <a:rPr lang="en-US" altLang="ko-KR" sz="1200" cap="none" spc="-150" dirty="0" smtClean="0" b="1">
                <a:solidFill>
                  <a:srgbClr val="4BADCD"/>
                </a:solidFill>
                <a:latin typeface="맑은 고딕" charset="0"/>
                <a:ea typeface="맑은 고딕" charset="0"/>
              </a:rPr>
              <a:t>데이터 수집/분석</a:t>
            </a:r>
            <a:endParaRPr lang="ko-KR" altLang="en-US" sz="1200" cap="none" dirty="0" smtClean="0" b="1">
              <a:solidFill>
                <a:srgbClr val="4BADCD"/>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4BADCD"/>
              </a:buClr>
              <a:buFont typeface="Arial"/>
              <a:buChar char="•"/>
            </a:pPr>
            <a:r>
              <a:rPr lang="en-US" altLang="ko-KR" sz="1200" cap="none" dirty="0" smtClean="0" b="1">
                <a:solidFill>
                  <a:srgbClr val="4BADCD"/>
                </a:solidFill>
                <a:latin typeface="맑은 고딕" charset="0"/>
                <a:ea typeface="맑은 고딕" charset="0"/>
              </a:rPr>
              <a:t>사고유형판단</a:t>
            </a:r>
            <a:endParaRPr lang="ko-KR" altLang="en-US" sz="1200" cap="none" dirty="0" smtClean="0" b="1">
              <a:solidFill>
                <a:srgbClr val="4BADCD"/>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4BADCD"/>
              </a:buClr>
              <a:buFont typeface="Arial"/>
              <a:buChar char="•"/>
            </a:pPr>
            <a:r>
              <a:rPr lang="en-US" altLang="ko-KR" sz="1200" cap="none" dirty="0" smtClean="0" b="1">
                <a:solidFill>
                  <a:srgbClr val="4BADCD"/>
                </a:solidFill>
                <a:latin typeface="맑은 고딕" charset="0"/>
                <a:ea typeface="맑은 고딕" charset="0"/>
              </a:rPr>
              <a:t>상황전파</a:t>
            </a:r>
            <a:endParaRPr lang="ko-KR" altLang="en-US" sz="1200" cap="none" dirty="0" smtClean="0" b="1">
              <a:solidFill>
                <a:srgbClr val="4BADCD"/>
              </a:solidFill>
              <a:latin typeface="맑은 고딕" charset="0"/>
              <a:ea typeface="맑은 고딕" charset="0"/>
            </a:endParaRPr>
          </a:p>
        </p:txBody>
      </p:sp>
      <p:sp>
        <p:nvSpPr>
          <p:cNvPr id="37" name="nppt_15082644807591684"/>
          <p:cNvSpPr>
            <a:spLocks/>
          </p:cNvSpPr>
          <p:nvPr/>
        </p:nvSpPr>
        <p:spPr>
          <a:xfrm>
            <a:off x="7211060" y="1978659"/>
            <a:ext cx="1490980" cy="870585"/>
          </a:xfrm>
          <a:prstGeom prst="rect"/>
          <a:noFill/>
          <a:ln w="0">
            <a:noFill/>
            <a:prstDash/>
          </a:ln>
        </p:spPr>
        <p:txBody>
          <a:bodyPr wrap="square" lIns="91440" tIns="45720" rIns="91440" bIns="45720" numCol="1" vert="horz" anchor="t">
            <a:spAutoFit/>
          </a:bodyPr>
          <a:lstStyle/>
          <a:p>
            <a:pPr marL="88900" indent="-88900" algn="l" fontAlgn="auto" defTabSz="914400" eaLnBrk="0" latinLnBrk="0">
              <a:lnSpc>
                <a:spcPct val="110000"/>
              </a:lnSpc>
              <a:spcBef>
                <a:spcPts val="0"/>
              </a:spcBef>
              <a:spcAft>
                <a:spcPts val="0"/>
              </a:spcAft>
              <a:buFontTx/>
              <a:buNone/>
            </a:pPr>
            <a:endParaRPr lang="ko-KR" altLang="en-US" sz="1000" cap="none" dirty="0" smtClean="0" b="0">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92D050"/>
              </a:buClr>
              <a:buFont typeface="Arial"/>
              <a:buChar char="•"/>
            </a:pPr>
            <a:r>
              <a:rPr lang="en-US" altLang="ko-KR" sz="1200" cap="none" spc="-150" dirty="0" smtClean="0" b="1">
                <a:solidFill>
                  <a:srgbClr val="92D050"/>
                </a:solidFill>
                <a:latin typeface="맑은 고딕" charset="0"/>
                <a:ea typeface="맑은 고딕" charset="0"/>
              </a:rPr>
              <a:t>군부대/상황실 수신</a:t>
            </a:r>
            <a:endParaRPr lang="ko-KR" altLang="en-US" sz="1200" cap="none" dirty="0" smtClean="0" b="1">
              <a:solidFill>
                <a:srgbClr val="92D050"/>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92D050"/>
              </a:buClr>
              <a:buFont typeface="Arial"/>
              <a:buChar char="•"/>
            </a:pPr>
            <a:r>
              <a:rPr lang="en-US" altLang="ko-KR" sz="1200" cap="none" spc="-150" dirty="0" smtClean="0" b="1">
                <a:solidFill>
                  <a:srgbClr val="92D050"/>
                </a:solidFill>
                <a:latin typeface="맑은 고딕" charset="0"/>
                <a:ea typeface="맑은 고딕" charset="0"/>
              </a:rPr>
              <a:t>실시간 상황인지</a:t>
            </a:r>
            <a:endParaRPr lang="ko-KR" altLang="en-US" sz="1200" cap="none" dirty="0" smtClean="0" b="1">
              <a:solidFill>
                <a:srgbClr val="92D050"/>
              </a:solidFill>
              <a:latin typeface="맑은 고딕" charset="0"/>
              <a:ea typeface="맑은 고딕" charset="0"/>
            </a:endParaRPr>
          </a:p>
          <a:p>
            <a:pPr marL="114300" indent="-114300" algn="l" fontAlgn="auto" defTabSz="914400" eaLnBrk="0" latinLnBrk="0">
              <a:lnSpc>
                <a:spcPct val="110000"/>
              </a:lnSpc>
              <a:spcBef>
                <a:spcPts val="0"/>
              </a:spcBef>
              <a:spcAft>
                <a:spcPts val="0"/>
              </a:spcAft>
              <a:buClr>
                <a:srgbClr val="92D050"/>
              </a:buClr>
              <a:buFont typeface="Arial"/>
              <a:buChar char="•"/>
            </a:pPr>
            <a:r>
              <a:rPr lang="en-US" altLang="ko-KR" sz="1200" cap="none" dirty="0" smtClean="0" b="1">
                <a:solidFill>
                  <a:srgbClr val="92D050"/>
                </a:solidFill>
                <a:latin typeface="맑은 고딕" charset="0"/>
                <a:ea typeface="맑은 고딕" charset="0"/>
              </a:rPr>
              <a:t>즉각조치</a:t>
            </a:r>
            <a:endParaRPr lang="ko-KR" altLang="en-US" sz="1200" cap="none" dirty="0" smtClean="0" b="1">
              <a:solidFill>
                <a:srgbClr val="92D050"/>
              </a:solidFill>
              <a:latin typeface="맑은 고딕" charset="0"/>
              <a:ea typeface="맑은 고딕" charset="0"/>
            </a:endParaRPr>
          </a:p>
        </p:txBody>
      </p:sp>
      <p:cxnSp>
        <p:nvCxnSpPr>
          <p:cNvPr id="38" name="nppt_150832080390570"/>
          <p:cNvCxnSpPr>
            <a:stCxn id="15" idx="4"/>
            <a:endCxn id="14" idx="0"/>
          </p:cNvCxnSpPr>
          <p:nvPr/>
        </p:nvCxnSpPr>
        <p:spPr>
          <a:xfrm flipH="1">
            <a:off x="6346825" y="3282950"/>
            <a:ext cx="6985" cy="831215"/>
          </a:xfrm>
          <a:prstGeom prst="straightConnector1">
            <a:avLst/>
          </a:prstGeom>
          <a:ln w="25400" cmpd="sng" cap="flat">
            <a:solidFill>
              <a:schemeClr val="lt1">
                <a:alpha val="100000"/>
                <a:lumMod val="50000"/>
              </a:schemeClr>
            </a:solidFill>
            <a:prstDash val="solid"/>
            <a:round/>
            <a:headEnd type="none"/>
            <a:tailEnd type="arrow"/>
          </a:ln>
        </p:spPr>
      </p:cxnSp>
      <p:pic>
        <p:nvPicPr>
          <p:cNvPr id="39" name="그림 38"/>
          <p:cNvPicPr>
            <a:picLocks noChangeAspect="1"/>
          </p:cNvPicPr>
          <p:nvPr/>
        </p:nvPicPr>
        <p:blipFill rotWithShape="1">
          <a:blip r:embed="rId6">
            <a:extLst>
              <a:ext uri="{28A0092B-C50C-407E-A947-70E740481C1C}">
                <a14:useLocalDpi xmlns:a14="http://schemas.microsoft.com/office/drawing/2010/main" val="0"/>
              </a:ext>
            </a:extLst>
          </a:blip>
          <a:stretch>
            <a:fillRect/>
          </a:stretch>
        </p:blipFill>
        <p:spPr>
          <a:xfrm rot="0">
            <a:off x="2821305" y="2177415"/>
            <a:ext cx="925830" cy="6864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8661632882"/>
          <p:cNvSpPr/>
          <p:nvPr/>
        </p:nvSpPr>
        <p:spPr>
          <a:xfrm>
            <a:off x="1344930" y="226060"/>
            <a:ext cx="2142490" cy="369570"/>
          </a:xfrm>
          <a:prstGeom prst="rect">
            <a:avLst/>
          </a:prstGeom>
        </p:spPr>
        <p:txBody>
          <a:bodyPr wrap="none">
            <a:spAutoFit xmlns:a="http://schemas.openxmlformats.org/drawingml/2006/main"/>
          </a:bodyPr>
          <a:lstStyle/>
          <a:p>
            <a:pPr algn="l" marL="0">
              <a:lnSpc>
                <a:spcPct val="100000"/>
              </a:lnSpc>
              <a:buNone/>
            </a:pPr>
            <a:r>
              <a:rPr lang="en-US" altLang="ko-KR" sz="1800" b="1" spc="-150">
                <a:solidFill>
                  <a:srgbClr val="7f7f7f"/>
                </a:solidFill>
                <a:latin typeface="맑은 고딕"/>
              </a:rPr>
              <a:t> Block Diagram</a:t>
            </a:r>
          </a:p>
        </p:txBody>
      </p:sp>
      <p:sp>
        <p:nvSpPr>
          <p:cNvPr id="4" name="nppt_150828661632883"/>
          <p:cNvSpPr/>
          <p:nvPr/>
        </p:nvSpPr>
        <p:spPr>
          <a:xfrm>
            <a:off x="0" y="22225"/>
            <a:ext cx="1450340" cy="215265"/>
          </a:xfrm>
          <a:prstGeom prst="rect">
            <a:avLst/>
          </a:prstGeom>
          <a:noFill/>
        </p:spPr>
        <p:txBody>
          <a:bodyPr wrap="square" lIns="91440" tIns="45720" rIns="91440" bIns="45720" numCol="1"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8661632885"/>
          <p:cNvSpPr/>
          <p:nvPr/>
        </p:nvSpPr>
        <p:spPr>
          <a:xfrm>
            <a:off x="-635" y="235585"/>
            <a:ext cx="1449705" cy="371475"/>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marL="0">
              <a:lnSpc>
                <a:spcPct val="100000"/>
              </a:lnSpc>
              <a:buNone/>
            </a:pPr>
            <a:r>
              <a:rPr altLang="ko-KR" sz="1800" b="1">
                <a:solidFill>
                  <a:srgbClr val="ffffff"/>
                </a:solidFill>
                <a:latin typeface="맑은 고딕"/>
                <a:ea typeface="맑은 고딕"/>
              </a:rPr>
              <a:t>개발설계</a:t>
            </a:r>
          </a:p>
        </p:txBody>
      </p:sp>
      <p:sp>
        <p:nvSpPr>
          <p:cNvPr id="6" name="nppt_1508321567891214"/>
          <p:cNvSpPr/>
          <p:nvPr/>
        </p:nvSpPr>
        <p:spPr>
          <a:xfrm>
            <a:off x="838835" y="1023620"/>
            <a:ext cx="2520950" cy="252730"/>
          </a:xfrm>
          <a:prstGeom prst="rect">
            <a:avLst/>
          </a:prstGeom>
          <a:solidFill>
            <a:schemeClr val="lt1">
              <a:alpha val="100000"/>
              <a:lumMod val="95000"/>
            </a:schemeClr>
          </a:solidFill>
          <a:ln w="25400" cmpd="sng" cap="flat">
            <a:solidFill>
              <a:schemeClr val="lt1">
                <a:alpha val="100000"/>
                <a:lumMod val="85000"/>
              </a:schemeClr>
            </a:solidFill>
            <a:prstDash val="solid"/>
            <a:round/>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1">
                <a:solidFill>
                  <a:srgbClr val="0073C3"/>
                </a:solidFill>
                <a:latin typeface="맑은 고딕" charset="0"/>
                <a:ea typeface="맑은 고딕" charset="0"/>
              </a:rPr>
              <a:t>Input</a:t>
            </a:r>
            <a:endParaRPr lang="ko-KR" altLang="en-US" sz="1400" cap="none" dirty="0" smtClean="0" b="1">
              <a:solidFill>
                <a:srgbClr val="0073C3"/>
              </a:solidFill>
              <a:latin typeface="맑은 고딕" charset="0"/>
              <a:ea typeface="맑은 고딕" charset="0"/>
            </a:endParaRPr>
          </a:p>
        </p:txBody>
      </p:sp>
      <p:sp>
        <p:nvSpPr>
          <p:cNvPr id="7" name="nppt_1508321567891252"/>
          <p:cNvSpPr/>
          <p:nvPr/>
        </p:nvSpPr>
        <p:spPr>
          <a:xfrm>
            <a:off x="3340735" y="1023620"/>
            <a:ext cx="2520950" cy="252730"/>
          </a:xfrm>
          <a:prstGeom prst="rect">
            <a:avLst/>
          </a:prstGeom>
          <a:solidFill>
            <a:schemeClr val="lt1">
              <a:alpha val="100000"/>
              <a:lumMod val="95000"/>
            </a:schemeClr>
          </a:solidFill>
          <a:ln w="25400" cmpd="sng" cap="flat">
            <a:solidFill>
              <a:schemeClr val="lt1">
                <a:alpha val="100000"/>
                <a:lumMod val="85000"/>
              </a:schemeClr>
            </a:solidFill>
            <a:prstDash val="solid"/>
            <a:round/>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1">
                <a:solidFill>
                  <a:srgbClr val="4A98B3"/>
                </a:solidFill>
                <a:latin typeface="맑은 고딕" charset="0"/>
                <a:ea typeface="맑은 고딕" charset="0"/>
              </a:rPr>
              <a:t>Processor</a:t>
            </a:r>
            <a:endParaRPr lang="ko-KR" altLang="en-US" sz="1000" cap="none" dirty="0" smtClean="0" b="0">
              <a:solidFill>
                <a:srgbClr val="4A98B3"/>
              </a:solidFill>
              <a:latin typeface="맑은 고딕" charset="0"/>
              <a:ea typeface="맑은 고딕" charset="0"/>
            </a:endParaRPr>
          </a:p>
        </p:txBody>
      </p:sp>
      <p:sp>
        <p:nvSpPr>
          <p:cNvPr id="8" name="nppt_1508321567891256"/>
          <p:cNvSpPr/>
          <p:nvPr/>
        </p:nvSpPr>
        <p:spPr>
          <a:xfrm>
            <a:off x="5831840" y="1023620"/>
            <a:ext cx="2520950" cy="252730"/>
          </a:xfrm>
          <a:prstGeom prst="rect">
            <a:avLst/>
          </a:prstGeom>
          <a:solidFill>
            <a:schemeClr val="lt1">
              <a:alpha val="100000"/>
              <a:lumMod val="95000"/>
            </a:schemeClr>
          </a:solidFill>
          <a:ln w="25400" cmpd="sng" cap="flat">
            <a:solidFill>
              <a:schemeClr val="lt1">
                <a:alpha val="100000"/>
                <a:lumMod val="85000"/>
              </a:schemeClr>
            </a:solidFill>
            <a:prstDash val="solid"/>
            <a:round/>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400" cap="none" dirty="0" smtClean="0" b="1">
                <a:solidFill>
                  <a:srgbClr val="82CFA5"/>
                </a:solidFill>
                <a:latin typeface="맑은 고딕" charset="0"/>
                <a:ea typeface="맑은 고딕" charset="0"/>
              </a:rPr>
              <a:t>Output</a:t>
            </a:r>
            <a:endParaRPr lang="ko-KR" altLang="en-US" sz="1000" cap="none" dirty="0" smtClean="0" b="0">
              <a:solidFill>
                <a:srgbClr val="82CFA5"/>
              </a:solidFill>
              <a:latin typeface="맑은 고딕" charset="0"/>
              <a:ea typeface="맑은 고딕" charset="0"/>
            </a:endParaRPr>
          </a:p>
        </p:txBody>
      </p:sp>
      <p:cxnSp>
        <p:nvCxnSpPr>
          <p:cNvPr id="9" name="nppt_1508321567891442"/>
          <p:cNvCxnSpPr/>
          <p:nvPr/>
        </p:nvCxnSpPr>
        <p:spPr>
          <a:xfrm flipH="1">
            <a:off x="838835" y="1275715"/>
            <a:ext cx="0" cy="4645660"/>
          </a:xfrm>
          <a:prstGeom prst="line">
            <a:avLst/>
          </a:prstGeom>
          <a:ln w="25400" cmpd="sng" cap="flat">
            <a:solidFill>
              <a:schemeClr val="lt1">
                <a:alpha val="100000"/>
                <a:lumMod val="85000"/>
              </a:schemeClr>
            </a:solidFill>
            <a:prstDash val="solid"/>
            <a:round/>
          </a:ln>
        </p:spPr>
      </p:cxnSp>
      <p:cxnSp>
        <p:nvCxnSpPr>
          <p:cNvPr id="10" name="nppt_1508322142060102"/>
          <p:cNvCxnSpPr/>
          <p:nvPr/>
        </p:nvCxnSpPr>
        <p:spPr>
          <a:xfrm flipH="1">
            <a:off x="3330575" y="1275715"/>
            <a:ext cx="0" cy="4645660"/>
          </a:xfrm>
          <a:prstGeom prst="line">
            <a:avLst/>
          </a:prstGeom>
          <a:ln w="25400" cmpd="sng" cap="flat">
            <a:solidFill>
              <a:schemeClr val="lt1">
                <a:alpha val="100000"/>
                <a:lumMod val="85000"/>
              </a:schemeClr>
            </a:solidFill>
            <a:prstDash val="dash"/>
            <a:round/>
          </a:ln>
        </p:spPr>
      </p:cxnSp>
      <p:cxnSp>
        <p:nvCxnSpPr>
          <p:cNvPr id="11" name="nppt_1508322142060109"/>
          <p:cNvCxnSpPr/>
          <p:nvPr/>
        </p:nvCxnSpPr>
        <p:spPr>
          <a:xfrm flipH="1">
            <a:off x="5831840" y="1275715"/>
            <a:ext cx="0" cy="4645660"/>
          </a:xfrm>
          <a:prstGeom prst="line">
            <a:avLst/>
          </a:prstGeom>
          <a:ln w="25400" cmpd="sng" cap="flat">
            <a:solidFill>
              <a:schemeClr val="lt1">
                <a:alpha val="100000"/>
                <a:lumMod val="85000"/>
              </a:schemeClr>
            </a:solidFill>
            <a:prstDash val="dash"/>
            <a:round/>
          </a:ln>
        </p:spPr>
      </p:cxnSp>
      <p:cxnSp>
        <p:nvCxnSpPr>
          <p:cNvPr id="12" name="nppt_1508322142060121"/>
          <p:cNvCxnSpPr/>
          <p:nvPr/>
        </p:nvCxnSpPr>
        <p:spPr>
          <a:xfrm flipH="1">
            <a:off x="8333740" y="1275715"/>
            <a:ext cx="0" cy="4645660"/>
          </a:xfrm>
          <a:prstGeom prst="line">
            <a:avLst/>
          </a:prstGeom>
          <a:ln w="25400" cmpd="sng" cap="flat">
            <a:solidFill>
              <a:schemeClr val="lt1">
                <a:alpha val="100000"/>
                <a:lumMod val="85000"/>
              </a:schemeClr>
            </a:solidFill>
            <a:prstDash val="solid"/>
            <a:round/>
          </a:ln>
        </p:spPr>
      </p:cxnSp>
      <p:cxnSp>
        <p:nvCxnSpPr>
          <p:cNvPr id="13" name="nppt_1508322142060186"/>
          <p:cNvCxnSpPr/>
          <p:nvPr/>
        </p:nvCxnSpPr>
        <p:spPr>
          <a:xfrm>
            <a:off x="838835" y="5899150"/>
            <a:ext cx="7503160" cy="18415"/>
          </a:xfrm>
          <a:prstGeom prst="line">
            <a:avLst/>
          </a:prstGeom>
          <a:ln w="25400" cmpd="sng" cap="flat">
            <a:solidFill>
              <a:schemeClr val="lt1">
                <a:alpha val="100000"/>
                <a:lumMod val="85000"/>
              </a:schemeClr>
            </a:solidFill>
            <a:prstDash val="solid"/>
            <a:round/>
            <a:headEnd type="none"/>
            <a:tailEnd type="none"/>
          </a:ln>
        </p:spPr>
      </p:cxnSp>
      <p:sp>
        <p:nvSpPr>
          <p:cNvPr id="14" name="nppt_1508322142060203"/>
          <p:cNvSpPr>
            <a:spLocks/>
          </p:cNvSpPr>
          <p:nvPr/>
        </p:nvSpPr>
        <p:spPr>
          <a:xfrm rot="0">
            <a:off x="1337310" y="1712595"/>
            <a:ext cx="1440815" cy="405130"/>
          </a:xfrm>
          <a:prstGeom prst="roundRect"/>
          <a:solidFill>
            <a:srgbClr val="0073C3"/>
          </a:solidFill>
          <a:ln w="0">
            <a:noFill/>
            <a:prstDash/>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기울기센서</a:t>
            </a:r>
            <a:endParaRPr lang="ko-KR" altLang="en-US" sz="1000" cap="none" dirty="0" smtClean="0" b="1">
              <a:solidFill>
                <a:schemeClr val="bg1"/>
              </a:solidFill>
              <a:latin typeface="맑은 고딕" charset="0"/>
              <a:ea typeface="맑은 고딕" charset="0"/>
            </a:endParaRPr>
          </a:p>
        </p:txBody>
      </p:sp>
      <p:sp>
        <p:nvSpPr>
          <p:cNvPr id="25" name="nppt_1508322142060203"/>
          <p:cNvSpPr>
            <a:spLocks/>
          </p:cNvSpPr>
          <p:nvPr/>
        </p:nvSpPr>
        <p:spPr>
          <a:xfrm>
            <a:off x="3928745" y="1697355"/>
            <a:ext cx="1362075" cy="3695700"/>
          </a:xfrm>
          <a:prstGeom prst="roundRect"/>
          <a:solidFill>
            <a:srgbClr val="4A98B3"/>
          </a:solidFill>
          <a:ln w="0">
            <a:noFill/>
            <a:prstDash/>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2000" cap="none" dirty="0" smtClean="0" b="1">
                <a:solidFill>
                  <a:schemeClr val="bg1"/>
                </a:solidFill>
                <a:latin typeface="맑은 고딕" charset="0"/>
                <a:ea typeface="맑은 고딕" charset="0"/>
              </a:rPr>
              <a:t>Arduino</a:t>
            </a:r>
            <a:endParaRPr lang="ko-KR" altLang="en-US" sz="2000" cap="none" dirty="0" smtClean="0" b="1">
              <a:solidFill>
                <a:schemeClr val="bg1"/>
              </a:solidFill>
              <a:latin typeface="맑은 고딕" charset="0"/>
              <a:ea typeface="맑은 고딕" charset="0"/>
            </a:endParaRPr>
          </a:p>
        </p:txBody>
      </p:sp>
      <p:sp>
        <p:nvSpPr>
          <p:cNvPr id="26" name="nppt_1508322142060203"/>
          <p:cNvSpPr>
            <a:spLocks/>
          </p:cNvSpPr>
          <p:nvPr/>
        </p:nvSpPr>
        <p:spPr>
          <a:xfrm rot="0">
            <a:off x="6371590" y="4472940"/>
            <a:ext cx="1441450" cy="405765"/>
          </a:xfrm>
          <a:prstGeom prst="roundRect"/>
          <a:solidFill>
            <a:srgbClr val="82CFA5"/>
          </a:solidFill>
          <a:ln w="0">
            <a:noFill/>
            <a:prstDash/>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Buzzer</a:t>
            </a:r>
            <a:endParaRPr lang="ko-KR" altLang="en-US" sz="1000" cap="none" dirty="0" smtClean="0" b="1">
              <a:solidFill>
                <a:schemeClr val="bg1"/>
              </a:solidFill>
              <a:latin typeface="맑은 고딕" charset="0"/>
              <a:ea typeface="맑은 고딕" charset="0"/>
            </a:endParaRPr>
          </a:p>
        </p:txBody>
      </p:sp>
      <p:sp>
        <p:nvSpPr>
          <p:cNvPr id="27" name="nppt_1508322142060203"/>
          <p:cNvSpPr>
            <a:spLocks/>
          </p:cNvSpPr>
          <p:nvPr/>
        </p:nvSpPr>
        <p:spPr>
          <a:xfrm rot="0">
            <a:off x="1337310" y="2527300"/>
            <a:ext cx="1440815" cy="405130"/>
          </a:xfrm>
          <a:prstGeom prst="roundRect"/>
          <a:solidFill>
            <a:srgbClr val="0073C3"/>
          </a:solidFill>
          <a:ln w="0">
            <a:noFill/>
            <a:prstDash/>
          </a:ln>
        </p:spPr>
        <p:txBody>
          <a:bodyPr wrap="square" lIns="90170" tIns="46990" rIns="90170" bIns="46990"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rgbClr val="FFFFFF"/>
                </a:solidFill>
                <a:latin typeface="맑은 고딕" charset="0"/>
                <a:ea typeface="맑은 고딕" charset="0"/>
              </a:rPr>
              <a:t>스위치센서</a:t>
            </a:r>
            <a:endParaRPr lang="ko-KR" altLang="en-US" sz="1000" cap="none" dirty="0" smtClean="0" b="1">
              <a:solidFill>
                <a:srgbClr val="FFFFFF"/>
              </a:solidFill>
              <a:latin typeface="맑은 고딕" charset="0"/>
              <a:ea typeface="맑은 고딕" charset="0"/>
            </a:endParaRPr>
          </a:p>
        </p:txBody>
      </p:sp>
      <p:sp>
        <p:nvSpPr>
          <p:cNvPr id="28" name="nppt_1508322142060203"/>
          <p:cNvSpPr>
            <a:spLocks/>
          </p:cNvSpPr>
          <p:nvPr/>
        </p:nvSpPr>
        <p:spPr>
          <a:xfrm rot="0">
            <a:off x="1337310" y="3341370"/>
            <a:ext cx="1440815" cy="405130"/>
          </a:xfrm>
          <a:prstGeom prst="roundRect"/>
          <a:solidFill>
            <a:srgbClr val="0073C3"/>
          </a:solidFill>
          <a:ln w="0">
            <a:noFill/>
            <a:prstDash/>
          </a:ln>
        </p:spPr>
        <p:txBody>
          <a:bodyPr wrap="square" lIns="90170" tIns="46990" rIns="90170" bIns="46990"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rgbClr val="FFFFFF"/>
                </a:solidFill>
                <a:latin typeface="맑은 고딕" charset="0"/>
                <a:ea typeface="맑은 고딕" charset="0"/>
              </a:rPr>
              <a:t>초음파센서</a:t>
            </a:r>
            <a:endParaRPr lang="ko-KR" altLang="en-US" sz="1000" cap="none" dirty="0" smtClean="0" b="1">
              <a:solidFill>
                <a:srgbClr val="FFFFFF"/>
              </a:solidFill>
              <a:latin typeface="맑은 고딕" charset="0"/>
              <a:ea typeface="맑은 고딕" charset="0"/>
            </a:endParaRPr>
          </a:p>
        </p:txBody>
      </p:sp>
      <p:sp>
        <p:nvSpPr>
          <p:cNvPr id="29" name="nppt_1508322142060203"/>
          <p:cNvSpPr>
            <a:spLocks/>
          </p:cNvSpPr>
          <p:nvPr/>
        </p:nvSpPr>
        <p:spPr>
          <a:xfrm rot="0">
            <a:off x="1337310" y="4156075"/>
            <a:ext cx="1440815" cy="405130"/>
          </a:xfrm>
          <a:prstGeom prst="roundRect"/>
          <a:solidFill>
            <a:srgbClr val="0073C3"/>
          </a:solidFill>
          <a:ln w="0">
            <a:noFill/>
            <a:prstDash/>
          </a:ln>
        </p:spPr>
        <p:txBody>
          <a:bodyPr wrap="square" lIns="90170" tIns="46990" rIns="90170" bIns="46990"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rgbClr val="FFFFFF"/>
                </a:solidFill>
                <a:latin typeface="맑은 고딕" charset="0"/>
                <a:ea typeface="맑은 고딕" charset="0"/>
              </a:rPr>
              <a:t>불꽃센서</a:t>
            </a:r>
            <a:endParaRPr lang="ko-KR" altLang="en-US" sz="1000" cap="none" dirty="0" smtClean="0" b="1">
              <a:solidFill>
                <a:srgbClr val="FFFFFF"/>
              </a:solidFill>
              <a:latin typeface="맑은 고딕" charset="0"/>
              <a:ea typeface="맑은 고딕" charset="0"/>
            </a:endParaRPr>
          </a:p>
        </p:txBody>
      </p:sp>
      <p:sp>
        <p:nvSpPr>
          <p:cNvPr id="30" name="nppt_1508322142060203"/>
          <p:cNvSpPr>
            <a:spLocks/>
          </p:cNvSpPr>
          <p:nvPr/>
        </p:nvSpPr>
        <p:spPr>
          <a:xfrm rot="0">
            <a:off x="1337310" y="4987925"/>
            <a:ext cx="1440815" cy="405130"/>
          </a:xfrm>
          <a:prstGeom prst="roundRect"/>
          <a:solidFill>
            <a:srgbClr val="0073C3"/>
          </a:solidFill>
          <a:ln w="0">
            <a:noFill/>
            <a:prstDash/>
          </a:ln>
        </p:spPr>
        <p:txBody>
          <a:bodyPr wrap="square" lIns="90170" tIns="46990" rIns="90170" bIns="46990"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rgbClr val="FFFFFF"/>
                </a:solidFill>
                <a:latin typeface="맑은 고딕" charset="0"/>
                <a:ea typeface="맑은 고딕" charset="0"/>
              </a:rPr>
              <a:t>온도/습도센서</a:t>
            </a:r>
            <a:endParaRPr lang="ko-KR" altLang="en-US" sz="1000" cap="none" dirty="0" smtClean="0" b="1">
              <a:solidFill>
                <a:srgbClr val="FFFFFF"/>
              </a:solidFill>
              <a:latin typeface="맑은 고딕" charset="0"/>
              <a:ea typeface="맑은 고딕" charset="0"/>
            </a:endParaRPr>
          </a:p>
        </p:txBody>
      </p:sp>
      <p:cxnSp>
        <p:nvCxnSpPr>
          <p:cNvPr id="31" name="도형 30"/>
          <p:cNvCxnSpPr/>
          <p:nvPr/>
        </p:nvCxnSpPr>
        <p:spPr>
          <a:xfrm rot="0">
            <a:off x="2982595" y="1894840"/>
            <a:ext cx="652780" cy="635"/>
          </a:xfrm>
          <a:prstGeom prst="straightConnector1"/>
          <a:ln w="28575" cap="flat" cmpd="sng">
            <a:solidFill>
              <a:schemeClr val="tx1">
                <a:lumMod val="50000"/>
                <a:lumOff val="5000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도형 31"/>
          <p:cNvCxnSpPr/>
          <p:nvPr/>
        </p:nvCxnSpPr>
        <p:spPr>
          <a:xfrm rot="0">
            <a:off x="2982595" y="5178425"/>
            <a:ext cx="652780" cy="635"/>
          </a:xfrm>
          <a:prstGeom prst="straightConnector1"/>
          <a:ln w="28575" cap="flat" cmpd="sng">
            <a:solidFill>
              <a:schemeClr val="tx1">
                <a:lumMod val="50000"/>
                <a:lumOff val="5000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도형 32"/>
          <p:cNvCxnSpPr/>
          <p:nvPr/>
        </p:nvCxnSpPr>
        <p:spPr>
          <a:xfrm rot="0">
            <a:off x="2982595" y="2717800"/>
            <a:ext cx="652780" cy="635"/>
          </a:xfrm>
          <a:prstGeom prst="straightConnector1"/>
          <a:ln w="28575" cap="flat" cmpd="sng">
            <a:solidFill>
              <a:schemeClr val="tx1">
                <a:lumMod val="50000"/>
                <a:lumOff val="5000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도형 33"/>
          <p:cNvCxnSpPr/>
          <p:nvPr/>
        </p:nvCxnSpPr>
        <p:spPr>
          <a:xfrm rot="0">
            <a:off x="2982595" y="3541395"/>
            <a:ext cx="652780" cy="635"/>
          </a:xfrm>
          <a:prstGeom prst="straightConnector1"/>
          <a:ln w="28575" cap="flat" cmpd="sng">
            <a:solidFill>
              <a:schemeClr val="tx1">
                <a:lumMod val="50000"/>
                <a:lumOff val="5000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도형 34"/>
          <p:cNvCxnSpPr/>
          <p:nvPr/>
        </p:nvCxnSpPr>
        <p:spPr>
          <a:xfrm rot="0">
            <a:off x="2982595" y="4364355"/>
            <a:ext cx="652780" cy="635"/>
          </a:xfrm>
          <a:prstGeom prst="straightConnector1"/>
          <a:ln w="28575" cap="flat" cmpd="sng">
            <a:solidFill>
              <a:schemeClr val="tx1">
                <a:lumMod val="50000"/>
                <a:lumOff val="5000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6" name="그림 35"/>
          <p:cNvPicPr>
            <a:picLocks noChangeAspect="1"/>
          </p:cNvPicPr>
          <p:nvPr/>
        </p:nvPicPr>
        <p:blipFill rotWithShape="1">
          <a:blip r:embed="rId1">
            <a:extLst>
              <a:ext uri="{28A0092B-C50C-407E-A947-70E740481C1C}">
                <a14:useLocalDpi xmlns:a14="http://schemas.microsoft.com/office/drawing/2010/main" val="0"/>
              </a:ext>
            </a:extLst>
          </a:blip>
          <a:srcRect l="-9299" t="-14893" r="-20895" b="-17021"/>
          <a:stretch>
            <a:fillRect/>
          </a:stretch>
        </p:blipFill>
        <p:spPr>
          <a:xfrm rot="0">
            <a:off x="3952240" y="2169160"/>
            <a:ext cx="1440815" cy="1063625"/>
          </a:xfrm>
          <a:prstGeom prst="rect"/>
          <a:noFill/>
        </p:spPr>
      </p:pic>
      <p:sp>
        <p:nvSpPr>
          <p:cNvPr id="37" name="nppt_1508322142060203"/>
          <p:cNvSpPr>
            <a:spLocks/>
          </p:cNvSpPr>
          <p:nvPr/>
        </p:nvSpPr>
        <p:spPr>
          <a:xfrm rot="0">
            <a:off x="6371590" y="3675380"/>
            <a:ext cx="1441450" cy="405765"/>
          </a:xfrm>
          <a:prstGeom prst="roundRect"/>
          <a:solidFill>
            <a:srgbClr val="82CFA5"/>
          </a:solidFill>
          <a:ln w="0">
            <a:noFill/>
            <a:prstDash/>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RTC모듈</a:t>
            </a:r>
            <a:endParaRPr lang="ko-KR" altLang="en-US" sz="1000" cap="none" dirty="0" smtClean="0" b="1">
              <a:solidFill>
                <a:schemeClr val="bg1"/>
              </a:solidFill>
              <a:latin typeface="맑은 고딕" charset="0"/>
              <a:ea typeface="맑은 고딕" charset="0"/>
            </a:endParaRPr>
          </a:p>
        </p:txBody>
      </p:sp>
      <p:sp>
        <p:nvSpPr>
          <p:cNvPr id="38" name="nppt_1508322142060203"/>
          <p:cNvSpPr>
            <a:spLocks/>
          </p:cNvSpPr>
          <p:nvPr/>
        </p:nvSpPr>
        <p:spPr>
          <a:xfrm rot="0">
            <a:off x="6372225" y="2886710"/>
            <a:ext cx="1441450" cy="405765"/>
          </a:xfrm>
          <a:prstGeom prst="roundRect"/>
          <a:solidFill>
            <a:srgbClr val="82CFA5"/>
          </a:solidFill>
          <a:ln w="0">
            <a:noFill/>
            <a:prstDash/>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Bluetooth모듈</a:t>
            </a:r>
            <a:endParaRPr lang="ko-KR" altLang="en-US" sz="1000" cap="none" dirty="0" smtClean="0" b="1">
              <a:solidFill>
                <a:schemeClr val="bg1"/>
              </a:solidFill>
              <a:latin typeface="맑은 고딕" charset="0"/>
              <a:ea typeface="맑은 고딕" charset="0"/>
            </a:endParaRPr>
          </a:p>
        </p:txBody>
      </p:sp>
      <p:sp>
        <p:nvSpPr>
          <p:cNvPr id="39" name="nppt_1508322142060203"/>
          <p:cNvSpPr>
            <a:spLocks/>
          </p:cNvSpPr>
          <p:nvPr/>
        </p:nvSpPr>
        <p:spPr>
          <a:xfrm rot="0">
            <a:off x="6372225" y="1583690"/>
            <a:ext cx="1441450" cy="405765"/>
          </a:xfrm>
          <a:prstGeom prst="roundRect"/>
          <a:solidFill>
            <a:srgbClr val="82CFA5"/>
          </a:solidFill>
          <a:ln w="0">
            <a:noFill/>
            <a:prstDash/>
          </a:ln>
        </p:spPr>
        <p:txBody>
          <a:bodyPr wrap="square" lIns="90170" tIns="46990" rIns="90170" bIns="46990" numCol="1" vert="horz" anchor="ctr">
            <a:noAutofit/>
          </a:bodyPr>
          <a:lstStyle/>
          <a:p>
            <a:pPr marL="0" indent="0" algn="ctr" fontAlgn="auto" defTabSz="914400" eaLnBrk="0" latinLnBrk="0">
              <a:lnSpc>
                <a:spcPct val="100000"/>
              </a:lnSpc>
              <a:spcBef>
                <a:spcPts val="0"/>
              </a:spcBef>
              <a:spcAft>
                <a:spcPts val="0"/>
              </a:spcAft>
              <a:buFontTx/>
              <a:buNone/>
            </a:pPr>
            <a:r>
              <a:rPr lang="en-US" altLang="ko-KR" sz="1000" cap="none" dirty="0" smtClean="0" b="1">
                <a:solidFill>
                  <a:schemeClr val="bg1"/>
                </a:solidFill>
                <a:latin typeface="맑은 고딕" charset="0"/>
                <a:ea typeface="맑은 고딕" charset="0"/>
              </a:rPr>
              <a:t>원격지서버</a:t>
            </a:r>
            <a:endParaRPr lang="ko-KR" altLang="en-US" sz="1000" cap="none" dirty="0" smtClean="0" b="1">
              <a:solidFill>
                <a:schemeClr val="bg1"/>
              </a:solidFill>
              <a:latin typeface="맑은 고딕" charset="0"/>
              <a:ea typeface="맑은 고딕" charset="0"/>
            </a:endParaRPr>
          </a:p>
        </p:txBody>
      </p:sp>
      <p:cxnSp>
        <p:nvCxnSpPr>
          <p:cNvPr id="40" name="도형 39"/>
          <p:cNvCxnSpPr/>
          <p:nvPr/>
        </p:nvCxnSpPr>
        <p:spPr>
          <a:xfrm rot="0">
            <a:off x="5511800" y="4698365"/>
            <a:ext cx="652780" cy="635"/>
          </a:xfrm>
          <a:prstGeom prst="straightConnector1"/>
          <a:ln w="28575" cap="flat" cmpd="sng">
            <a:solidFill>
              <a:schemeClr val="tx1">
                <a:lumMod val="50000"/>
                <a:lumOff val="50000"/>
                <a:alpha val="100000"/>
              </a:schemeClr>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도형 40"/>
          <p:cNvCxnSpPr/>
          <p:nvPr/>
        </p:nvCxnSpPr>
        <p:spPr>
          <a:xfrm rot="0">
            <a:off x="5511165" y="3875405"/>
            <a:ext cx="655955" cy="8890"/>
          </a:xfrm>
          <a:prstGeom prst="straightConnector1"/>
          <a:ln w="28575" cap="flat" cmpd="sng">
            <a:solidFill>
              <a:schemeClr val="bg1">
                <a:lumMod val="50000"/>
                <a:lumOff val="0"/>
                <a:alpha val="100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도형 41"/>
          <p:cNvCxnSpPr/>
          <p:nvPr/>
        </p:nvCxnSpPr>
        <p:spPr>
          <a:xfrm rot="0">
            <a:off x="5511165" y="3112135"/>
            <a:ext cx="655955" cy="8890"/>
          </a:xfrm>
          <a:prstGeom prst="straightConnector1"/>
          <a:ln w="28575" cap="flat" cmpd="sng">
            <a:solidFill>
              <a:schemeClr val="bg1">
                <a:lumMod val="50000"/>
                <a:lumOff val="0"/>
                <a:alpha val="100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도형 42"/>
          <p:cNvCxnSpPr/>
          <p:nvPr/>
        </p:nvCxnSpPr>
        <p:spPr>
          <a:xfrm rot="0">
            <a:off x="7092950" y="2143760"/>
            <a:ext cx="635" cy="629920"/>
          </a:xfrm>
          <a:prstGeom prst="straightConnector1"/>
          <a:ln w="28575" cap="flat" cmpd="sng">
            <a:solidFill>
              <a:schemeClr val="bg1">
                <a:lumMod val="50000"/>
                <a:lumOff val="0"/>
                <a:alpha val="100000"/>
              </a:schemeClr>
            </a:solidFill>
            <a:prstDash val="solid"/>
            <a:roun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nppt_15082644807591074"/>
          <p:cNvSpPr>
            <a:spLocks/>
          </p:cNvSpPr>
          <p:nvPr/>
        </p:nvSpPr>
        <p:spPr>
          <a:xfrm rot="0">
            <a:off x="2864485" y="3239770"/>
            <a:ext cx="993775" cy="389890"/>
          </a:xfrm>
          <a:prstGeom prst="rect"/>
          <a:noFill/>
          <a:ln w="0">
            <a:noFill/>
            <a:prstDash/>
          </a:ln>
        </p:spPr>
        <p:txBody>
          <a:bodyPr wrap="square" lIns="90170" tIns="46990" rIns="90170" bIns="46990"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상황데이터</a:t>
            </a:r>
            <a:endParaRPr lang="ko-KR" altLang="en-US" sz="1200" cap="none" dirty="0" smtClean="0" b="1">
              <a:solidFill>
                <a:srgbClr val="808080"/>
              </a:solidFill>
              <a:latin typeface="맑은 고딕" charset="0"/>
              <a:ea typeface="맑은 고딕" charset="0"/>
            </a:endParaRPr>
          </a:p>
        </p:txBody>
      </p:sp>
      <p:sp>
        <p:nvSpPr>
          <p:cNvPr id="45" name="nppt_15082644807591074"/>
          <p:cNvSpPr>
            <a:spLocks/>
          </p:cNvSpPr>
          <p:nvPr/>
        </p:nvSpPr>
        <p:spPr>
          <a:xfrm rot="0">
            <a:off x="5445125" y="4371340"/>
            <a:ext cx="993775" cy="389890"/>
          </a:xfrm>
          <a:prstGeom prst="rect"/>
          <a:noFill/>
          <a:ln w="0">
            <a:noFill/>
            <a:prstDash/>
          </a:ln>
        </p:spPr>
        <p:txBody>
          <a:bodyPr wrap="square" lIns="90170" tIns="46990" rIns="90170" bIns="46990"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사고알림</a:t>
            </a:r>
            <a:endParaRPr lang="ko-KR" altLang="en-US" sz="1200" cap="none" dirty="0" smtClean="0" b="1">
              <a:solidFill>
                <a:srgbClr val="808080"/>
              </a:solidFill>
              <a:latin typeface="맑은 고딕" charset="0"/>
              <a:ea typeface="맑은 고딕" charset="0"/>
            </a:endParaRPr>
          </a:p>
        </p:txBody>
      </p:sp>
      <p:sp>
        <p:nvSpPr>
          <p:cNvPr id="46" name="nppt_15082644807591074"/>
          <p:cNvSpPr>
            <a:spLocks/>
          </p:cNvSpPr>
          <p:nvPr/>
        </p:nvSpPr>
        <p:spPr>
          <a:xfrm rot="0">
            <a:off x="5453380" y="3556635"/>
            <a:ext cx="993775" cy="389890"/>
          </a:xfrm>
          <a:prstGeom prst="rect"/>
          <a:noFill/>
          <a:ln w="0">
            <a:noFill/>
            <a:prstDash/>
          </a:ln>
        </p:spPr>
        <p:txBody>
          <a:bodyPr wrap="square" lIns="90170" tIns="46990" rIns="90170" bIns="46990"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사고시간</a:t>
            </a:r>
            <a:endParaRPr lang="ko-KR" altLang="en-US" sz="1200" cap="none" dirty="0" smtClean="0" b="1">
              <a:solidFill>
                <a:srgbClr val="808080"/>
              </a:solidFill>
              <a:latin typeface="맑은 고딕" charset="0"/>
              <a:ea typeface="맑은 고딕" charset="0"/>
            </a:endParaRPr>
          </a:p>
        </p:txBody>
      </p:sp>
      <p:sp>
        <p:nvSpPr>
          <p:cNvPr id="47" name="nppt_15082644807591074"/>
          <p:cNvSpPr>
            <a:spLocks/>
          </p:cNvSpPr>
          <p:nvPr/>
        </p:nvSpPr>
        <p:spPr>
          <a:xfrm>
            <a:off x="5255895" y="2810510"/>
            <a:ext cx="1165860" cy="390525"/>
          </a:xfrm>
          <a:prstGeom prst="rect"/>
          <a:noFill/>
          <a:ln w="0">
            <a:noFill/>
            <a:prstDash/>
          </a:ln>
        </p:spPr>
        <p:txBody>
          <a:bodyPr wrap="square" lIns="90170" tIns="46990" rIns="90170" bIns="46990" numCol="1"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사고유형/시간</a:t>
            </a:r>
            <a:endParaRPr lang="ko-KR" altLang="en-US" sz="1200" cap="none" dirty="0" smtClean="0" b="1">
              <a:solidFill>
                <a:srgbClr val="808080"/>
              </a:solidFill>
              <a:latin typeface="맑은 고딕" charset="0"/>
              <a:ea typeface="맑은 고딕" charset="0"/>
            </a:endParaRPr>
          </a:p>
        </p:txBody>
      </p:sp>
      <p:sp>
        <p:nvSpPr>
          <p:cNvPr id="48" name="nppt_15082644807591074"/>
          <p:cNvSpPr>
            <a:spLocks/>
          </p:cNvSpPr>
          <p:nvPr/>
        </p:nvSpPr>
        <p:spPr>
          <a:xfrm rot="0">
            <a:off x="7090410" y="2244725"/>
            <a:ext cx="1165225" cy="389890"/>
          </a:xfrm>
          <a:prstGeom prst="rect"/>
          <a:noFill/>
          <a:ln w="0">
            <a:noFill/>
            <a:prstDash/>
          </a:ln>
        </p:spPr>
        <p:txBody>
          <a:bodyPr wrap="square" lIns="90170" tIns="46990" rIns="90170" bIns="46990" vert="horz" anchor="t">
            <a:noAutofit/>
          </a:bodyPr>
          <a:lstStyle/>
          <a:p>
            <a:pPr marL="0" indent="0" algn="l" fontAlgn="auto" defTabSz="914400" eaLnBrk="0" latinLnBrk="0">
              <a:lnSpc>
                <a:spcPct val="100000"/>
              </a:lnSpc>
              <a:spcBef>
                <a:spcPts val="0"/>
              </a:spcBef>
              <a:spcAft>
                <a:spcPts val="0"/>
              </a:spcAft>
              <a:buFontTx/>
              <a:buNone/>
            </a:pPr>
            <a:r>
              <a:rPr lang="en-US" altLang="ko-KR" sz="1200" cap="none" dirty="0" smtClean="0" b="1">
                <a:solidFill>
                  <a:srgbClr val="808080"/>
                </a:solidFill>
                <a:latin typeface="맑은 고딕" charset="0"/>
                <a:ea typeface="맑은 고딕" charset="0"/>
              </a:rPr>
              <a:t>종합데이터</a:t>
            </a:r>
            <a:endParaRPr lang="ko-KR" altLang="en-US" sz="1200" cap="none" dirty="0" smtClean="0" b="1">
              <a:solidFill>
                <a:srgbClr val="808080"/>
              </a:solidFill>
              <a:latin typeface="맑은 고딕" charset="0"/>
              <a:ea typeface="맑은 고딕" charset="0"/>
            </a:endParaRPr>
          </a:p>
        </p:txBody>
      </p:sp>
      <p:pic>
        <p:nvPicPr>
          <p:cNvPr id="49" name="그림 48"/>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7864475" y="2863215"/>
            <a:ext cx="382905" cy="403860"/>
          </a:xfrm>
          <a:prstGeom prst="rect"/>
          <a:noFill/>
        </p:spPr>
      </p:pic>
      <p:pic>
        <p:nvPicPr>
          <p:cNvPr id="50" name="그림 49"/>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7804785" y="1586230"/>
            <a:ext cx="485775" cy="384175"/>
          </a:xfrm>
          <a:prstGeom prst="rect"/>
          <a:noFill/>
        </p:spPr>
      </p:pic>
      <p:pic>
        <p:nvPicPr>
          <p:cNvPr id="51" name="그림 50"/>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7870825" y="4474845"/>
            <a:ext cx="436880" cy="386715"/>
          </a:xfrm>
          <a:prstGeom prst="rect"/>
          <a:noFill/>
        </p:spPr>
      </p:pic>
      <p:pic>
        <p:nvPicPr>
          <p:cNvPr id="52" name="그림 51"/>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7842250" y="3686175"/>
            <a:ext cx="414020" cy="40068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nppt_1508286616328276"/>
          <p:cNvSpPr/>
          <p:nvPr/>
        </p:nvSpPr>
        <p:spPr>
          <a:xfrm>
            <a:off x="1344930" y="226060"/>
            <a:ext cx="2826385" cy="369570"/>
          </a:xfrm>
          <a:prstGeom prst="rect">
            <a:avLst/>
          </a:prstGeom>
        </p:spPr>
        <p:txBody>
          <a:bodyPr wrap="none">
            <a:spAutoFit xmlns:a="http://schemas.openxmlformats.org/drawingml/2006/main"/>
          </a:bodyPr>
          <a:lstStyle/>
          <a:p>
            <a:pPr algn="l" marL="0">
              <a:lnSpc>
                <a:spcPct val="100000"/>
              </a:lnSpc>
              <a:buNone/>
            </a:pPr>
            <a:r>
              <a:rPr lang="en-US" altLang="ko-KR" sz="1800" b="1" spc="-150">
                <a:solidFill>
                  <a:srgbClr val="7f7f7f"/>
                </a:solidFill>
                <a:latin typeface="맑은 고딕"/>
              </a:rPr>
              <a:t> Flow Chart (사고 유형 판단)</a:t>
            </a:r>
          </a:p>
        </p:txBody>
      </p:sp>
      <p:sp>
        <p:nvSpPr>
          <p:cNvPr id="4" name="nppt_1508286616328277"/>
          <p:cNvSpPr/>
          <p:nvPr/>
        </p:nvSpPr>
        <p:spPr>
          <a:xfrm>
            <a:off x="0" y="22225"/>
            <a:ext cx="1450340" cy="215265"/>
          </a:xfrm>
          <a:prstGeom prst="rect">
            <a:avLst/>
          </a:prstGeom>
          <a:noFill/>
        </p:spPr>
        <p:txBody>
          <a:bodyPr wrap="square" lIns="91440" tIns="45720" rIns="91440" bIns="45720" vert="horz" anchor="t">
            <a:spAutoFit/>
          </a:bodyPr>
          <a:lstStyle/>
          <a:p>
            <a:pPr marL="0" indent="0" algn="just" fontAlgn="auto" defTabSz="914400" eaLnBrk="0" latinLnBrk="0">
              <a:lnSpc>
                <a:spcPct val="100000"/>
              </a:lnSpc>
              <a:spcBef>
                <a:spcPts val="0"/>
              </a:spcBef>
              <a:spcAft>
                <a:spcPts val="0"/>
              </a:spcAft>
              <a:buFontTx/>
              <a:buNone/>
            </a:pPr>
            <a:r>
              <a:rPr lang="en-US" altLang="ko-KR" sz="800" cap="none" dirty="0" smtClean="0" b="1">
                <a:latin typeface="맑은 고딕" charset="0"/>
                <a:ea typeface="맑은 고딕" charset="0"/>
              </a:rPr>
              <a:t>Crash</a:t>
            </a:r>
            <a:endParaRPr lang="ko-KR" altLang="en-US" sz="800" cap="none" dirty="0" smtClean="0" b="1">
              <a:latin typeface="맑은 고딕" charset="0"/>
              <a:ea typeface="맑은 고딕" charset="0"/>
            </a:endParaRPr>
          </a:p>
        </p:txBody>
      </p:sp>
      <p:sp>
        <p:nvSpPr>
          <p:cNvPr id="5" name="nppt_1508286616328279"/>
          <p:cNvSpPr/>
          <p:nvPr/>
        </p:nvSpPr>
        <p:spPr>
          <a:xfrm>
            <a:off x="-635" y="235585"/>
            <a:ext cx="1449705" cy="371475"/>
          </a:xfrm>
          <a:prstGeom prst="rect">
            <a:avLst/>
          </a:prstGeom>
          <a:solidFill>
            <a:srgbClr val="000000">
              <a:lumMod val="50000"/>
              <a:lumOff val="50000"/>
            </a:srgbClr>
          </a:solidFill>
          <a:ln w="9525"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marL="0">
              <a:lnSpc>
                <a:spcPct val="100000"/>
              </a:lnSpc>
              <a:buNone/>
            </a:pPr>
            <a:r>
              <a:rPr altLang="ko-KR" sz="1800" b="1">
                <a:solidFill>
                  <a:srgbClr val="ffffff"/>
                </a:solidFill>
                <a:latin typeface="맑은 고딕"/>
                <a:ea typeface="맑은 고딕"/>
              </a:rPr>
              <a:t>개발설계</a:t>
            </a:r>
          </a:p>
        </p:txBody>
      </p:sp>
      <p:graphicFrame>
        <p:nvGraphicFramePr>
          <p:cNvPr id="8" name="표 7"/>
          <p:cNvGraphicFramePr>
            <a:graphicFrameLocks noGrp="1"/>
          </p:cNvGraphicFramePr>
          <p:nvPr/>
        </p:nvGraphicFramePr>
        <p:xfrm>
          <a:off x="1013460" y="1183005"/>
          <a:ext cx="6941820" cy="4965065"/>
        </p:xfrm>
        <a:graphic>
          <a:graphicData uri="http://schemas.openxmlformats.org/drawingml/2006/table">
            <a:tbl>
              <a:tblPr firstRow="1" bandRow="1">
                <a:tableStyleId>{5940675A-B579-460E-94D1-54222C63F5DA}</a:tableStyleId>
              </a:tblPr>
              <a:tblGrid>
                <a:gridCol w="924560"/>
                <a:gridCol w="1114425"/>
                <a:gridCol w="1294130"/>
                <a:gridCol w="883285"/>
                <a:gridCol w="2725420"/>
              </a:tblGrid>
              <a:tr h="1004570">
                <a:tc>
                  <a:txBody>
                    <a:bodyPr/>
                    <a:lstStyle/>
                    <a:p>
                      <a:pPr marL="0" indent="0" algn="just" fontAlgn="auto" defTabSz="508000" eaLnBrk="0" latinLnBrk="0">
                        <a:lnSpc>
                          <a:spcPct val="100000"/>
                        </a:lnSpc>
                        <a:spcBef>
                          <a:spcPts val="0"/>
                        </a:spcBef>
                        <a:spcAft>
                          <a:spcPts val="0"/>
                        </a:spcAft>
                        <a:buFontTx/>
                        <a:buNone/>
                      </a:pPr>
                      <a:endParaRPr lang="ko-KR" altLang="en-US" sz="1100" kern="1200" dirty="0" smtClean="0" cap="none" b="1">
                        <a:solidFill>
                          <a:srgbClr val="808080"/>
                        </a:solidFill>
                        <a:latin typeface="맑은 고딕" charset="0"/>
                        <a:ea typeface="맑은 고딕" charset="0"/>
                      </a:endParaRPr>
                    </a:p>
                  </a:txBody>
                  <a:tcPr marL="53340" marR="53340" marT="14605" marB="14605" anchor="ctr">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28575" cap="flat" cmpd="sng" algn="ctr">
                      <a:solidFill>
                        <a:srgbClr val="F2F2F2">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00000"/>
                        </a:lnSpc>
                        <a:spcBef>
                          <a:spcPts val="0"/>
                        </a:spcBef>
                        <a:spcAft>
                          <a:spcPts val="0"/>
                        </a:spcAft>
                        <a:buFontTx/>
                        <a:buNone/>
                      </a:pPr>
                      <a:endParaRPr lang="ko-KR" altLang="en-US" sz="400" kern="1200" dirty="0" smtClean="0" cap="none" b="0">
                        <a:solidFill>
                          <a:srgbClr val="000000">
                            <a:lumMod val="50000"/>
                            <a:lumOff val="50000"/>
                          </a:srgbClr>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28575" cap="flat" cmpd="sng" algn="ctr">
                      <a:solidFill>
                        <a:srgbClr val="F2F2F2">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60000"/>
                        </a:lnSpc>
                        <a:spcBef>
                          <a:spcPts val="0"/>
                        </a:spcBef>
                        <a:spcAft>
                          <a:spcPts val="0"/>
                        </a:spcAft>
                        <a:buFontTx/>
                        <a:buNone/>
                      </a:pPr>
                      <a:endParaRPr lang="ko-KR" altLang="en-US" sz="1100" kern="1200" dirty="0" smtClean="0" cap="none" b="0">
                        <a:solidFill>
                          <a:srgbClr val="808080"/>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28575" cap="flat" cmpd="sng" algn="ctr">
                      <a:solidFill>
                        <a:srgbClr val="F2F2F2">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60000"/>
                        </a:lnSpc>
                        <a:spcBef>
                          <a:spcPts val="0"/>
                        </a:spcBef>
                        <a:spcAft>
                          <a:spcPts val="0"/>
                        </a:spcAft>
                        <a:buFontTx/>
                        <a:buNone/>
                      </a:pPr>
                      <a:endParaRPr lang="ko-KR" altLang="en-US" sz="1100" kern="1200" dirty="0" smtClean="0" cap="none" b="0">
                        <a:solidFill>
                          <a:srgbClr val="808080"/>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28575" cap="flat" cmpd="sng" algn="ctr">
                      <a:solidFill>
                        <a:srgbClr val="F2F2F2">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60000"/>
                        </a:lnSpc>
                        <a:spcBef>
                          <a:spcPts val="0"/>
                        </a:spcBef>
                        <a:spcAft>
                          <a:spcPts val="0"/>
                        </a:spcAft>
                        <a:buFontTx/>
                        <a:buNone/>
                      </a:pPr>
                      <a:endParaRPr lang="ko-KR" altLang="en-US" sz="1100" kern="1200" dirty="0" smtClean="0" cap="none" b="1">
                        <a:solidFill>
                          <a:srgbClr val="404040"/>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28575" cap="flat" cmpd="sng" algn="ctr">
                      <a:solidFill>
                        <a:srgbClr val="F2F2F2">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solidFill>
                      <a:srgbClr val="FFFFFF"/>
                    </a:solidFill>
                  </a:tcPr>
                </a:tc>
              </a:tr>
              <a:tr h="361950">
                <a:tc>
                  <a:txBody>
                    <a:bodyPr/>
                    <a:lstStyle/>
                    <a:p>
                      <a:pPr marL="0" indent="0" algn="just" fontAlgn="auto" defTabSz="914400" eaLnBrk="0" latinLnBrk="0">
                        <a:lnSpc>
                          <a:spcPct val="160000"/>
                        </a:lnSpc>
                        <a:spcBef>
                          <a:spcPts val="0"/>
                        </a:spcBef>
                        <a:spcAft>
                          <a:spcPts val="0"/>
                        </a:spcAft>
                        <a:buFontTx/>
                        <a:buNone/>
                      </a:pPr>
                      <a:r>
                        <a:rPr lang="en-US" altLang="ko-KR" sz="1100" kern="1200" cap="none" dirty="0" smtClean="0" b="1">
                          <a:solidFill>
                            <a:srgbClr val="808080"/>
                          </a:solidFill>
                          <a:latin typeface="맑은 고딕" charset="0"/>
                          <a:ea typeface="맑은 고딕" charset="0"/>
                        </a:rPr>
                        <a:t>스위치센서</a:t>
                      </a:r>
                      <a:endParaRPr lang="ko-KR" altLang="en-US" sz="1100" kern="1200" dirty="0" smtClean="0" cap="none" b="1">
                        <a:solidFill>
                          <a:srgbClr val="808080"/>
                        </a:solidFill>
                        <a:latin typeface="맑은 고딕" charset="0"/>
                        <a:ea typeface="맑은 고딕" charset="0"/>
                      </a:endParaRPr>
                    </a:p>
                  </a:txBody>
                  <a:tcPr marL="53340" marR="53340" marT="14605" marB="14605" anchor="ctr">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00000"/>
                        </a:lnSpc>
                        <a:spcBef>
                          <a:spcPts val="0"/>
                        </a:spcBef>
                        <a:spcAft>
                          <a:spcPts val="0"/>
                        </a:spcAft>
                        <a:buFontTx/>
                        <a:buNone/>
                      </a:pPr>
                      <a:endParaRPr lang="ko-KR" altLang="en-US" sz="400" kern="1200" dirty="0" smtClean="0" cap="none" b="1">
                        <a:solidFill>
                          <a:srgbClr val="000000">
                            <a:lumMod val="50000"/>
                            <a:lumOff val="50000"/>
                          </a:srgbClr>
                        </a:solidFill>
                        <a:latin typeface="맑은 고딕" charset="0"/>
                        <a:ea typeface="맑은 고딕" charset="0"/>
                      </a:endParaRPr>
                    </a:p>
                    <a:p>
                      <a:pPr marL="0" indent="0" algn="ctr" fontAlgn="auto" defTabSz="914400" eaLnBrk="0" latinLnBrk="0">
                        <a:lnSpc>
                          <a:spcPct val="100000"/>
                        </a:lnSpc>
                        <a:spcBef>
                          <a:spcPts val="0"/>
                        </a:spcBef>
                        <a:spcAft>
                          <a:spcPts val="0"/>
                        </a:spcAft>
                        <a:buFontTx/>
                        <a:buNone/>
                      </a:pPr>
                      <a:r>
                        <a:rPr lang="en-US" altLang="ko-KR" sz="1100" kern="1200" cap="none" dirty="0" smtClean="0" b="1">
                          <a:solidFill>
                            <a:srgbClr val="000000">
                              <a:lumMod val="50000"/>
                              <a:lumOff val="50000"/>
                            </a:srgbClr>
                          </a:solidFill>
                          <a:latin typeface="맑은 고딕" charset="0"/>
                          <a:ea typeface="맑은 고딕" charset="0"/>
                        </a:rPr>
                        <a:t>기울기센서</a:t>
                      </a:r>
                      <a:endParaRPr lang="ko-KR" altLang="en-US" sz="1100" kern="1200" dirty="0" smtClean="0" cap="none" b="1">
                        <a:solidFill>
                          <a:srgbClr val="000000">
                            <a:lumMod val="50000"/>
                            <a:lumOff val="50000"/>
                          </a:srgbClr>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60000"/>
                        </a:lnSpc>
                        <a:spcBef>
                          <a:spcPts val="0"/>
                        </a:spcBef>
                        <a:spcAft>
                          <a:spcPts val="0"/>
                        </a:spcAft>
                        <a:buFontTx/>
                        <a:buNone/>
                      </a:pPr>
                      <a:r>
                        <a:rPr lang="en-US" altLang="ko-KR" sz="1100" kern="1200" cap="none" dirty="0" smtClean="0" b="1">
                          <a:solidFill>
                            <a:srgbClr val="808080"/>
                          </a:solidFill>
                          <a:latin typeface="맑은 고딕" charset="0"/>
                          <a:ea typeface="맑은 고딕" charset="0"/>
                        </a:rPr>
                        <a:t>초음파센서</a:t>
                      </a:r>
                      <a:endParaRPr lang="ko-KR" altLang="en-US" sz="1100" kern="1200" dirty="0" smtClean="0" cap="none" b="1">
                        <a:solidFill>
                          <a:srgbClr val="808080"/>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60000"/>
                        </a:lnSpc>
                        <a:spcBef>
                          <a:spcPts val="0"/>
                        </a:spcBef>
                        <a:spcAft>
                          <a:spcPts val="0"/>
                        </a:spcAft>
                        <a:buFontTx/>
                        <a:buNone/>
                      </a:pPr>
                      <a:r>
                        <a:rPr lang="en-US" altLang="ko-KR" sz="1100" kern="1200" cap="none" dirty="0" smtClean="0" b="1">
                          <a:solidFill>
                            <a:srgbClr val="808080"/>
                          </a:solidFill>
                          <a:latin typeface="맑은 고딕" charset="0"/>
                          <a:ea typeface="맑은 고딕" charset="0"/>
                        </a:rPr>
                        <a:t>불꽃센서</a:t>
                      </a:r>
                      <a:endParaRPr lang="ko-KR" altLang="en-US" sz="1100" kern="1200" dirty="0" smtClean="0" cap="none" b="1">
                        <a:solidFill>
                          <a:srgbClr val="808080"/>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tcPr>
                </a:tc>
                <a:tc>
                  <a:txBody>
                    <a:bodyPr/>
                    <a:lstStyle/>
                    <a:p>
                      <a:pPr marL="0" indent="0" algn="ctr" fontAlgn="auto" defTabSz="914400" eaLnBrk="0" latinLnBrk="0">
                        <a:lnSpc>
                          <a:spcPct val="160000"/>
                        </a:lnSpc>
                        <a:spcBef>
                          <a:spcPts val="0"/>
                        </a:spcBef>
                        <a:spcAft>
                          <a:spcPts val="0"/>
                        </a:spcAft>
                        <a:buFontTx/>
                        <a:buNone/>
                      </a:pPr>
                      <a:r>
                        <a:rPr lang="en-US" altLang="ko-KR" sz="1100" kern="1200" cap="none" dirty="0" smtClean="0" b="1">
                          <a:solidFill>
                            <a:srgbClr val="404040"/>
                          </a:solidFill>
                          <a:latin typeface="맑은 고딕" charset="0"/>
                          <a:ea typeface="맑은 고딕" charset="0"/>
                        </a:rPr>
                        <a:t>상황</a:t>
                      </a:r>
                      <a:endParaRPr lang="ko-KR" altLang="en-US" sz="1100" kern="1200" dirty="0" smtClean="0" cap="none" b="1">
                        <a:solidFill>
                          <a:srgbClr val="404040"/>
                        </a:solidFill>
                        <a:latin typeface="맑은 고딕" charset="0"/>
                        <a:ea typeface="맑은 고딕" charset="0"/>
                      </a:endParaRPr>
                    </a:p>
                  </a:txBody>
                  <a:tcPr marL="53340" marR="53340" marT="14605" marB="14605"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19050" cap="flat" cmpd="sng" algn="ctr">
                      <a:solidFill>
                        <a:srgbClr val="A6A6A6">
                          <a:alpha val="100000"/>
                        </a:srgbClr>
                      </a:solidFill>
                      <a:prstDash val="solid"/>
                      <a:round/>
                      <a:headEnd type="none" w="med" len="med"/>
                      <a:tailEnd type="none" w="med" len="med"/>
                    </a:lnT>
                    <a:lnB w="19050" cap="flat" cmpd="sng" algn="ctr">
                      <a:solidFill>
                        <a:srgbClr val="A6A6A6">
                          <a:alpha val="100000"/>
                        </a:srgbClr>
                      </a:solidFill>
                      <a:prstDash val="solid"/>
                      <a:round/>
                      <a:headEnd type="none" w="med" len="med"/>
                      <a:tailEnd type="none" w="med" len="med"/>
                    </a:lnB>
                    <a:solidFill>
                      <a:srgbClr val="FFFFFF"/>
                    </a:solidFill>
                  </a:tcPr>
                </a:tc>
              </a:tr>
              <a:tr h="370840">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19050" cap="flat" cmpd="sng" algn="ctr">
                      <a:solidFill>
                        <a:srgbClr val="A6A6A6">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이상 무</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19050" cap="flat" cmpd="sng" algn="ctr">
                      <a:solidFill>
                        <a:srgbClr val="A6A6A6">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20000"/>
                        <a:lumOff val="80000"/>
                      </a:schemeClr>
                    </a:solidFill>
                  </a:tcPr>
                </a:tc>
              </a:tr>
              <a:tr h="387350">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의식불명</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40000"/>
                        <a:lumOff val="6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전복</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40000"/>
                        <a:lumOff val="6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전복/의식불명</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60000"/>
                        <a:lumOff val="4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95000"/>
                        <a:alpha val="40035"/>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충돌</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40000"/>
                        <a:lumOff val="6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충돌/의식불명</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60000"/>
                        <a:lumOff val="4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x</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충돌/전복</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60000"/>
                        <a:lumOff val="4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충돌/전복/의식불명</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3175" cap="flat" cmpd="sng" algn="ctr">
                      <a:solidFill>
                        <a:srgbClr val="D9D9D9">
                          <a:alpha val="100000"/>
                        </a:srgbClr>
                      </a:solidFill>
                      <a:prstDash val="solid"/>
                      <a:round/>
                      <a:headEnd type="none" w="med" len="med"/>
                      <a:tailEnd type="none" w="med" len="med"/>
                    </a:lnB>
                    <a:solidFill>
                      <a:schemeClr val="accent3">
                        <a:lumMod val="60000"/>
                        <a:lumOff val="40000"/>
                      </a:schemeClr>
                    </a:solidFill>
                  </a:tcPr>
                </a:tc>
              </a:tr>
              <a:tr h="405765">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0" cap="flat" cmpd="sng" algn="ctr">
                      <a:noFill/>
                      <a:prstDash/>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19050" cap="flat" cmpd="sng" algn="ctr">
                      <a:solidFill>
                        <a:srgbClr val="59595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19050" cap="flat" cmpd="sng" algn="ctr">
                      <a:solidFill>
                        <a:srgbClr val="59595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19050" cap="flat" cmpd="sng" algn="ctr">
                      <a:solidFill>
                        <a:srgbClr val="59595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800" kern="1200" cap="none" dirty="0" smtClean="0" b="0">
                          <a:solidFill>
                            <a:srgbClr val="000000"/>
                          </a:solidFill>
                          <a:latin typeface="맑은 고딕" charset="0"/>
                          <a:ea typeface="맑은 고딕" charset="0"/>
                        </a:rPr>
                        <a:t>o</a:t>
                      </a:r>
                      <a:endParaRPr lang="ko-KR" altLang="en-US" sz="1800" kern="1200" dirty="0" smtClean="0" cap="none" b="0">
                        <a:solidFill>
                          <a:srgbClr val="000000"/>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3175" cap="flat" cmpd="sng" algn="ctr">
                      <a:solidFill>
                        <a:srgbClr val="D9D9D9">
                          <a:alpha val="100000"/>
                        </a:srgbClr>
                      </a:solidFill>
                      <a:prstDash val="solid"/>
                      <a:round/>
                      <a:headEnd type="none" w="med" len="med"/>
                      <a:tailEnd type="none" w="med" len="med"/>
                    </a:lnR>
                    <a:lnT w="3175" cap="flat" cmpd="sng" algn="ctr">
                      <a:solidFill>
                        <a:srgbClr val="D9D9D9">
                          <a:alpha val="100000"/>
                        </a:srgbClr>
                      </a:solidFill>
                      <a:prstDash val="solid"/>
                      <a:round/>
                      <a:headEnd type="none" w="med" len="med"/>
                      <a:tailEnd type="none" w="med" len="med"/>
                    </a:lnT>
                    <a:lnB w="19050" cap="flat" cmpd="sng" algn="ctr">
                      <a:solidFill>
                        <a:srgbClr val="595959">
                          <a:alpha val="100000"/>
                        </a:srgbClr>
                      </a:solidFill>
                      <a:prstDash val="solid"/>
                      <a:round/>
                      <a:headEnd type="none" w="med" len="med"/>
                      <a:tailEnd type="none" w="med" len="med"/>
                    </a:lnB>
                    <a:solidFill>
                      <a:schemeClr val="bg1">
                        <a:lumMod val="85000"/>
                        <a:alpha val="20017"/>
                      </a:schemeClr>
                    </a:solidFill>
                  </a:tcPr>
                </a:tc>
                <a:tc>
                  <a:txBody>
                    <a:bodyPr/>
                    <a:lstStyle/>
                    <a:p>
                      <a:pPr marL="0" indent="0" algn="ctr" fontAlgn="auto" defTabSz="508000" eaLnBrk="0" latinLnBrk="0">
                        <a:lnSpc>
                          <a:spcPct val="100000"/>
                        </a:lnSpc>
                        <a:spcBef>
                          <a:spcPts val="0"/>
                        </a:spcBef>
                        <a:spcAft>
                          <a:spcPts val="0"/>
                        </a:spcAft>
                        <a:buFontTx/>
                        <a:buNone/>
                      </a:pPr>
                      <a:r>
                        <a:rPr lang="en-US" altLang="ko-KR" sz="1200" kern="1200" cap="none" dirty="0" smtClean="0" b="1">
                          <a:solidFill>
                            <a:schemeClr val="tx1">
                              <a:lumMod val="50000"/>
                              <a:lumOff val="50000"/>
                            </a:schemeClr>
                          </a:solidFill>
                          <a:latin typeface="맑은 고딕" charset="0"/>
                          <a:ea typeface="맑은 고딕" charset="0"/>
                        </a:rPr>
                        <a:t>화재</a:t>
                      </a:r>
                      <a:endParaRPr lang="ko-KR" altLang="en-US" sz="1200" kern="1200" dirty="0" smtClean="0" cap="none" b="1">
                        <a:solidFill>
                          <a:schemeClr val="tx1">
                            <a:lumMod val="50000"/>
                            <a:lumOff val="50000"/>
                          </a:schemeClr>
                        </a:solidFill>
                        <a:latin typeface="맑은 고딕" charset="0"/>
                        <a:ea typeface="맑은 고딕" charset="0"/>
                      </a:endParaRPr>
                    </a:p>
                  </a:txBody>
                  <a:tcPr marL="90170" marR="90170" marT="46990" marB="4699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D9D9D9">
                          <a:alpha val="100000"/>
                        </a:srgbClr>
                      </a:solidFill>
                      <a:prstDash val="solid"/>
                      <a:round/>
                      <a:headEnd type="none" w="med" len="med"/>
                      <a:tailEnd type="none" w="med" len="med"/>
                    </a:lnT>
                    <a:lnB w="19050" cap="flat" cmpd="sng" algn="ctr">
                      <a:solidFill>
                        <a:srgbClr val="595959">
                          <a:alpha val="100000"/>
                        </a:srgbClr>
                      </a:solidFill>
                      <a:prstDash val="solid"/>
                      <a:round/>
                      <a:headEnd type="none" w="med" len="med"/>
                      <a:tailEnd type="none" w="med" len="med"/>
                    </a:lnB>
                    <a:solidFill>
                      <a:schemeClr val="accent3">
                        <a:lumMod val="40000"/>
                        <a:lumOff val="60000"/>
                      </a:schemeClr>
                    </a:solidFill>
                  </a:tcPr>
                </a:tc>
              </a:tr>
            </a:tbl>
          </a:graphicData>
        </a:graphic>
      </p:graphicFrame>
      <p:pic>
        <p:nvPicPr>
          <p:cNvPr id="9" name="그림 8"/>
          <p:cNvPicPr>
            <a:picLocks noChangeAspect="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rot="0">
            <a:off x="2099945" y="1379855"/>
            <a:ext cx="763905" cy="704215"/>
          </a:xfrm>
          <a:prstGeom prst="rect"/>
          <a:noFill/>
        </p:spPr>
      </p:pic>
      <p:pic>
        <p:nvPicPr>
          <p:cNvPr id="10" name="그림 9"/>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3133725" y="1388745"/>
            <a:ext cx="1222375" cy="696595"/>
          </a:xfrm>
          <a:prstGeom prst="rect"/>
          <a:noFill/>
        </p:spPr>
      </p:pic>
      <p:pic>
        <p:nvPicPr>
          <p:cNvPr id="11" name="그림 10"/>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1137285" y="1337310"/>
            <a:ext cx="723900" cy="748665"/>
          </a:xfrm>
          <a:prstGeom prst="rect"/>
          <a:noFill/>
        </p:spPr>
      </p:pic>
      <p:pic>
        <p:nvPicPr>
          <p:cNvPr id="12" name="그림 11"/>
          <p:cNvPicPr>
            <a:picLocks noChangeAspect="1"/>
          </p:cNvPicPr>
          <p:nvPr/>
        </p:nvPicPr>
        <p:blipFill rotWithShape="1">
          <a:blip r:embed="rId6">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rot="0">
            <a:off x="4504055" y="1379855"/>
            <a:ext cx="674370" cy="699135"/>
          </a:xfrm>
          <a:prstGeom prst="rect"/>
          <a:noFill/>
        </p:spPr>
      </p:pic>
      <p:pic>
        <p:nvPicPr>
          <p:cNvPr id="13" name="그림 12"/>
          <p:cNvPicPr>
            <a:picLocks noChangeAspect="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0">
            <a:off x="6089015" y="1217295"/>
            <a:ext cx="966470" cy="988060"/>
          </a:xfrm>
          <a:prstGeom prst="rect"/>
          <a:noFill/>
        </p:spPr>
      </p:pic>
      <p:cxnSp>
        <p:nvCxnSpPr>
          <p:cNvPr id="14" name="도형 13"/>
          <p:cNvCxnSpPr/>
          <p:nvPr/>
        </p:nvCxnSpPr>
        <p:spPr>
          <a:xfrm rot="0">
            <a:off x="1003300" y="1165860"/>
            <a:ext cx="1270" cy="4973320"/>
          </a:xfrm>
          <a:prstGeom prst="line"/>
          <a:ln w="19050" cap="flat" cmpd="sng">
            <a:solidFill>
              <a:schemeClr val="bg1">
                <a:lumMod val="50000"/>
                <a:lumOff val="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도형 14"/>
          <p:cNvCxnSpPr/>
          <p:nvPr/>
        </p:nvCxnSpPr>
        <p:spPr>
          <a:xfrm rot="0">
            <a:off x="7955915" y="1165860"/>
            <a:ext cx="1270" cy="4973320"/>
          </a:xfrm>
          <a:prstGeom prst="line"/>
          <a:ln w="19050" cap="flat" cmpd="sng">
            <a:solidFill>
              <a:schemeClr val="bg1">
                <a:lumMod val="50000"/>
                <a:lumOff val="0"/>
                <a:alpha val="10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
  <a:themeElements>
    <a:clrScheme name="">
      <a:dk1>
        <a:srgbClr val="000000">
          <a:alpha val="100000"/>
        </a:srgbClr>
      </a:dk1>
      <a:lt1>
        <a:srgbClr val="ffffff">
          <a:alpha val="100000"/>
        </a:srgbClr>
      </a:lt1>
      <a:dk2>
        <a:srgbClr val="1f497d">
          <a:alpha val="100000"/>
        </a:srgbClr>
      </a:dk2>
      <a:lt2>
        <a:srgbClr val="eeece1">
          <a:alpha val="100000"/>
        </a:srgbClr>
      </a:lt2>
      <a:accent1>
        <a:srgbClr val="4f81bd">
          <a:alpha val="100000"/>
        </a:srgbClr>
      </a:accent1>
      <a:accent2>
        <a:srgbClr val="c0504d">
          <a:alpha val="100000"/>
        </a:srgbClr>
      </a:accent2>
      <a:accent3>
        <a:srgbClr val="9bbb59">
          <a:alpha val="100000"/>
        </a:srgbClr>
      </a:accent3>
      <a:accent4>
        <a:srgbClr val="8064a2">
          <a:alpha val="100000"/>
        </a:srgbClr>
      </a:accent4>
      <a:accent5>
        <a:srgbClr val="4bacc6">
          <a:alpha val="100000"/>
        </a:srgbClr>
      </a:accent5>
      <a:accent6>
        <a:srgbClr val="f79646">
          <a:alpha val="100000"/>
        </a:srgbClr>
      </a:accent6>
      <a:hlink>
        <a:srgbClr val="0000ff">
          <a:alpha val="100000"/>
        </a:srgbClr>
      </a:hlink>
      <a:folHlink>
        <a:srgbClr val="800080">
          <a:alpha val="100000"/>
        </a:srgbClr>
      </a:folHlink>
    </a:clrScheme>
    <a:fontScheme name="">
      <a:majorFont>
        <a:latin typeface="나눔고딕"/>
        <a:ea typeface="나눔고딕"/>
        <a:cs typeface="나눔고딕"/>
        <a:font script="Arab" typeface="Times New Roman"/>
        <a:font script="Beng" typeface="Vrinda"/>
        <a:font script="Cans" typeface="Euphemia"/>
        <a:font script="Cher" typeface="Plantagenet Cherokee"/>
        <a:font script="Deva" typeface="Mangal"/>
        <a:font script="Ethi" typeface="Nyala"/>
        <a:font script="Gujr" typeface="Shruti"/>
        <a:font script="Guru" typeface="Raavi"/>
        <a:font script="Hang" typeface="나눔고딕"/>
        <a:font script="Hans" typeface="宋体"/>
        <a:font script="Hant" typeface="新細明體"/>
        <a:font script="Hebr" typeface="Times New Roman"/>
        <a:font script="Jpan" typeface="ＭＳ Ｐゴシック"/>
        <a:font script="Khmr" typeface="MoolBoran"/>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Uigh" typeface="Microsoft Uighur"/>
        <a:font script="Viet" typeface="Times New Roman"/>
        <a:font script="Yiii" typeface="Microsoft Yi Baiti"/>
      </a:majorFont>
      <a:minorFont>
        <a:latin typeface="나눔고딕"/>
        <a:ea typeface="나눔고딕"/>
        <a:cs typeface="나눔고딕"/>
        <a:font script="Arab" typeface="Arial"/>
        <a:font script="Beng" typeface="Vrinda"/>
        <a:font script="Cans" typeface="Euphemia"/>
        <a:font script="Cher" typeface="Plantagenet Cherokee"/>
        <a:font script="Deva" typeface="Mangal"/>
        <a:font script="Ethi" typeface="Nyala"/>
        <a:font script="Gujr" typeface="Shruti"/>
        <a:font script="Guru" typeface="Raavi"/>
        <a:font script="Hang" typeface="나눔고딕"/>
        <a:font script="Hans" typeface="宋体"/>
        <a:font script="Hant" typeface="新細明體"/>
        <a:font script="Hebr" typeface="Arial"/>
        <a:font script="Jpan" typeface="ＭＳ Ｐゴシック"/>
        <a:font script="Khmr" typeface="DaunPenh"/>
        <a:font script="Knda" typeface="Tunga"/>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Uigh" typeface="Microsoft Uighur"/>
        <a:font script="Viet" typeface="Arial"/>
        <a:font script="Yiii" typeface="Microsoft Yi Baiti"/>
      </a:minorFont>
    </a:fontScheme>
    <a:fmtScheme name="">
      <a:fillStyleLst>
        <a:solidFill>
          <a:schemeClr val="phClr">
            <a:alpha val="100000"/>
          </a:schemeClr>
        </a:solidFill>
        <a:gradFill rotWithShape="1">
          <a:gsLst>
            <a:gs pos="0">
              <a:schemeClr val="phClr">
                <a:alpha val="100000"/>
                <a:tint val="50000"/>
                <a:satMod val="300000"/>
              </a:schemeClr>
            </a:gs>
            <a:gs pos="35000">
              <a:schemeClr val="phClr">
                <a:alpha val="100000"/>
                <a:tint val="37000"/>
                <a:satMod val="300000"/>
              </a:schemeClr>
            </a:gs>
            <a:gs pos="100000">
              <a:schemeClr val="phClr">
                <a:alpha val="100000"/>
                <a:tint val="15000"/>
                <a:satMod val="350000"/>
              </a:schemeClr>
            </a:gs>
          </a:gsLst>
          <a:lin ang="16200000" scaled="1"/>
        </a:gradFill>
        <a:gradFill rotWithShape="1">
          <a:gsLst>
            <a:gs pos="0">
              <a:schemeClr val="phClr">
                <a:alpha val="100000"/>
                <a:shade val="51000"/>
                <a:satMod val="130000"/>
              </a:schemeClr>
            </a:gs>
            <a:gs pos="80000">
              <a:schemeClr val="phClr">
                <a:alpha val="100000"/>
                <a:shade val="93000"/>
                <a:satMod val="130000"/>
              </a:schemeClr>
            </a:gs>
            <a:gs pos="100000">
              <a:schemeClr val="phClr">
                <a:alpha val="100000"/>
                <a:shade val="94000"/>
                <a:satMod val="135000"/>
              </a:schemeClr>
            </a:gs>
          </a:gsLst>
          <a:lin ang="16200000" scaled="1"/>
        </a:gradFill>
      </a:fillStyleLst>
      <a:lnStyleLst>
        <a:ln w="9525" cap="flat" cmpd="sng" algn="ctr">
          <a:solidFill>
            <a:schemeClr val="phClr">
              <a:alpha val="100000"/>
              <a:shade val="95000"/>
              <a:satMod val="105000"/>
            </a:schemeClr>
          </a:solidFill>
          <a:prstDash val="solid"/>
        </a:ln>
        <a:ln w="25400" cap="flat" cmpd="sng" algn="ctr">
          <a:solidFill>
            <a:schemeClr val="phClr">
              <a:alpha val="100000"/>
            </a:schemeClr>
          </a:solidFill>
          <a:prstDash val="solid"/>
        </a:ln>
        <a:ln w="38100" cap="flat" cmpd="sng" algn="ctr">
          <a:solidFill>
            <a:schemeClr val="phClr">
              <a:alpha val="100000"/>
            </a:schemeClr>
          </a:solidFill>
          <a:prstDash val="solid"/>
        </a:ln>
      </a:lnStyleLst>
      <a:effectStyleLst>
        <a:effectStyle xmlns:a="http://schemas.openxmlformats.org/drawingml/2006/main">
          <a:effectLst>
            <a:outerShdw blurRad="40000" dist="20000" dir="5400000" rotWithShape="0">
              <a:srgbClr val="000000">
                <a:alpha val="38000"/>
              </a:srgbClr>
            </a:outerShdw>
          </a:effectLst>
        </a:effectStyle>
        <a:effectStyle xmlns:a="http://schemas.openxmlformats.org/drawingml/2006/main">
          <a:effectLst>
            <a:outerShdw blurRad="40000" dist="23000" dir="5400000" rotWithShape="0">
              <a:srgbClr val="000000">
                <a:alpha val="35000"/>
              </a:srgbClr>
            </a:outerShdw>
          </a:effectLst>
        </a:effectStyle>
        <a:effectStyle xmlns:a="http://schemas.openxmlformats.org/drawingml/2006/mai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alpha val="100000"/>
          </a:schemeClr>
        </a:solidFill>
        <a:gradFill rotWithShape="1">
          <a:gsLst>
            <a:gs pos="0">
              <a:schemeClr val="phClr">
                <a:alpha val="100000"/>
                <a:tint val="40000"/>
                <a:satMod val="350000"/>
              </a:schemeClr>
            </a:gs>
            <a:gs pos="40000">
              <a:schemeClr val="phClr">
                <a:alpha val="100000"/>
                <a:tint val="45000"/>
                <a:shade val="99000"/>
                <a:satMod val="350000"/>
              </a:schemeClr>
            </a:gs>
            <a:gs pos="100000">
              <a:schemeClr val="phClr">
                <a:alpha val="100000"/>
                <a:shade val="20000"/>
                <a:satMod val="255000"/>
              </a:schemeClr>
            </a:gs>
          </a:gsLst>
          <a:path path="circle"/>
          <a:tileRect/>
        </a:gradFill>
        <a:gradFill rotWithShape="1">
          <a:gsLst>
            <a:gs pos="0">
              <a:schemeClr val="phClr">
                <a:alpha val="100000"/>
                <a:tint val="80000"/>
                <a:satMod val="300000"/>
              </a:schemeClr>
            </a:gs>
            <a:gs pos="100000">
              <a:schemeClr val="phClr">
                <a:alpha val="100000"/>
                <a:shade val="30000"/>
                <a:satMod val="200000"/>
              </a:schemeClr>
            </a:gs>
          </a:gsLst>
          <a:path path="circle"/>
          <a:tileRect/>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Company>사이냅소프트</Company>
  <DocSecurity>0</DocSecurity>
  <HyperlinksChanged>false</HyperlinksChanged>
  <Lines>0</Lines>
  <LinksUpToDate>false</LinksUpToDate>
  <Pages>15</Pages>
  <Paragraphs>0</Paragraphs>
  <Words>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jeong0(kiwon0930)</dc:creator>
  <cp:lastModifiedBy>Administrator</cp:lastModifiedBy>
  <dc:title>SW역량교육(IOT)</dc:title>
  <dcterms:modified xsi:type="dcterms:W3CDTF">2017-10-18T10:28:10Z</dcterms:modified>
</cp:coreProperties>
</file>