
<file path=[Content_Types].xml><?xml version="1.0" encoding="utf-8"?>
<Types xmlns="http://schemas.openxmlformats.org/package/2006/content-types"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</Types>
</file>

<file path=_rels/.rels><?xml version="1.0" encoding="UTF-8"?>
<Relationships xmlns="http://schemas.openxmlformats.org/package/2006/relationships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firstSlideNum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3400" cy="7561263" type="custom"/>
  <p:notesSz cx="6858000" cy="9144000"/>
  <p:defaultTextStyle>
    <a:defPPr>
      <a:defRPr lang="ko-KR"/>
    </a:defPPr>
    <a:lvl1pPr algn="l" marL="0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algn="l" marL="521528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algn="l" marL="1043056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algn="l" marL="1564584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algn="l" marL="2086112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algn="l" marL="2607640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algn="l" marL="3129168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algn="l" marL="3650696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algn="l" marL="4172224" defTabSz="1043056" latinLnBrk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1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6" Type="http://schemas.openxmlformats.org/officeDocument/2006/relationships/tableStyles" Target="tableStyles.xml"/><Relationship Id="rId17" Type="http://schemas.openxmlformats.org/officeDocument/2006/relationships/theme" Target="theme/theme1.xml"/><Relationship Id="rId15" Type="http://schemas.openxmlformats.org/officeDocument/2006/relationships/viewProps" Target="viewProps.xml"/></Relationships>
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body" sz="quarter" idx="13"/>
          </p:nvPr>
        </p:nvSpPr>
        <p:spPr>
          <a:xfrm rot="-2700000">
            <a:off x="4786104" y="962134"/>
            <a:ext cx="5676666" cy="223263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500"/>
              </a:lnSpc>
              <a:buNone/>
              <a:tabLst>
                <a:tab algn="l" pos="1792288"/>
              </a:tabLst>
              <a:defRPr sz="10800" b="1" baseline="0" spc="150">
                <a:solidFill>
                  <a:srgbClr val="54c3f1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7500"/>
              </a:lnSpc>
              <a:buNone/>
              <a:tabLst>
                <a:tab algn="l" pos="1792288"/>
              </a:tabLst>
            </a:pPr>
            <a:r>
              <a:rPr lang="en-US" altLang="ko-KR" sz="10800" b="1" baseline="0" spc="150">
                <a:solidFill>
                  <a:srgbClr val="54c3f1"/>
                </a:solidFill>
                <a:latin typeface="나눔고딕"/>
                <a:ea typeface="나눔고딕"/>
              </a:rPr>
              <a:t>TITLE</a:t>
            </a:r>
          </a:p>
        </p:txBody>
      </p:sp>
      <p:sp>
        <p:nvSpPr>
          <p:cNvPr id="4" name="layout1_shape2"/>
          <p:cNvSpPr/>
          <p:nvPr/>
        </p:nvSpPr>
        <p:spPr>
          <a:xfrm>
            <a:off x="1440000" y="360000"/>
            <a:ext cx="7812000" cy="612000"/>
          </a:xfrm>
          <a:prstGeom prst="rect">
            <a:avLst/>
          </a:prstGeom>
          <a:solidFill>
            <a:srgbClr val="54c3f1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layout1_shape3"/>
          <p:cNvCxnSpPr/>
          <p:nvPr/>
        </p:nvCxnSpPr>
        <p:spPr>
          <a:xfrm flipH="1" flipV="1" rot="5400000">
            <a:off x="1466568" y="3853657"/>
            <a:ext cx="2880000" cy="2880000"/>
          </a:xfrm>
          <a:prstGeom prst="line">
            <a:avLst/>
          </a:prstGeom>
          <a:ln w="12700" cap="flat">
            <a:solidFill>
              <a:srgbClr val="54c3f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ayout1_shape4"/>
          <p:cNvCxnSpPr/>
          <p:nvPr/>
        </p:nvCxnSpPr>
        <p:spPr>
          <a:xfrm flipH="1" flipV="1" rot="5400000">
            <a:off x="6561146" y="-162773"/>
            <a:ext cx="1800000" cy="1800000"/>
          </a:xfrm>
          <a:prstGeom prst="line">
            <a:avLst/>
          </a:prstGeom>
          <a:ln w="12700" cap="flat">
            <a:solidFill>
              <a:srgbClr val="ee77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ayout1_shape5"/>
          <p:cNvSpPr/>
          <p:nvPr>
            <p:ph type="body" sz="quarter" idx="10"/>
          </p:nvPr>
        </p:nvSpPr>
        <p:spPr>
          <a:xfrm rot="-2700000">
            <a:off x="3838117" y="767724"/>
            <a:ext cx="3087797" cy="14080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700"/>
              </a:lnSpc>
              <a:buNone/>
              <a:defRPr sz="2100" b="1" baseline="0" spc="8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2700"/>
              </a:lnSpc>
              <a:buNone/>
            </a:pPr>
            <a:r>
              <a:rPr lang="ko-KR" altLang="en-US" sz="2100" b="1" baseline="0" spc="80">
                <a:solidFill>
                  <a:srgbClr val="ee7700"/>
                </a:solidFill>
                <a:latin typeface="나눔고딕"/>
                <a:ea typeface="나눔고딕"/>
              </a:rPr>
              <a:t>문서</a:t>
            </a:r>
            <a:r>
              <a:rPr lang="en-US" altLang="en-US" sz="2100" b="1" baseline="0" spc="80">
                <a:solidFill>
                  <a:srgbClr val="ee7700"/>
                </a:solidFill>
                <a:latin typeface="나눔고딕"/>
                <a:ea typeface="나눔고딕"/>
              </a:rPr>
              <a:t> </a:t>
            </a:r>
            <a:r>
              <a:rPr lang="ko-KR" altLang="en-US" sz="2100" b="1" baseline="0" spc="80">
                <a:solidFill>
                  <a:srgbClr val="ee7700"/>
                </a:solidFill>
                <a:latin typeface="나눔고딕"/>
                <a:ea typeface="나눔고딕"/>
              </a:rPr>
              <a:t>제목</a:t>
            </a:r>
            <a:endParaRPr sz="2100" b="1" baseline="0" spc="80">
              <a:solidFill>
                <a:srgbClr val="ee7700"/>
              </a:solidFill>
              <a:latin typeface="나눔고딕"/>
              <a:ea typeface="나눔고딕"/>
            </a:endParaRPr>
          </a:p>
        </p:txBody>
      </p:sp>
      <p:sp>
        <p:nvSpPr>
          <p:cNvPr id="8" name="layout1_shape6"/>
          <p:cNvSpPr/>
          <p:nvPr>
            <p:ph type="body" sz="quarter" idx="11"/>
          </p:nvPr>
        </p:nvSpPr>
        <p:spPr>
          <a:xfrm rot="-2700000">
            <a:off x="6211977" y="771432"/>
            <a:ext cx="1800000" cy="19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100" b="1" baseline="0" spc="3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1100" b="1" baseline="0" spc="30">
                <a:solidFill>
                  <a:srgbClr val="ee7700"/>
                </a:solidFill>
                <a:latin typeface="나눔고딕"/>
                <a:ea typeface="나눔고딕"/>
              </a:rPr>
              <a:t>리서치</a:t>
            </a:r>
            <a:r>
              <a:rPr lang="en-US" altLang="en-US" sz="1100" b="1" baseline="0" spc="30">
                <a:solidFill>
                  <a:srgbClr val="ee7700"/>
                </a:solidFill>
                <a:latin typeface="나눔고딕"/>
                <a:ea typeface="나눔고딕"/>
              </a:rPr>
              <a:t> </a:t>
            </a:r>
            <a:r>
              <a:rPr lang="ko-KR" altLang="en-US" sz="1100" b="1" baseline="0" spc="30">
                <a:solidFill>
                  <a:srgbClr val="ee7700"/>
                </a:solidFill>
                <a:latin typeface="나눔고딕"/>
                <a:ea typeface="나눔고딕"/>
              </a:rPr>
              <a:t>진행</a:t>
            </a:r>
            <a:r>
              <a:rPr lang="en-US" altLang="en-US" sz="1100" b="1" baseline="0" spc="30">
                <a:solidFill>
                  <a:srgbClr val="ee7700"/>
                </a:solidFill>
                <a:latin typeface="나눔고딕"/>
                <a:ea typeface="나눔고딕"/>
              </a:rPr>
              <a:t> </a:t>
            </a:r>
            <a:r>
              <a:rPr lang="ko-KR" altLang="en-US" sz="1100" b="1" baseline="0" spc="30">
                <a:solidFill>
                  <a:srgbClr val="ee7700"/>
                </a:solidFill>
                <a:latin typeface="나눔고딕"/>
                <a:ea typeface="나눔고딕"/>
              </a:rPr>
              <a:t>날짜</a:t>
            </a:r>
            <a:endParaRPr sz="1100" b="1" baseline="0" spc="30">
              <a:solidFill>
                <a:srgbClr val="ee7700"/>
              </a:solidFill>
              <a:latin typeface="나눔고딕"/>
              <a:ea typeface="나눔고딕"/>
            </a:endParaRPr>
          </a:p>
        </p:txBody>
      </p:sp>
      <p:sp>
        <p:nvSpPr>
          <p:cNvPr id="9" name="layout1_shape7"/>
          <p:cNvSpPr/>
          <p:nvPr>
            <p:ph type="body" sz="quarter" idx="12"/>
          </p:nvPr>
        </p:nvSpPr>
        <p:spPr>
          <a:xfrm rot="-2700000">
            <a:off x="1492805" y="5917971"/>
            <a:ext cx="2230842" cy="76411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100" b="1" baseline="0" spc="0">
                <a:solidFill>
                  <a:srgbClr val="54c3f1"/>
                </a:solidFill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1100" b="1" baseline="0" spc="0">
                <a:solidFill>
                  <a:srgbClr val="54c3f1"/>
                </a:solidFill>
                <a:latin typeface="나눔고딕"/>
                <a:ea typeface="나눔고딕"/>
              </a:rPr>
              <a:t>문서</a:t>
            </a:r>
            <a:r>
              <a:rPr lang="en-US" altLang="en-US" sz="1100" b="1" baseline="0" spc="0">
                <a:solidFill>
                  <a:srgbClr val="54c3f1"/>
                </a:solidFill>
                <a:latin typeface="나눔고딕"/>
                <a:ea typeface="나눔고딕"/>
              </a:rPr>
              <a:t> </a:t>
            </a:r>
            <a:r>
              <a:rPr lang="ko-KR" altLang="en-US" sz="1100" b="1" baseline="0" spc="0">
                <a:solidFill>
                  <a:srgbClr val="54c3f1"/>
                </a:solidFill>
                <a:latin typeface="나눔고딕"/>
                <a:ea typeface="나눔고딕"/>
              </a:rPr>
              <a:t>작성자</a:t>
            </a:r>
            <a:r>
              <a:rPr lang="en-US" altLang="ko-KR" sz="1100" b="1" baseline="0" spc="0">
                <a:solidFill>
                  <a:srgbClr val="54c3f1"/>
                </a:solidFill>
                <a:latin typeface="나눔고딕"/>
                <a:ea typeface="나눔고딕"/>
              </a:rPr>
              <a:t>/ </a:t>
            </a:r>
            <a:r>
              <a:rPr lang="ko-KR" altLang="en-US" sz="1100" b="1" baseline="0" spc="0">
                <a:solidFill>
                  <a:srgbClr val="54c3f1"/>
                </a:solidFill>
                <a:latin typeface="나눔고딕"/>
                <a:ea typeface="나눔고딕"/>
              </a:rPr>
              <a:t>부서</a:t>
            </a:r>
            <a:endParaRPr sz="1100" b="1" baseline="0" spc="0">
              <a:solidFill>
                <a:srgbClr val="54c3f1"/>
              </a:solidFill>
              <a:latin typeface="나눔고딕"/>
              <a:ea typeface="나눔고딕"/>
            </a:endParaRPr>
          </a:p>
        </p:txBody>
      </p:sp>
      <p:sp>
        <p:nvSpPr>
          <p:cNvPr id="10" name="layout1_shape8"/>
          <p:cNvSpPr/>
          <p:nvPr>
            <p:ph type="body" sz="quarter" idx="14"/>
          </p:nvPr>
        </p:nvSpPr>
        <p:spPr>
          <a:xfrm rot="-2700000">
            <a:off x="6612964" y="2788994"/>
            <a:ext cx="5676666" cy="223263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500"/>
              </a:lnSpc>
              <a:buNone/>
              <a:tabLst>
                <a:tab algn="l" pos="1792288"/>
              </a:tabLst>
              <a:defRPr sz="10800" b="1" baseline="0" spc="15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7500"/>
              </a:lnSpc>
              <a:buNone/>
              <a:tabLst>
                <a:tab algn="l" pos="1792288"/>
              </a:tabLst>
            </a:pPr>
            <a:r>
              <a:rPr lang="en-US" altLang="ko-KR" sz="10800" b="1" baseline="0" spc="150">
                <a:solidFill>
                  <a:srgbClr val="ee7700"/>
                </a:solidFill>
                <a:latin typeface="나눔고딕"/>
                <a:ea typeface="나눔고딕"/>
              </a:rPr>
              <a:t>REPORT</a:t>
            </a:r>
          </a:p>
        </p:txBody>
      </p:sp>
      <p:sp>
        <p:nvSpPr>
          <p:cNvPr id="11" name="layout1_shape9"/>
          <p:cNvSpPr/>
          <p:nvPr>
            <p:ph type="body" sz="quarter" idx="15"/>
          </p:nvPr>
        </p:nvSpPr>
        <p:spPr>
          <a:xfrm rot="-2700000">
            <a:off x="-1209829" y="577105"/>
            <a:ext cx="5676666" cy="497793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500"/>
              </a:lnSpc>
              <a:buNone/>
              <a:tabLst>
                <a:tab algn="l" pos="1792288"/>
              </a:tabLst>
              <a:defRPr sz="10800" b="1" baseline="0" spc="15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7500"/>
              </a:lnSpc>
              <a:buNone/>
              <a:tabLst>
                <a:tab algn="l" pos="1792288"/>
              </a:tabLst>
            </a:pPr>
            <a:r>
              <a:rPr lang="en-US" altLang="ko-KR" sz="10800" b="1" baseline="0" spc="150">
                <a:solidFill>
                  <a:srgbClr val="ee7700"/>
                </a:solidFill>
                <a:latin typeface="나눔고딕"/>
                <a:ea typeface="나눔고딕"/>
              </a:rPr>
              <a:t>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/>
        </p:nvSpPr>
        <p:spPr>
          <a:xfrm>
            <a:off x="1440000" y="360000"/>
            <a:ext cx="7812000" cy="612000"/>
          </a:xfrm>
          <a:prstGeom prst="rect">
            <a:avLst/>
          </a:prstGeom>
          <a:solidFill>
            <a:srgbClr val="54c3f1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layout2_shape2"/>
          <p:cNvCxnSpPr/>
          <p:nvPr/>
        </p:nvCxnSpPr>
        <p:spPr>
          <a:xfrm flipH="1" flipV="1" rot="5400000">
            <a:off x="1466568" y="3853657"/>
            <a:ext cx="2880000" cy="2880000"/>
          </a:xfrm>
          <a:prstGeom prst="line">
            <a:avLst/>
          </a:prstGeom>
          <a:ln w="12700" cap="flat">
            <a:solidFill>
              <a:srgbClr val="54c3f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2_shape3"/>
          <p:cNvCxnSpPr/>
          <p:nvPr/>
        </p:nvCxnSpPr>
        <p:spPr>
          <a:xfrm flipH="1" flipV="1" rot="5400000">
            <a:off x="6561146" y="-162773"/>
            <a:ext cx="1800000" cy="1800000"/>
          </a:xfrm>
          <a:prstGeom prst="line">
            <a:avLst/>
          </a:prstGeom>
          <a:ln w="12700" cap="flat">
            <a:solidFill>
              <a:srgbClr val="ee77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2_shape4"/>
          <p:cNvSpPr/>
          <p:nvPr>
            <p:ph type="body" sz="quarter" idx="12"/>
          </p:nvPr>
        </p:nvSpPr>
        <p:spPr>
          <a:xfrm>
            <a:off x="5940000" y="1188207"/>
            <a:ext cx="3297600" cy="540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200"/>
              </a:lnSpc>
              <a:buNone/>
              <a:defRPr sz="2100" b="1" baseline="0" spc="7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2200"/>
              </a:lnSpc>
              <a:buNone/>
            </a:pPr>
            <a:r>
              <a:rPr lang="ko-KR" altLang="en-US" sz="2100" b="1" baseline="0" spc="70">
                <a:solidFill>
                  <a:srgbClr val="ee7700"/>
                </a:solidFill>
                <a:latin typeface="나눔고딕"/>
                <a:ea typeface="나눔고딕"/>
              </a:rPr>
              <a:t>목차</a:t>
            </a:r>
            <a:endParaRPr sz="2100" b="1" baseline="0" spc="70">
              <a:solidFill>
                <a:srgbClr val="ee7700"/>
              </a:solidFill>
              <a:latin typeface="나눔고딕"/>
              <a:ea typeface="나눔고딕"/>
            </a:endParaRPr>
          </a:p>
          <a:p>
            <a:pPr lvl="0">
              <a:lnSpc>
                <a:spcPts val="2200"/>
              </a:lnSpc>
              <a:buNone/>
            </a:pPr>
            <a:r>
              <a:rPr lang="ko-KR" altLang="en-US" sz="2100" b="1" baseline="0" spc="70">
                <a:solidFill>
                  <a:srgbClr val="ee7700"/>
                </a:solidFill>
                <a:latin typeface="나눔고딕"/>
                <a:ea typeface="나눔고딕"/>
              </a:rPr>
              <a:t>목차</a:t>
            </a:r>
            <a:endParaRPr sz="2100" b="1" baseline="0" spc="70">
              <a:solidFill>
                <a:srgbClr val="ee7700"/>
              </a:solidFill>
              <a:latin typeface="나눔고딕"/>
              <a:ea typeface="나눔고딕"/>
            </a:endParaRPr>
          </a:p>
          <a:p>
            <a:pPr lvl="0">
              <a:lnSpc>
                <a:spcPts val="2200"/>
              </a:lnSpc>
              <a:buNone/>
            </a:pPr>
            <a:r>
              <a:rPr lang="ko-KR" altLang="en-US" sz="2100" b="1" baseline="0" spc="70">
                <a:solidFill>
                  <a:srgbClr val="ee7700"/>
                </a:solidFill>
                <a:latin typeface="나눔고딕"/>
                <a:ea typeface="나눔고딕"/>
              </a:rPr>
              <a:t>목차</a:t>
            </a:r>
            <a:endParaRPr sz="2100" b="1" baseline="0" spc="70">
              <a:solidFill>
                <a:srgbClr val="ee7700"/>
              </a:solidFill>
              <a:latin typeface="나눔고딕"/>
              <a:ea typeface="나눔고딕"/>
            </a:endParaRPr>
          </a:p>
          <a:p>
            <a:pPr lvl="0">
              <a:lnSpc>
                <a:spcPts val="2200"/>
              </a:lnSpc>
              <a:buNone/>
            </a:pPr>
            <a:r>
              <a:rPr lang="ko-KR" altLang="en-US" sz="2100" b="1" baseline="0" spc="70">
                <a:solidFill>
                  <a:srgbClr val="ee7700"/>
                </a:solidFill>
                <a:latin typeface="나눔고딕"/>
                <a:ea typeface="나눔고딕"/>
              </a:rPr>
              <a:t>목차</a:t>
            </a:r>
            <a:endParaRPr sz="2100" b="1" baseline="0" spc="70">
              <a:solidFill>
                <a:srgbClr val="ee7700"/>
              </a:solidFill>
              <a:latin typeface="나눔고딕"/>
              <a:ea typeface="나눔고딕"/>
            </a:endParaRPr>
          </a:p>
          <a:p>
            <a:pPr lvl="0">
              <a:lnSpc>
                <a:spcPts val="2200"/>
              </a:lnSpc>
              <a:buNone/>
            </a:pPr>
            <a:r>
              <a:rPr lang="ko-KR" altLang="en-US" sz="2100" b="1" baseline="0" spc="70">
                <a:solidFill>
                  <a:srgbClr val="ee7700"/>
                </a:solidFill>
                <a:latin typeface="나눔고딕"/>
                <a:ea typeface="나눔고딕"/>
              </a:rPr>
              <a:t>목차</a:t>
            </a:r>
            <a:endParaRPr sz="2100" b="1" baseline="0" spc="70">
              <a:solidFill>
                <a:srgbClr val="ee7700"/>
              </a:solidFill>
              <a:latin typeface="나눔고딕"/>
              <a:ea typeface="나눔고딕"/>
            </a:endParaRPr>
          </a:p>
        </p:txBody>
      </p:sp>
      <p:sp>
        <p:nvSpPr>
          <p:cNvPr id="7" name="layout2_shape5"/>
          <p:cNvSpPr/>
          <p:nvPr>
            <p:ph type="body" sz="quarter" idx="13"/>
          </p:nvPr>
        </p:nvSpPr>
        <p:spPr>
          <a:xfrm>
            <a:off x="5148000" y="1188207"/>
            <a:ext cx="792000" cy="540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200"/>
              </a:lnSpc>
              <a:buNone/>
              <a:defRPr sz="2100" b="1" baseline="0" spc="7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2200"/>
              </a:lnSpc>
              <a:buNone/>
            </a:pPr>
            <a:r>
              <a:rPr lang="en-US" altLang="ko-KR" sz="2100" b="1" baseline="0" spc="70">
                <a:solidFill>
                  <a:srgbClr val="ee7700"/>
                </a:solidFill>
                <a:latin typeface="나눔고딕"/>
                <a:ea typeface="나눔고딕"/>
              </a:rPr>
              <a:t>01.</a:t>
            </a:r>
          </a:p>
          <a:p>
            <a:pPr lvl="0">
              <a:lnSpc>
                <a:spcPts val="2200"/>
              </a:lnSpc>
              <a:buNone/>
            </a:pPr>
            <a:r>
              <a:rPr lang="en-US" altLang="ko-KR" sz="2100" b="1" baseline="0" spc="70">
                <a:solidFill>
                  <a:srgbClr val="ee7700"/>
                </a:solidFill>
                <a:latin typeface="나눔고딕"/>
                <a:ea typeface="나눔고딕"/>
              </a:rPr>
              <a:t>02.</a:t>
            </a:r>
          </a:p>
          <a:p>
            <a:pPr lvl="0">
              <a:lnSpc>
                <a:spcPts val="2200"/>
              </a:lnSpc>
              <a:buNone/>
            </a:pPr>
            <a:r>
              <a:rPr lang="en-US" altLang="ko-KR" sz="2100" b="1" baseline="0" spc="70">
                <a:solidFill>
                  <a:srgbClr val="ee7700"/>
                </a:solidFill>
                <a:latin typeface="나눔고딕"/>
                <a:ea typeface="나눔고딕"/>
              </a:rPr>
              <a:t>03.</a:t>
            </a:r>
          </a:p>
          <a:p>
            <a:pPr lvl="0">
              <a:lnSpc>
                <a:spcPts val="2200"/>
              </a:lnSpc>
              <a:buNone/>
            </a:pPr>
            <a:r>
              <a:rPr lang="en-US" altLang="ko-KR" sz="2100" b="1" baseline="0" spc="70">
                <a:solidFill>
                  <a:srgbClr val="ee7700"/>
                </a:solidFill>
                <a:latin typeface="나눔고딕"/>
                <a:ea typeface="나눔고딕"/>
              </a:rPr>
              <a:t>04.</a:t>
            </a:r>
          </a:p>
          <a:p>
            <a:pPr lvl="0">
              <a:lnSpc>
                <a:spcPts val="2200"/>
              </a:lnSpc>
              <a:buNone/>
            </a:pPr>
            <a:r>
              <a:rPr lang="en-US" altLang="ko-KR" sz="2100" b="1" baseline="0" spc="70">
                <a:solidFill>
                  <a:srgbClr val="ee7700"/>
                </a:solidFill>
                <a:latin typeface="나눔고딕"/>
                <a:ea typeface="나눔고딕"/>
              </a:rPr>
              <a:t>05.</a:t>
            </a:r>
            <a:endParaRPr sz="2100" b="1" baseline="0" spc="70">
              <a:solidFill>
                <a:srgbClr val="ee7700"/>
              </a:solidFill>
              <a:latin typeface="나눔고딕"/>
              <a:ea typeface="나눔고딕"/>
            </a:endParaRPr>
          </a:p>
        </p:txBody>
      </p:sp>
      <p:pic>
        <p:nvPicPr>
          <p:cNvPr id="8" name="layout2_picture1" descr="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9007" y="685855"/>
            <a:ext cx="91440" cy="173736"/>
          </a:xfrm>
          <a:prstGeom prst="rect">
            <a:avLst/>
          </a:prstGeom>
        </p:spPr>
      </p:pic>
      <p:sp>
        <p:nvSpPr>
          <p:cNvPr id="9" name="layout2_shape6"/>
          <p:cNvSpPr/>
          <p:nvPr>
            <p:ph type="body" sz="quarter" idx="10"/>
          </p:nvPr>
        </p:nvSpPr>
        <p:spPr>
          <a:xfrm>
            <a:off x="2358000" y="414000"/>
            <a:ext cx="2519362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750" b="1" baseline="0">
                <a:latin typeface="나눔고딕"/>
                <a:ea typeface="나눔고딕"/>
              </a:rPr>
              <a:t>문서</a:t>
            </a:r>
            <a:r>
              <a:rPr lang="en-US" altLang="en-US" sz="750" b="1" baseline="0">
                <a:latin typeface="나눔고딕"/>
                <a:ea typeface="나눔고딕"/>
              </a:rPr>
              <a:t> </a:t>
            </a:r>
            <a:r>
              <a:rPr lang="ko-KR" altLang="en-US" sz="750" b="1" baseline="0">
                <a:latin typeface="나눔고딕"/>
                <a:ea typeface="나눔고딕"/>
              </a:rPr>
              <a:t>제목</a:t>
            </a:r>
            <a:endParaRPr sz="750" b="1" baseline="0">
              <a:latin typeface="나눔고딕"/>
              <a:ea typeface="나눔고딕"/>
            </a:endParaRPr>
          </a:p>
        </p:txBody>
      </p:sp>
      <p:sp>
        <p:nvSpPr>
          <p:cNvPr id="10" name="layout2_shape7"/>
          <p:cNvSpPr/>
          <p:nvPr>
            <p:ph type="body" sz="quarter" idx="11"/>
          </p:nvPr>
        </p:nvSpPr>
        <p:spPr>
          <a:xfrm>
            <a:off x="5940000" y="414000"/>
            <a:ext cx="3297600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750" b="1" baseline="0">
                <a:latin typeface="나눔고딕"/>
                <a:ea typeface="나눔고딕"/>
              </a:rPr>
              <a:t>챕터</a:t>
            </a:r>
            <a:r>
              <a:rPr lang="en-US" altLang="en-US" sz="750" b="1" baseline="0">
                <a:latin typeface="나눔고딕"/>
                <a:ea typeface="나눔고딕"/>
              </a:rPr>
              <a:t> </a:t>
            </a:r>
            <a:r>
              <a:rPr lang="ko-KR" altLang="en-US" sz="750" b="1" baseline="0">
                <a:latin typeface="나눔고딕"/>
                <a:ea typeface="나눔고딕"/>
              </a:rPr>
              <a:t>제목</a:t>
            </a:r>
            <a:endParaRPr sz="750" b="1" baseline="0"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0" y="0"/>
            <a:ext cx="10693400" cy="7561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layout3_shape2"/>
          <p:cNvSpPr/>
          <p:nvPr/>
        </p:nvSpPr>
        <p:spPr>
          <a:xfrm>
            <a:off x="1440000" y="360000"/>
            <a:ext cx="7812000" cy="612000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layout3_picture1" descr="arro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9007" y="685855"/>
            <a:ext cx="91440" cy="173736"/>
          </a:xfrm>
          <a:prstGeom prst="rect">
            <a:avLst/>
          </a:prstGeom>
        </p:spPr>
      </p:pic>
      <p:sp>
        <p:nvSpPr>
          <p:cNvPr id="6" name="layout3_shape3"/>
          <p:cNvSpPr/>
          <p:nvPr>
            <p:ph type="body" sz="quarter" idx="12"/>
          </p:nvPr>
        </p:nvSpPr>
        <p:spPr>
          <a:xfrm>
            <a:off x="1439809" y="1151725"/>
            <a:ext cx="7812000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600"/>
              </a:lnSpc>
              <a:buNone/>
              <a:defRPr sz="2400" b="1" baseline="0" spc="70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2600"/>
              </a:lnSpc>
              <a:buNone/>
            </a:pPr>
            <a:r>
              <a:rPr lang="ko-KR" altLang="en-US" sz="2400" b="1" baseline="0" spc="70">
                <a:solidFill>
                  <a:schemeClr val="bg1"/>
                </a:solidFill>
                <a:latin typeface="나눔고딕"/>
                <a:ea typeface="나눔고딕"/>
              </a:rPr>
              <a:t>챕터</a:t>
            </a:r>
            <a:r>
              <a:rPr lang="en-US" altLang="en-US" sz="2400" b="1" baseline="0" spc="7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2400" b="1" baseline="0" spc="70">
                <a:solidFill>
                  <a:schemeClr val="bg1"/>
                </a:solidFill>
                <a:latin typeface="나눔고딕"/>
                <a:ea typeface="나눔고딕"/>
              </a:rPr>
              <a:t>내용</a:t>
            </a:r>
            <a:endParaRPr sz="2400" b="1" baseline="0" spc="7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7" name="layout3_shape4"/>
          <p:cNvSpPr/>
          <p:nvPr>
            <p:ph type="body" sz="quarter" idx="10"/>
          </p:nvPr>
        </p:nvSpPr>
        <p:spPr>
          <a:xfrm>
            <a:off x="2358000" y="414000"/>
            <a:ext cx="2519362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750" b="1" baseline="0">
                <a:latin typeface="나눔고딕"/>
                <a:ea typeface="나눔고딕"/>
              </a:rPr>
              <a:t>문서</a:t>
            </a:r>
            <a:r>
              <a:rPr lang="en-US" altLang="en-US" sz="750" b="1" baseline="0">
                <a:latin typeface="나눔고딕"/>
                <a:ea typeface="나눔고딕"/>
              </a:rPr>
              <a:t> </a:t>
            </a:r>
            <a:r>
              <a:rPr lang="ko-KR" altLang="en-US" sz="750" b="1" baseline="0">
                <a:latin typeface="나눔고딕"/>
                <a:ea typeface="나눔고딕"/>
              </a:rPr>
              <a:t>제목</a:t>
            </a:r>
            <a:endParaRPr sz="750" b="1" baseline="0">
              <a:latin typeface="나눔고딕"/>
              <a:ea typeface="나눔고딕"/>
            </a:endParaRPr>
          </a:p>
        </p:txBody>
      </p:sp>
      <p:sp>
        <p:nvSpPr>
          <p:cNvPr id="8" name="layout3_shape5"/>
          <p:cNvSpPr/>
          <p:nvPr>
            <p:ph type="body" sz="quarter" idx="11"/>
          </p:nvPr>
        </p:nvSpPr>
        <p:spPr>
          <a:xfrm>
            <a:off x="5940000" y="414000"/>
            <a:ext cx="3297600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750" b="1" baseline="0">
                <a:latin typeface="나눔고딕"/>
                <a:ea typeface="나눔고딕"/>
              </a:rPr>
              <a:t>챕터</a:t>
            </a:r>
            <a:r>
              <a:rPr lang="en-US" altLang="en-US" sz="750" b="1" baseline="0">
                <a:latin typeface="나눔고딕"/>
                <a:ea typeface="나눔고딕"/>
              </a:rPr>
              <a:t> </a:t>
            </a:r>
            <a:r>
              <a:rPr lang="ko-KR" altLang="en-US" sz="750" b="1" baseline="0">
                <a:latin typeface="나눔고딕"/>
                <a:ea typeface="나눔고딕"/>
              </a:rPr>
              <a:t>제목</a:t>
            </a:r>
            <a:endParaRPr sz="750" b="1" baseline="0"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/>
        </p:nvSpPr>
        <p:spPr>
          <a:xfrm>
            <a:off x="1440000" y="360000"/>
            <a:ext cx="7812000" cy="612000"/>
          </a:xfrm>
          <a:prstGeom prst="rect">
            <a:avLst/>
          </a:prstGeom>
          <a:solidFill>
            <a:srgbClr val="54c3f1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layout4_shape2"/>
          <p:cNvSpPr/>
          <p:nvPr>
            <p:ph type="body" sz="quarter" idx="10"/>
          </p:nvPr>
        </p:nvSpPr>
        <p:spPr>
          <a:xfrm>
            <a:off x="2358000" y="414000"/>
            <a:ext cx="2519362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750" b="1" baseline="0">
                <a:latin typeface="나눔고딕"/>
                <a:ea typeface="나눔고딕"/>
              </a:rPr>
              <a:t>문서</a:t>
            </a:r>
            <a:r>
              <a:rPr lang="en-US" altLang="en-US" sz="750" b="1" baseline="0">
                <a:latin typeface="나눔고딕"/>
                <a:ea typeface="나눔고딕"/>
              </a:rPr>
              <a:t> </a:t>
            </a:r>
            <a:r>
              <a:rPr lang="ko-KR" altLang="en-US" sz="750" b="1" baseline="0">
                <a:latin typeface="나눔고딕"/>
                <a:ea typeface="나눔고딕"/>
              </a:rPr>
              <a:t>제목</a:t>
            </a:r>
            <a:endParaRPr sz="750" b="1" baseline="0">
              <a:latin typeface="나눔고딕"/>
              <a:ea typeface="나눔고딕"/>
            </a:endParaRPr>
          </a:p>
        </p:txBody>
      </p:sp>
      <p:sp>
        <p:nvSpPr>
          <p:cNvPr id="5" name="layout4_shape3"/>
          <p:cNvSpPr/>
          <p:nvPr>
            <p:ph type="body" sz="quarter" idx="11"/>
          </p:nvPr>
        </p:nvSpPr>
        <p:spPr>
          <a:xfrm>
            <a:off x="5940000" y="414000"/>
            <a:ext cx="3297600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750" b="1" baseline="0">
                <a:latin typeface="나눔고딕"/>
                <a:ea typeface="나눔고딕"/>
              </a:rPr>
              <a:t>챕터</a:t>
            </a:r>
            <a:r>
              <a:rPr lang="en-US" altLang="en-US" sz="750" b="1" baseline="0">
                <a:latin typeface="나눔고딕"/>
                <a:ea typeface="나눔고딕"/>
              </a:rPr>
              <a:t> </a:t>
            </a:r>
            <a:r>
              <a:rPr lang="ko-KR" altLang="en-US" sz="750" b="1" baseline="0">
                <a:latin typeface="나눔고딕"/>
                <a:ea typeface="나눔고딕"/>
              </a:rPr>
              <a:t>제목</a:t>
            </a:r>
            <a:endParaRPr sz="750" b="1" baseline="0">
              <a:latin typeface="나눔고딕"/>
              <a:ea typeface="나눔고딕"/>
            </a:endParaRPr>
          </a:p>
        </p:txBody>
      </p:sp>
      <p:pic>
        <p:nvPicPr>
          <p:cNvPr id="6" name="layout4_picture1" descr="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9007" y="685855"/>
            <a:ext cx="91440" cy="173736"/>
          </a:xfrm>
          <a:prstGeom prst="rect">
            <a:avLst/>
          </a:prstGeom>
        </p:spPr>
      </p:pic>
      <p:sp>
        <p:nvSpPr>
          <p:cNvPr id="7" name="layout4_shape4"/>
          <p:cNvSpPr/>
          <p:nvPr>
            <p:ph type="body" sz="quarter" idx="13"/>
          </p:nvPr>
        </p:nvSpPr>
        <p:spPr>
          <a:xfrm>
            <a:off x="5940000" y="1134001"/>
            <a:ext cx="3297600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50"/>
              </a:lnSpc>
              <a:buNone/>
              <a:defRPr sz="750" b="1" baseline="0">
                <a:solidFill>
                  <a:srgbClr val="54c3f1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950"/>
              </a:lnSpc>
              <a:buNone/>
            </a:pPr>
            <a:r>
              <a:rPr lang="ko-KR" altLang="en-US" sz="750" b="1" baseline="0">
                <a:solidFill>
                  <a:srgbClr val="54c3f1"/>
                </a:solidFill>
                <a:latin typeface="나눔고딕"/>
                <a:ea typeface="나눔고딕"/>
              </a:rPr>
              <a:t>내용</a:t>
            </a:r>
            <a:endParaRPr sz="750" b="1" baseline="0">
              <a:solidFill>
                <a:srgbClr val="54c3f1"/>
              </a:solidFill>
              <a:latin typeface="나눔고딕"/>
              <a:ea typeface="나눔고딕"/>
            </a:endParaRPr>
          </a:p>
        </p:txBody>
      </p:sp>
      <p:sp>
        <p:nvSpPr>
          <p:cNvPr id="8" name="layout4_shape5"/>
          <p:cNvSpPr/>
          <p:nvPr>
            <p:ph type="body" sz="quarter" idx="12"/>
          </p:nvPr>
        </p:nvSpPr>
        <p:spPr>
          <a:xfrm>
            <a:off x="1439809" y="1151725"/>
            <a:ext cx="3432222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600"/>
              </a:lnSpc>
              <a:buNone/>
              <a:defRPr sz="2400" b="1" baseline="0" spc="7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2600"/>
              </a:lnSpc>
              <a:buNone/>
            </a:pPr>
            <a:r>
              <a:rPr lang="ko-KR" altLang="en-US" sz="2400" b="1" baseline="0" spc="70">
                <a:solidFill>
                  <a:srgbClr val="ee7700"/>
                </a:solidFill>
                <a:latin typeface="나눔고딕"/>
                <a:ea typeface="나눔고딕"/>
              </a:rPr>
              <a:t>리서치</a:t>
            </a:r>
            <a:r>
              <a:rPr lang="en-US" altLang="en-US" sz="2400" b="1" baseline="0" spc="70">
                <a:solidFill>
                  <a:srgbClr val="ee7700"/>
                </a:solidFill>
                <a:latin typeface="나눔고딕"/>
                <a:ea typeface="나눔고딕"/>
              </a:rPr>
              <a:t> </a:t>
            </a:r>
            <a:r>
              <a:rPr lang="ko-KR" altLang="en-US" sz="2400" b="1" baseline="0" spc="70">
                <a:solidFill>
                  <a:srgbClr val="ee7700"/>
                </a:solidFill>
                <a:latin typeface="나눔고딕"/>
                <a:ea typeface="나눔고딕"/>
              </a:rPr>
              <a:t>질문</a:t>
            </a:r>
            <a:endParaRPr sz="2400" b="1" baseline="0" spc="70">
              <a:solidFill>
                <a:srgbClr val="ee7700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>
            <p:ph type="body" sz="quarter" idx="15"/>
          </p:nvPr>
        </p:nvSpPr>
        <p:spPr>
          <a:xfrm>
            <a:off x="1439999" y="5131612"/>
            <a:ext cx="2340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4100" baseline="0" spc="-150">
                <a:solidFill>
                  <a:srgbClr val="ee7700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buNone/>
            </a:pPr>
            <a:r>
              <a:rPr lang="en-US" altLang="ko-KR" sz="4100" baseline="0" spc="-150">
                <a:solidFill>
                  <a:srgbClr val="ee7700"/>
                </a:solidFill>
                <a:latin typeface="나눔고딕 ExtraBold"/>
                <a:ea typeface="나눔고딕 ExtraBold"/>
              </a:rPr>
              <a:t>27%</a:t>
            </a:r>
            <a:endParaRPr sz="4100" baseline="0" spc="-150">
              <a:solidFill>
                <a:srgbClr val="ee7700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4" name="layout5_shape2"/>
          <p:cNvCxnSpPr/>
          <p:nvPr/>
        </p:nvCxnSpPr>
        <p:spPr>
          <a:xfrm>
            <a:off x="1439808" y="5861872"/>
            <a:ext cx="2340000" cy="1588"/>
          </a:xfrm>
          <a:prstGeom prst="line">
            <a:avLst/>
          </a:prstGeom>
          <a:ln w="6350" cap="flat">
            <a:solidFill>
              <a:srgbClr val="54c3f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5_shape3"/>
          <p:cNvCxnSpPr/>
          <p:nvPr/>
        </p:nvCxnSpPr>
        <p:spPr>
          <a:xfrm>
            <a:off x="1439808" y="6822000"/>
            <a:ext cx="7812000" cy="1588"/>
          </a:xfrm>
          <a:prstGeom prst="line">
            <a:avLst/>
          </a:prstGeom>
          <a:ln w="6350" cap="flat">
            <a:solidFill>
              <a:srgbClr val="54c3f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ayout5_shape4"/>
          <p:cNvCxnSpPr/>
          <p:nvPr/>
        </p:nvCxnSpPr>
        <p:spPr>
          <a:xfrm>
            <a:off x="6916759" y="5861872"/>
            <a:ext cx="2340000" cy="1588"/>
          </a:xfrm>
          <a:prstGeom prst="line">
            <a:avLst/>
          </a:prstGeom>
          <a:ln w="6350" cap="flat">
            <a:solidFill>
              <a:srgbClr val="54c3f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ayout5_shape5"/>
          <p:cNvCxnSpPr/>
          <p:nvPr/>
        </p:nvCxnSpPr>
        <p:spPr>
          <a:xfrm>
            <a:off x="4178283" y="5861872"/>
            <a:ext cx="2340000" cy="1588"/>
          </a:xfrm>
          <a:prstGeom prst="line">
            <a:avLst/>
          </a:prstGeom>
          <a:ln w="6350" cap="flat">
            <a:solidFill>
              <a:srgbClr val="54c3f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ayout5_shape6"/>
          <p:cNvSpPr/>
          <p:nvPr>
            <p:ph type="body" sz="quarter" idx="16"/>
          </p:nvPr>
        </p:nvSpPr>
        <p:spPr>
          <a:xfrm>
            <a:off x="4178284" y="5131612"/>
            <a:ext cx="2340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4100" baseline="0" spc="-150">
                <a:solidFill>
                  <a:srgbClr val="ee7700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buNone/>
            </a:pPr>
            <a:r>
              <a:rPr lang="en-US" altLang="ko-KR" sz="4100" baseline="0" spc="-150">
                <a:solidFill>
                  <a:srgbClr val="ee7700"/>
                </a:solidFill>
                <a:latin typeface="나눔고딕 ExtraBold"/>
                <a:ea typeface="나눔고딕 ExtraBold"/>
              </a:rPr>
              <a:t>43%</a:t>
            </a:r>
            <a:endParaRPr sz="4100" baseline="0" spc="-150">
              <a:solidFill>
                <a:srgbClr val="ee77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layout5_shape7"/>
          <p:cNvSpPr/>
          <p:nvPr>
            <p:ph type="body" sz="quarter" idx="17"/>
          </p:nvPr>
        </p:nvSpPr>
        <p:spPr>
          <a:xfrm>
            <a:off x="6916759" y="5131612"/>
            <a:ext cx="2340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4100" baseline="0" spc="-150">
                <a:solidFill>
                  <a:srgbClr val="ee7700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buNone/>
            </a:pPr>
            <a:r>
              <a:rPr lang="en-US" altLang="ko-KR" sz="4100" baseline="0" spc="-150">
                <a:solidFill>
                  <a:srgbClr val="ee7700"/>
                </a:solidFill>
                <a:latin typeface="나눔고딕 ExtraBold"/>
                <a:ea typeface="나눔고딕 ExtraBold"/>
              </a:rPr>
              <a:t>30%</a:t>
            </a:r>
            <a:endParaRPr sz="4100" baseline="0" spc="-150">
              <a:solidFill>
                <a:srgbClr val="ee77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0" name="layout5_shape8"/>
          <p:cNvSpPr/>
          <p:nvPr>
            <p:ph type="body" sz="quarter" idx="18"/>
          </p:nvPr>
        </p:nvSpPr>
        <p:spPr>
          <a:xfrm>
            <a:off x="1439809" y="6007924"/>
            <a:ext cx="2340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200" b="1" baseline="0" spc="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1200" b="1" baseline="0" spc="0">
                <a:solidFill>
                  <a:srgbClr val="ee7700"/>
                </a:solidFill>
                <a:latin typeface="나눔고딕"/>
                <a:ea typeface="나눔고딕"/>
              </a:rPr>
              <a:t>내용</a:t>
            </a:r>
            <a:endParaRPr sz="1200" b="1" baseline="0" spc="0">
              <a:solidFill>
                <a:srgbClr val="ee7700"/>
              </a:solidFill>
              <a:latin typeface="나눔고딕"/>
              <a:ea typeface="나눔고딕"/>
            </a:endParaRPr>
          </a:p>
        </p:txBody>
      </p:sp>
      <p:sp>
        <p:nvSpPr>
          <p:cNvPr id="11" name="layout5_shape9"/>
          <p:cNvSpPr/>
          <p:nvPr>
            <p:ph type="body" sz="quarter" idx="19"/>
          </p:nvPr>
        </p:nvSpPr>
        <p:spPr>
          <a:xfrm>
            <a:off x="4178283" y="6007924"/>
            <a:ext cx="2340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200" b="1" baseline="0" spc="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1200" b="1" baseline="0" spc="0">
                <a:solidFill>
                  <a:srgbClr val="ee7700"/>
                </a:solidFill>
                <a:latin typeface="나눔고딕"/>
                <a:ea typeface="나눔고딕"/>
              </a:rPr>
              <a:t>내용</a:t>
            </a:r>
            <a:endParaRPr sz="1200" b="1" baseline="0" spc="0">
              <a:solidFill>
                <a:srgbClr val="ee7700"/>
              </a:solidFill>
              <a:latin typeface="나눔고딕"/>
              <a:ea typeface="나눔고딕"/>
            </a:endParaRPr>
          </a:p>
        </p:txBody>
      </p:sp>
      <p:sp>
        <p:nvSpPr>
          <p:cNvPr id="12" name="layout5_shape10"/>
          <p:cNvSpPr/>
          <p:nvPr>
            <p:ph type="body" sz="quarter" idx="20"/>
          </p:nvPr>
        </p:nvSpPr>
        <p:spPr>
          <a:xfrm>
            <a:off x="6916759" y="6007924"/>
            <a:ext cx="2340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200" b="1" baseline="0" spc="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1200" b="1" baseline="0" spc="0">
                <a:solidFill>
                  <a:srgbClr val="ee7700"/>
                </a:solidFill>
                <a:latin typeface="나눔고딕"/>
                <a:ea typeface="나눔고딕"/>
              </a:rPr>
              <a:t>내용</a:t>
            </a:r>
            <a:endParaRPr sz="1200" b="1" baseline="0" spc="0">
              <a:solidFill>
                <a:srgbClr val="ee7700"/>
              </a:solidFill>
              <a:latin typeface="나눔고딕"/>
              <a:ea typeface="나눔고딕"/>
            </a:endParaRPr>
          </a:p>
        </p:txBody>
      </p:sp>
      <p:sp>
        <p:nvSpPr>
          <p:cNvPr id="13" name="layout5_shape11"/>
          <p:cNvSpPr/>
          <p:nvPr/>
        </p:nvSpPr>
        <p:spPr>
          <a:xfrm>
            <a:off x="1440000" y="360000"/>
            <a:ext cx="7812000" cy="612000"/>
          </a:xfrm>
          <a:prstGeom prst="rect">
            <a:avLst/>
          </a:prstGeom>
          <a:solidFill>
            <a:srgbClr val="54c3f1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layout5_shape12"/>
          <p:cNvSpPr/>
          <p:nvPr>
            <p:ph type="body" sz="quarter" idx="10"/>
          </p:nvPr>
        </p:nvSpPr>
        <p:spPr>
          <a:xfrm>
            <a:off x="2358000" y="414000"/>
            <a:ext cx="2519362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750" b="1" baseline="0">
                <a:latin typeface="나눔고딕"/>
                <a:ea typeface="나눔고딕"/>
              </a:rPr>
              <a:t>문서</a:t>
            </a:r>
            <a:r>
              <a:rPr lang="en-US" altLang="en-US" sz="750" b="1" baseline="0">
                <a:latin typeface="나눔고딕"/>
                <a:ea typeface="나눔고딕"/>
              </a:rPr>
              <a:t> </a:t>
            </a:r>
            <a:r>
              <a:rPr lang="ko-KR" altLang="en-US" sz="750" b="1" baseline="0">
                <a:latin typeface="나눔고딕"/>
                <a:ea typeface="나눔고딕"/>
              </a:rPr>
              <a:t>제목</a:t>
            </a:r>
            <a:endParaRPr sz="750" b="1" baseline="0">
              <a:latin typeface="나눔고딕"/>
              <a:ea typeface="나눔고딕"/>
            </a:endParaRPr>
          </a:p>
        </p:txBody>
      </p:sp>
      <p:sp>
        <p:nvSpPr>
          <p:cNvPr id="15" name="layout5_shape13"/>
          <p:cNvSpPr/>
          <p:nvPr>
            <p:ph type="body" sz="quarter" idx="11"/>
          </p:nvPr>
        </p:nvSpPr>
        <p:spPr>
          <a:xfrm>
            <a:off x="5940000" y="414000"/>
            <a:ext cx="3297600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750" b="1" baseline="0">
                <a:latin typeface="나눔고딕"/>
                <a:ea typeface="나눔고딕"/>
              </a:rPr>
              <a:t>챕터</a:t>
            </a:r>
            <a:r>
              <a:rPr lang="en-US" altLang="en-US" sz="750" b="1" baseline="0">
                <a:latin typeface="나눔고딕"/>
                <a:ea typeface="나눔고딕"/>
              </a:rPr>
              <a:t> </a:t>
            </a:r>
            <a:r>
              <a:rPr lang="ko-KR" altLang="en-US" sz="750" b="1" baseline="0">
                <a:latin typeface="나눔고딕"/>
                <a:ea typeface="나눔고딕"/>
              </a:rPr>
              <a:t>제목</a:t>
            </a:r>
            <a:endParaRPr sz="750" b="1" baseline="0">
              <a:latin typeface="나눔고딕"/>
              <a:ea typeface="나눔고딕"/>
            </a:endParaRPr>
          </a:p>
        </p:txBody>
      </p:sp>
      <p:pic>
        <p:nvPicPr>
          <p:cNvPr id="16" name="layout5_picture1" descr="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9007" y="685855"/>
            <a:ext cx="91440" cy="173736"/>
          </a:xfrm>
          <a:prstGeom prst="rect">
            <a:avLst/>
          </a:prstGeom>
        </p:spPr>
      </p:pic>
      <p:sp>
        <p:nvSpPr>
          <p:cNvPr id="17" name="layout5_shape14"/>
          <p:cNvSpPr/>
          <p:nvPr>
            <p:ph type="body" sz="quarter" idx="12"/>
          </p:nvPr>
        </p:nvSpPr>
        <p:spPr>
          <a:xfrm>
            <a:off x="1439809" y="1151725"/>
            <a:ext cx="3432222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600"/>
              </a:lnSpc>
              <a:buNone/>
              <a:defRPr sz="2400" b="1" baseline="0" spc="7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2600"/>
              </a:lnSpc>
              <a:buNone/>
            </a:pPr>
            <a:r>
              <a:rPr lang="ko-KR" altLang="en-US" sz="2400" b="1" baseline="0" spc="70">
                <a:solidFill>
                  <a:srgbClr val="ee7700"/>
                </a:solidFill>
                <a:latin typeface="나눔고딕"/>
                <a:ea typeface="나눔고딕"/>
              </a:rPr>
              <a:t>리서치</a:t>
            </a:r>
            <a:r>
              <a:rPr lang="en-US" altLang="en-US" sz="2400" b="1" baseline="0" spc="70">
                <a:solidFill>
                  <a:srgbClr val="ee7700"/>
                </a:solidFill>
                <a:latin typeface="나눔고딕"/>
                <a:ea typeface="나눔고딕"/>
              </a:rPr>
              <a:t> </a:t>
            </a:r>
            <a:r>
              <a:rPr lang="ko-KR" altLang="en-US" sz="2400" b="1" baseline="0" spc="70">
                <a:solidFill>
                  <a:srgbClr val="ee7700"/>
                </a:solidFill>
                <a:latin typeface="나눔고딕"/>
                <a:ea typeface="나눔고딕"/>
              </a:rPr>
              <a:t>질문</a:t>
            </a:r>
            <a:endParaRPr sz="2400" b="1" baseline="0" spc="70">
              <a:solidFill>
                <a:srgbClr val="ee7700"/>
              </a:solidFill>
              <a:latin typeface="나눔고딕"/>
              <a:ea typeface="나눔고딕"/>
            </a:endParaRPr>
          </a:p>
        </p:txBody>
      </p:sp>
      <p:sp>
        <p:nvSpPr>
          <p:cNvPr id="18" name="layout5_shape15"/>
          <p:cNvSpPr/>
          <p:nvPr>
            <p:ph type="body" sz="quarter" idx="13"/>
          </p:nvPr>
        </p:nvSpPr>
        <p:spPr>
          <a:xfrm>
            <a:off x="5940000" y="1134000"/>
            <a:ext cx="611629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50"/>
              </a:lnSpc>
              <a:buNone/>
              <a:defRPr sz="750" b="1" baseline="0">
                <a:solidFill>
                  <a:srgbClr val="54c3f1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950"/>
              </a:lnSpc>
              <a:buNone/>
            </a:pPr>
            <a:r>
              <a:rPr lang="ko-KR" altLang="en-US" sz="750" b="1" baseline="0">
                <a:solidFill>
                  <a:srgbClr val="54c3f1"/>
                </a:solidFill>
                <a:latin typeface="나눔고딕"/>
                <a:ea typeface="나눔고딕"/>
              </a:rPr>
              <a:t>리서치</a:t>
            </a:r>
            <a:r>
              <a:rPr lang="en-US" altLang="en-US" sz="750" b="1" baseline="0">
                <a:solidFill>
                  <a:srgbClr val="54c3f1"/>
                </a:solidFill>
                <a:latin typeface="나눔고딕"/>
                <a:ea typeface="나눔고딕"/>
              </a:rPr>
              <a:t> </a:t>
            </a:r>
            <a:r>
              <a:rPr lang="ko-KR" altLang="en-US" sz="750" b="1" baseline="0">
                <a:solidFill>
                  <a:srgbClr val="54c3f1"/>
                </a:solidFill>
                <a:latin typeface="나눔고딕"/>
                <a:ea typeface="나눔고딕"/>
              </a:rPr>
              <a:t>항목</a:t>
            </a:r>
            <a:endParaRPr sz="750" b="1" baseline="0">
              <a:solidFill>
                <a:srgbClr val="54c3f1"/>
              </a:solidFill>
              <a:latin typeface="나눔고딕"/>
              <a:ea typeface="나눔고딕"/>
            </a:endParaRPr>
          </a:p>
        </p:txBody>
      </p:sp>
      <p:sp>
        <p:nvSpPr>
          <p:cNvPr id="19" name="layout5_shape16"/>
          <p:cNvSpPr/>
          <p:nvPr>
            <p:ph type="body" sz="quarter" idx="14"/>
          </p:nvPr>
        </p:nvSpPr>
        <p:spPr>
          <a:xfrm>
            <a:off x="6989785" y="1134000"/>
            <a:ext cx="2250000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50"/>
              </a:lnSpc>
              <a:buNone/>
              <a:defRPr sz="750" b="1" baseline="0">
                <a:solidFill>
                  <a:srgbClr val="54c3f1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950"/>
              </a:lnSpc>
              <a:buNone/>
            </a:pPr>
            <a:r>
              <a:rPr lang="ko-KR" altLang="en-US" sz="750" b="1" baseline="0">
                <a:solidFill>
                  <a:srgbClr val="54c3f1"/>
                </a:solidFill>
                <a:latin typeface="나눔고딕"/>
                <a:ea typeface="나눔고딕"/>
              </a:rPr>
              <a:t>리서치</a:t>
            </a:r>
            <a:r>
              <a:rPr lang="en-US" altLang="en-US" sz="750" b="1" baseline="0">
                <a:solidFill>
                  <a:srgbClr val="54c3f1"/>
                </a:solidFill>
                <a:latin typeface="나눔고딕"/>
                <a:ea typeface="나눔고딕"/>
              </a:rPr>
              <a:t> </a:t>
            </a:r>
            <a:r>
              <a:rPr lang="ko-KR" altLang="en-US" sz="750" b="1" baseline="0">
                <a:solidFill>
                  <a:srgbClr val="54c3f1"/>
                </a:solidFill>
                <a:latin typeface="나눔고딕"/>
                <a:ea typeface="나눔고딕"/>
              </a:rPr>
              <a:t>질문</a:t>
            </a:r>
            <a:endParaRPr sz="750" b="1" baseline="0">
              <a:solidFill>
                <a:srgbClr val="54c3f1"/>
              </a:solidFill>
              <a:latin typeface="나눔고딕"/>
              <a:ea typeface="나눔고딕"/>
            </a:endParaRPr>
          </a:p>
        </p:txBody>
      </p:sp>
      <p:grpSp>
        <p:nvGrpSpPr>
          <p:cNvPr id="20" name="layout5_group1"/>
          <p:cNvGrpSpPr>
            <a:grpSpLocks/>
          </p:cNvGrpSpPr>
          <p:nvPr/>
        </p:nvGrpSpPr>
        <p:grpSpPr>
          <a:xfrm>
            <a:off x="6588142" y="1188208"/>
            <a:ext cx="324000" cy="458788"/>
            <a:chOff x="6588142" y="1188208"/>
            <a:chExt cx="324000" cy="458788"/>
          </a:xfrm>
        </p:grpSpPr>
        <p:cxnSp>
          <p:nvCxnSpPr>
            <p:cNvPr id="21" name="layout5_shape17"/>
            <p:cNvCxnSpPr/>
            <p:nvPr/>
          </p:nvCxnSpPr>
          <p:spPr>
            <a:xfrm>
              <a:off x="6588142" y="1188208"/>
              <a:ext cx="324000" cy="1588"/>
            </a:xfrm>
            <a:prstGeom prst="line">
              <a:avLst/>
            </a:prstGeom>
            <a:ln w="12700" cap="flat">
              <a:solidFill>
                <a:srgbClr val="54c3f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layout5_shape18"/>
            <p:cNvCxnSpPr/>
            <p:nvPr/>
          </p:nvCxnSpPr>
          <p:spPr>
            <a:xfrm>
              <a:off x="6588142" y="1340608"/>
              <a:ext cx="324000" cy="1588"/>
            </a:xfrm>
            <a:prstGeom prst="line">
              <a:avLst/>
            </a:prstGeom>
            <a:ln w="12700" cap="flat">
              <a:solidFill>
                <a:srgbClr val="54c3f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layout5_shape19"/>
            <p:cNvCxnSpPr/>
            <p:nvPr/>
          </p:nvCxnSpPr>
          <p:spPr>
            <a:xfrm>
              <a:off x="6588142" y="1493008"/>
              <a:ext cx="324000" cy="1588"/>
            </a:xfrm>
            <a:prstGeom prst="line">
              <a:avLst/>
            </a:prstGeom>
            <a:ln w="12700" cap="flat">
              <a:solidFill>
                <a:srgbClr val="54c3f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layout5_shape20"/>
            <p:cNvCxnSpPr/>
            <p:nvPr/>
          </p:nvCxnSpPr>
          <p:spPr>
            <a:xfrm>
              <a:off x="6588142" y="1645408"/>
              <a:ext cx="324000" cy="1588"/>
            </a:xfrm>
            <a:prstGeom prst="line">
              <a:avLst/>
            </a:prstGeom>
            <a:ln w="12700" cap="flat">
              <a:solidFill>
                <a:srgbClr val="54c3f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/>
        </p:nvSpPr>
        <p:spPr>
          <a:xfrm>
            <a:off x="1440000" y="360000"/>
            <a:ext cx="7812000" cy="612000"/>
          </a:xfrm>
          <a:prstGeom prst="rect">
            <a:avLst/>
          </a:prstGeom>
          <a:solidFill>
            <a:srgbClr val="54c3f1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layout6_shape2"/>
          <p:cNvSpPr/>
          <p:nvPr>
            <p:ph type="body" sz="quarter" idx="10"/>
          </p:nvPr>
        </p:nvSpPr>
        <p:spPr>
          <a:xfrm>
            <a:off x="2358000" y="414000"/>
            <a:ext cx="2519362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750" b="1" baseline="0">
                <a:latin typeface="나눔고딕"/>
                <a:ea typeface="나눔고딕"/>
              </a:rPr>
              <a:t>문서</a:t>
            </a:r>
            <a:r>
              <a:rPr lang="en-US" altLang="en-US" sz="750" b="1" baseline="0">
                <a:latin typeface="나눔고딕"/>
                <a:ea typeface="나눔고딕"/>
              </a:rPr>
              <a:t> </a:t>
            </a:r>
            <a:r>
              <a:rPr lang="ko-KR" altLang="en-US" sz="750" b="1" baseline="0">
                <a:latin typeface="나눔고딕"/>
                <a:ea typeface="나눔고딕"/>
              </a:rPr>
              <a:t>제목</a:t>
            </a:r>
            <a:endParaRPr sz="750" b="1" baseline="0">
              <a:latin typeface="나눔고딕"/>
              <a:ea typeface="나눔고딕"/>
            </a:endParaRPr>
          </a:p>
        </p:txBody>
      </p:sp>
      <p:sp>
        <p:nvSpPr>
          <p:cNvPr id="5" name="layout6_shape3"/>
          <p:cNvSpPr/>
          <p:nvPr>
            <p:ph type="body" sz="quarter" idx="11"/>
          </p:nvPr>
        </p:nvSpPr>
        <p:spPr>
          <a:xfrm>
            <a:off x="5940000" y="414000"/>
            <a:ext cx="3297600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750" b="1" baseline="0">
                <a:latin typeface="나눔고딕"/>
                <a:ea typeface="나눔고딕"/>
              </a:rPr>
              <a:t>챕터</a:t>
            </a:r>
            <a:r>
              <a:rPr lang="en-US" altLang="en-US" sz="750" b="1" baseline="0">
                <a:latin typeface="나눔고딕"/>
                <a:ea typeface="나눔고딕"/>
              </a:rPr>
              <a:t> </a:t>
            </a:r>
            <a:r>
              <a:rPr lang="ko-KR" altLang="en-US" sz="750" b="1" baseline="0">
                <a:latin typeface="나눔고딕"/>
                <a:ea typeface="나눔고딕"/>
              </a:rPr>
              <a:t>제목</a:t>
            </a:r>
            <a:endParaRPr sz="750" b="1" baseline="0">
              <a:latin typeface="나눔고딕"/>
              <a:ea typeface="나눔고딕"/>
            </a:endParaRPr>
          </a:p>
        </p:txBody>
      </p:sp>
      <p:pic>
        <p:nvPicPr>
          <p:cNvPr id="6" name="layout6_picture1" descr="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9007" y="685855"/>
            <a:ext cx="91440" cy="173736"/>
          </a:xfrm>
          <a:prstGeom prst="rect">
            <a:avLst/>
          </a:prstGeom>
        </p:spPr>
      </p:pic>
      <p:sp>
        <p:nvSpPr>
          <p:cNvPr id="7" name="layout6_shape4"/>
          <p:cNvSpPr/>
          <p:nvPr>
            <p:ph type="body" sz="quarter" idx="12"/>
          </p:nvPr>
        </p:nvSpPr>
        <p:spPr>
          <a:xfrm>
            <a:off x="1439809" y="1151725"/>
            <a:ext cx="3432222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600"/>
              </a:lnSpc>
              <a:buNone/>
              <a:defRPr sz="2400" b="1" baseline="0" spc="7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2600"/>
              </a:lnSpc>
              <a:buNone/>
            </a:pPr>
            <a:r>
              <a:rPr lang="ko-KR" altLang="en-US" sz="2400" b="1" baseline="0" spc="70">
                <a:solidFill>
                  <a:srgbClr val="ee7700"/>
                </a:solidFill>
                <a:latin typeface="나눔고딕"/>
                <a:ea typeface="나눔고딕"/>
              </a:rPr>
              <a:t>리서치</a:t>
            </a:r>
            <a:r>
              <a:rPr lang="en-US" altLang="en-US" sz="2400" b="1" baseline="0" spc="70">
                <a:solidFill>
                  <a:srgbClr val="ee7700"/>
                </a:solidFill>
                <a:latin typeface="나눔고딕"/>
                <a:ea typeface="나눔고딕"/>
              </a:rPr>
              <a:t> </a:t>
            </a:r>
            <a:r>
              <a:rPr lang="ko-KR" altLang="en-US" sz="2400" b="1" baseline="0" spc="70">
                <a:solidFill>
                  <a:srgbClr val="ee7700"/>
                </a:solidFill>
                <a:latin typeface="나눔고딕"/>
                <a:ea typeface="나눔고딕"/>
              </a:rPr>
              <a:t>질문</a:t>
            </a:r>
            <a:endParaRPr sz="2400" b="1" baseline="0" spc="70">
              <a:solidFill>
                <a:srgbClr val="ee7700"/>
              </a:solidFill>
              <a:latin typeface="나눔고딕"/>
              <a:ea typeface="나눔고딕"/>
            </a:endParaRPr>
          </a:p>
        </p:txBody>
      </p:sp>
      <p:cxnSp>
        <p:nvCxnSpPr>
          <p:cNvPr id="8" name="layout6_shape5"/>
          <p:cNvCxnSpPr/>
          <p:nvPr/>
        </p:nvCxnSpPr>
        <p:spPr>
          <a:xfrm>
            <a:off x="252000" y="3780631"/>
            <a:ext cx="1800000" cy="1588"/>
          </a:xfrm>
          <a:prstGeom prst="line">
            <a:avLst/>
          </a:prstGeom>
          <a:ln w="6350" cap="flat">
            <a:solidFill>
              <a:srgbClr val="ee77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ayout6_shape6"/>
          <p:cNvCxnSpPr/>
          <p:nvPr/>
        </p:nvCxnSpPr>
        <p:spPr>
          <a:xfrm>
            <a:off x="8632870" y="3780631"/>
            <a:ext cx="1800000" cy="1588"/>
          </a:xfrm>
          <a:prstGeom prst="line">
            <a:avLst/>
          </a:prstGeom>
          <a:ln w="6350" cap="flat">
            <a:solidFill>
              <a:srgbClr val="ee77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ayout6_shape7"/>
          <p:cNvCxnSpPr/>
          <p:nvPr/>
        </p:nvCxnSpPr>
        <p:spPr>
          <a:xfrm>
            <a:off x="1439808" y="6822000"/>
            <a:ext cx="7812000" cy="1588"/>
          </a:xfrm>
          <a:prstGeom prst="line">
            <a:avLst/>
          </a:prstGeom>
          <a:ln w="6350" cap="flat">
            <a:solidFill>
              <a:srgbClr val="54c3f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ayout6_shape8"/>
          <p:cNvCxnSpPr/>
          <p:nvPr/>
        </p:nvCxnSpPr>
        <p:spPr>
          <a:xfrm>
            <a:off x="1439809" y="5277664"/>
            <a:ext cx="1422000" cy="1588"/>
          </a:xfrm>
          <a:prstGeom prst="line">
            <a:avLst/>
          </a:prstGeom>
          <a:ln w="6350" cap="flat">
            <a:solidFill>
              <a:srgbClr val="54c3f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ayout6_shape9"/>
          <p:cNvCxnSpPr/>
          <p:nvPr/>
        </p:nvCxnSpPr>
        <p:spPr>
          <a:xfrm>
            <a:off x="7829584" y="5277664"/>
            <a:ext cx="1422000" cy="1588"/>
          </a:xfrm>
          <a:prstGeom prst="line">
            <a:avLst/>
          </a:prstGeom>
          <a:ln w="6350" cap="flat">
            <a:solidFill>
              <a:srgbClr val="54c3f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ayout6_shape10"/>
          <p:cNvCxnSpPr/>
          <p:nvPr/>
        </p:nvCxnSpPr>
        <p:spPr>
          <a:xfrm>
            <a:off x="3037253" y="5277664"/>
            <a:ext cx="1422000" cy="1588"/>
          </a:xfrm>
          <a:prstGeom prst="line">
            <a:avLst/>
          </a:prstGeom>
          <a:ln w="6350" cap="flat">
            <a:solidFill>
              <a:srgbClr val="54c3f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ayout6_shape11"/>
          <p:cNvCxnSpPr/>
          <p:nvPr/>
        </p:nvCxnSpPr>
        <p:spPr>
          <a:xfrm>
            <a:off x="4634697" y="5277664"/>
            <a:ext cx="1422000" cy="1588"/>
          </a:xfrm>
          <a:prstGeom prst="line">
            <a:avLst/>
          </a:prstGeom>
          <a:ln w="6350" cap="flat">
            <a:solidFill>
              <a:srgbClr val="54c3f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ayout6_shape12"/>
          <p:cNvCxnSpPr/>
          <p:nvPr/>
        </p:nvCxnSpPr>
        <p:spPr>
          <a:xfrm>
            <a:off x="6232141" y="5277664"/>
            <a:ext cx="1422000" cy="1588"/>
          </a:xfrm>
          <a:prstGeom prst="line">
            <a:avLst/>
          </a:prstGeom>
          <a:ln w="6350" cap="flat">
            <a:solidFill>
              <a:srgbClr val="54c3f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ayout6_shape13"/>
          <p:cNvSpPr/>
          <p:nvPr>
            <p:ph type="body" sz="quarter" idx="18"/>
          </p:nvPr>
        </p:nvSpPr>
        <p:spPr>
          <a:xfrm>
            <a:off x="1439809" y="5460229"/>
            <a:ext cx="1422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buNone/>
              <a:defRPr sz="1800" b="1" baseline="0" spc="0">
                <a:solidFill>
                  <a:srgbClr val="ee7700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2000"/>
              </a:lnSpc>
              <a:buNone/>
            </a:pPr>
            <a:r>
              <a:rPr lang="ko-KR" altLang="en-US" sz="1800" b="1" baseline="0" spc="0">
                <a:solidFill>
                  <a:srgbClr val="ee7700"/>
                </a:solidFill>
                <a:latin typeface="나눔고딕 ExtraBold"/>
                <a:ea typeface="나눔고딕 ExtraBold"/>
              </a:rPr>
              <a:t>내용</a:t>
            </a:r>
            <a:endParaRPr sz="1800" b="1" baseline="0" spc="0">
              <a:solidFill>
                <a:srgbClr val="ee7700"/>
              </a:solidFill>
              <a:latin typeface="나눔고딕 ExtraBold"/>
              <a:ea typeface="나눔고딕 ExtraBold"/>
            </a:endParaRPr>
          </a:p>
          <a:p>
            <a:pPr lvl="0">
              <a:lnSpc>
                <a:spcPts val="2000"/>
              </a:lnSpc>
              <a:buNone/>
            </a:pPr>
            <a:r>
              <a:rPr lang="en-US" altLang="ko-KR" sz="1800" b="1" baseline="0" spc="0">
                <a:solidFill>
                  <a:srgbClr val="ee7700"/>
                </a:solidFill>
                <a:latin typeface="나눔고딕 ExtraBold"/>
                <a:ea typeface="나눔고딕 ExtraBold"/>
              </a:rPr>
              <a:t>%</a:t>
            </a:r>
            <a:endParaRPr sz="1800" b="1" baseline="0" spc="0">
              <a:solidFill>
                <a:srgbClr val="ee77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7" name="layout6_shape14"/>
          <p:cNvSpPr/>
          <p:nvPr>
            <p:ph type="body" sz="quarter" idx="19"/>
          </p:nvPr>
        </p:nvSpPr>
        <p:spPr>
          <a:xfrm>
            <a:off x="3046381" y="5460229"/>
            <a:ext cx="1422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buNone/>
              <a:defRPr sz="1800" b="1" baseline="0" spc="0">
                <a:solidFill>
                  <a:srgbClr val="ee7700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2000"/>
              </a:lnSpc>
              <a:buNone/>
            </a:pPr>
            <a:r>
              <a:rPr lang="ko-KR" altLang="en-US" sz="1800" b="1" baseline="0" spc="0">
                <a:solidFill>
                  <a:srgbClr val="ee7700"/>
                </a:solidFill>
                <a:latin typeface="나눔고딕 ExtraBold"/>
                <a:ea typeface="나눔고딕 ExtraBold"/>
              </a:rPr>
              <a:t>내용</a:t>
            </a:r>
            <a:endParaRPr sz="1800" b="1" baseline="0" spc="0">
              <a:solidFill>
                <a:srgbClr val="ee7700"/>
              </a:solidFill>
              <a:latin typeface="나눔고딕 ExtraBold"/>
              <a:ea typeface="나눔고딕 ExtraBold"/>
            </a:endParaRPr>
          </a:p>
          <a:p>
            <a:pPr lvl="0">
              <a:lnSpc>
                <a:spcPts val="2000"/>
              </a:lnSpc>
              <a:buNone/>
            </a:pPr>
            <a:r>
              <a:rPr lang="en-US" altLang="ko-KR" sz="1800" b="1" baseline="0" spc="0">
                <a:solidFill>
                  <a:srgbClr val="ee7700"/>
                </a:solidFill>
                <a:latin typeface="나눔고딕 ExtraBold"/>
                <a:ea typeface="나눔고딕 ExtraBold"/>
              </a:rPr>
              <a:t>%</a:t>
            </a:r>
            <a:endParaRPr sz="1800" b="1" baseline="0" spc="0">
              <a:solidFill>
                <a:srgbClr val="ee77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8" name="layout6_shape15"/>
          <p:cNvSpPr/>
          <p:nvPr>
            <p:ph type="body" sz="quarter" idx="20"/>
          </p:nvPr>
        </p:nvSpPr>
        <p:spPr>
          <a:xfrm>
            <a:off x="4652953" y="5460229"/>
            <a:ext cx="1422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buNone/>
              <a:defRPr sz="1800" b="1" baseline="0" spc="0">
                <a:solidFill>
                  <a:srgbClr val="ee7700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2000"/>
              </a:lnSpc>
              <a:buNone/>
            </a:pPr>
            <a:r>
              <a:rPr lang="ko-KR" altLang="en-US" sz="1800" b="1" baseline="0" spc="0">
                <a:solidFill>
                  <a:srgbClr val="ee7700"/>
                </a:solidFill>
                <a:latin typeface="나눔고딕 ExtraBold"/>
                <a:ea typeface="나눔고딕 ExtraBold"/>
              </a:rPr>
              <a:t>내용</a:t>
            </a:r>
            <a:endParaRPr sz="1800" b="1" baseline="0" spc="0">
              <a:solidFill>
                <a:srgbClr val="ee7700"/>
              </a:solidFill>
              <a:latin typeface="나눔고딕 ExtraBold"/>
              <a:ea typeface="나눔고딕 ExtraBold"/>
            </a:endParaRPr>
          </a:p>
          <a:p>
            <a:pPr lvl="0">
              <a:lnSpc>
                <a:spcPts val="2000"/>
              </a:lnSpc>
              <a:buNone/>
            </a:pPr>
            <a:r>
              <a:rPr lang="en-US" altLang="ko-KR" sz="1800" b="1" baseline="0" spc="0">
                <a:solidFill>
                  <a:srgbClr val="ee7700"/>
                </a:solidFill>
                <a:latin typeface="나눔고딕 ExtraBold"/>
                <a:ea typeface="나눔고딕 ExtraBold"/>
              </a:rPr>
              <a:t>%</a:t>
            </a:r>
            <a:endParaRPr sz="1800" b="1" baseline="0" spc="0">
              <a:solidFill>
                <a:srgbClr val="ee77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9" name="layout6_shape16"/>
          <p:cNvSpPr/>
          <p:nvPr>
            <p:ph type="body" sz="quarter" idx="21"/>
          </p:nvPr>
        </p:nvSpPr>
        <p:spPr>
          <a:xfrm>
            <a:off x="6223012" y="5460229"/>
            <a:ext cx="1422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buNone/>
              <a:defRPr sz="1800" b="1" baseline="0" spc="0">
                <a:solidFill>
                  <a:srgbClr val="ee7700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2000"/>
              </a:lnSpc>
              <a:buNone/>
            </a:pPr>
            <a:r>
              <a:rPr lang="ko-KR" altLang="en-US" sz="1800" b="1" baseline="0" spc="0">
                <a:solidFill>
                  <a:srgbClr val="ee7700"/>
                </a:solidFill>
                <a:latin typeface="나눔고딕 ExtraBold"/>
                <a:ea typeface="나눔고딕 ExtraBold"/>
              </a:rPr>
              <a:t>내용</a:t>
            </a:r>
            <a:endParaRPr sz="1800" b="1" baseline="0" spc="0">
              <a:solidFill>
                <a:srgbClr val="ee7700"/>
              </a:solidFill>
              <a:latin typeface="나눔고딕 ExtraBold"/>
              <a:ea typeface="나눔고딕 ExtraBold"/>
            </a:endParaRPr>
          </a:p>
          <a:p>
            <a:pPr lvl="0">
              <a:lnSpc>
                <a:spcPts val="2000"/>
              </a:lnSpc>
              <a:buNone/>
            </a:pPr>
            <a:r>
              <a:rPr lang="en-US" altLang="ko-KR" sz="1800" b="1" baseline="0" spc="0">
                <a:solidFill>
                  <a:srgbClr val="ee7700"/>
                </a:solidFill>
                <a:latin typeface="나눔고딕 ExtraBold"/>
                <a:ea typeface="나눔고딕 ExtraBold"/>
              </a:rPr>
              <a:t>%</a:t>
            </a:r>
            <a:endParaRPr sz="1800" b="1" baseline="0" spc="0">
              <a:solidFill>
                <a:srgbClr val="ee77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0" name="layout6_shape17"/>
          <p:cNvSpPr/>
          <p:nvPr>
            <p:ph type="body" sz="quarter" idx="22"/>
          </p:nvPr>
        </p:nvSpPr>
        <p:spPr>
          <a:xfrm>
            <a:off x="7829584" y="5460229"/>
            <a:ext cx="1422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buNone/>
              <a:defRPr sz="1800" b="1" baseline="0" spc="0">
                <a:solidFill>
                  <a:srgbClr val="ee7700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lnSpc>
                <a:spcPts val="2000"/>
              </a:lnSpc>
              <a:buNone/>
            </a:pPr>
            <a:r>
              <a:rPr lang="ko-KR" altLang="en-US" sz="1800" b="1" baseline="0" spc="0">
                <a:solidFill>
                  <a:srgbClr val="ee7700"/>
                </a:solidFill>
                <a:latin typeface="나눔고딕 ExtraBold"/>
                <a:ea typeface="나눔고딕 ExtraBold"/>
              </a:rPr>
              <a:t>내용</a:t>
            </a:r>
            <a:endParaRPr sz="1800" b="1" baseline="0" spc="0">
              <a:solidFill>
                <a:srgbClr val="ee7700"/>
              </a:solidFill>
              <a:latin typeface="나눔고딕 ExtraBold"/>
              <a:ea typeface="나눔고딕 ExtraBold"/>
            </a:endParaRPr>
          </a:p>
          <a:p>
            <a:pPr lvl="0">
              <a:lnSpc>
                <a:spcPts val="2000"/>
              </a:lnSpc>
              <a:buNone/>
            </a:pPr>
            <a:r>
              <a:rPr lang="en-US" altLang="ko-KR" sz="1800" b="1" baseline="0" spc="0">
                <a:solidFill>
                  <a:srgbClr val="ee7700"/>
                </a:solidFill>
                <a:latin typeface="나눔고딕 ExtraBold"/>
                <a:ea typeface="나눔고딕 ExtraBold"/>
              </a:rPr>
              <a:t>%</a:t>
            </a:r>
            <a:endParaRPr sz="1800" b="1" baseline="0" spc="0">
              <a:solidFill>
                <a:srgbClr val="ee77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1" name="layout6_shape18"/>
          <p:cNvSpPr/>
          <p:nvPr>
            <p:ph type="body" sz="quarter" idx="13"/>
          </p:nvPr>
        </p:nvSpPr>
        <p:spPr>
          <a:xfrm>
            <a:off x="5940000" y="1134000"/>
            <a:ext cx="611629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50"/>
              </a:lnSpc>
              <a:buNone/>
              <a:defRPr sz="750" b="1" baseline="0">
                <a:solidFill>
                  <a:srgbClr val="54c3f1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950"/>
              </a:lnSpc>
              <a:buNone/>
            </a:pPr>
            <a:r>
              <a:rPr lang="ko-KR" altLang="en-US" sz="750" b="1" baseline="0">
                <a:solidFill>
                  <a:srgbClr val="54c3f1"/>
                </a:solidFill>
                <a:latin typeface="나눔고딕"/>
                <a:ea typeface="나눔고딕"/>
              </a:rPr>
              <a:t>리서치</a:t>
            </a:r>
            <a:r>
              <a:rPr lang="en-US" altLang="en-US" sz="750" b="1" baseline="0">
                <a:solidFill>
                  <a:srgbClr val="54c3f1"/>
                </a:solidFill>
                <a:latin typeface="나눔고딕"/>
                <a:ea typeface="나눔고딕"/>
              </a:rPr>
              <a:t> </a:t>
            </a:r>
            <a:r>
              <a:rPr lang="ko-KR" altLang="en-US" sz="750" b="1" baseline="0">
                <a:solidFill>
                  <a:srgbClr val="54c3f1"/>
                </a:solidFill>
                <a:latin typeface="나눔고딕"/>
                <a:ea typeface="나눔고딕"/>
              </a:rPr>
              <a:t>항목</a:t>
            </a:r>
            <a:endParaRPr sz="750" b="1" baseline="0">
              <a:solidFill>
                <a:srgbClr val="54c3f1"/>
              </a:solidFill>
              <a:latin typeface="나눔고딕"/>
              <a:ea typeface="나눔고딕"/>
            </a:endParaRPr>
          </a:p>
        </p:txBody>
      </p:sp>
      <p:sp>
        <p:nvSpPr>
          <p:cNvPr id="22" name="layout6_shape19"/>
          <p:cNvSpPr/>
          <p:nvPr>
            <p:ph type="body" sz="quarter" idx="14"/>
          </p:nvPr>
        </p:nvSpPr>
        <p:spPr>
          <a:xfrm>
            <a:off x="6989785" y="1134000"/>
            <a:ext cx="2250000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50"/>
              </a:lnSpc>
              <a:buNone/>
              <a:defRPr sz="750" b="1" baseline="0">
                <a:solidFill>
                  <a:srgbClr val="54c3f1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950"/>
              </a:lnSpc>
              <a:buNone/>
            </a:pPr>
            <a:r>
              <a:rPr lang="ko-KR" altLang="en-US" sz="750" b="1" baseline="0">
                <a:solidFill>
                  <a:srgbClr val="54c3f1"/>
                </a:solidFill>
                <a:latin typeface="나눔고딕"/>
                <a:ea typeface="나눔고딕"/>
              </a:rPr>
              <a:t>리서치</a:t>
            </a:r>
            <a:r>
              <a:rPr lang="en-US" altLang="en-US" sz="750" b="1" baseline="0">
                <a:solidFill>
                  <a:srgbClr val="54c3f1"/>
                </a:solidFill>
                <a:latin typeface="나눔고딕"/>
                <a:ea typeface="나눔고딕"/>
              </a:rPr>
              <a:t> </a:t>
            </a:r>
            <a:r>
              <a:rPr lang="ko-KR" altLang="en-US" sz="750" b="1" baseline="0">
                <a:solidFill>
                  <a:srgbClr val="54c3f1"/>
                </a:solidFill>
                <a:latin typeface="나눔고딕"/>
                <a:ea typeface="나눔고딕"/>
              </a:rPr>
              <a:t>질문</a:t>
            </a:r>
            <a:endParaRPr sz="750" b="1" baseline="0">
              <a:solidFill>
                <a:srgbClr val="54c3f1"/>
              </a:solidFill>
              <a:latin typeface="나눔고딕"/>
              <a:ea typeface="나눔고딕"/>
            </a:endParaRPr>
          </a:p>
        </p:txBody>
      </p:sp>
      <p:grpSp>
        <p:nvGrpSpPr>
          <p:cNvPr id="23" name="layout6_group1"/>
          <p:cNvGrpSpPr>
            <a:grpSpLocks/>
          </p:cNvGrpSpPr>
          <p:nvPr/>
        </p:nvGrpSpPr>
        <p:grpSpPr>
          <a:xfrm>
            <a:off x="6588142" y="1188208"/>
            <a:ext cx="324000" cy="458788"/>
            <a:chOff x="6588142" y="1188208"/>
            <a:chExt cx="324000" cy="458788"/>
          </a:xfrm>
        </p:grpSpPr>
        <p:cxnSp>
          <p:nvCxnSpPr>
            <p:cNvPr id="24" name="layout6_shape20"/>
            <p:cNvCxnSpPr/>
            <p:nvPr/>
          </p:nvCxnSpPr>
          <p:spPr>
            <a:xfrm>
              <a:off x="6588142" y="1188208"/>
              <a:ext cx="324000" cy="1588"/>
            </a:xfrm>
            <a:prstGeom prst="line">
              <a:avLst/>
            </a:prstGeom>
            <a:ln w="12700" cap="flat">
              <a:solidFill>
                <a:srgbClr val="54c3f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layout6_shape21"/>
            <p:cNvCxnSpPr/>
            <p:nvPr/>
          </p:nvCxnSpPr>
          <p:spPr>
            <a:xfrm>
              <a:off x="6588142" y="1340608"/>
              <a:ext cx="324000" cy="1588"/>
            </a:xfrm>
            <a:prstGeom prst="line">
              <a:avLst/>
            </a:prstGeom>
            <a:ln w="12700" cap="flat">
              <a:solidFill>
                <a:srgbClr val="54c3f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layout6_shape22"/>
            <p:cNvCxnSpPr/>
            <p:nvPr/>
          </p:nvCxnSpPr>
          <p:spPr>
            <a:xfrm>
              <a:off x="6588142" y="1493008"/>
              <a:ext cx="324000" cy="1588"/>
            </a:xfrm>
            <a:prstGeom prst="line">
              <a:avLst/>
            </a:prstGeom>
            <a:ln w="12700" cap="flat">
              <a:solidFill>
                <a:srgbClr val="54c3f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layout6_shape23"/>
            <p:cNvCxnSpPr/>
            <p:nvPr/>
          </p:nvCxnSpPr>
          <p:spPr>
            <a:xfrm>
              <a:off x="6588142" y="1645408"/>
              <a:ext cx="324000" cy="1588"/>
            </a:xfrm>
            <a:prstGeom prst="line">
              <a:avLst/>
            </a:prstGeom>
            <a:ln w="12700" cap="flat">
              <a:solidFill>
                <a:srgbClr val="54c3f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7_picture1" descr="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064520"/>
            <a:ext cx="10693400" cy="4918964"/>
          </a:xfrm>
          <a:prstGeom prst="rect">
            <a:avLst/>
          </a:prstGeom>
        </p:spPr>
      </p:pic>
      <p:sp>
        <p:nvSpPr>
          <p:cNvPr id="4" name="layout7_shape1"/>
          <p:cNvSpPr/>
          <p:nvPr/>
        </p:nvSpPr>
        <p:spPr>
          <a:xfrm>
            <a:off x="1440000" y="360000"/>
            <a:ext cx="7812000" cy="612000"/>
          </a:xfrm>
          <a:prstGeom prst="rect">
            <a:avLst/>
          </a:prstGeom>
          <a:solidFill>
            <a:srgbClr val="54c3f1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layout7_shape2"/>
          <p:cNvSpPr/>
          <p:nvPr>
            <p:ph type="body" sz="quarter" idx="10"/>
          </p:nvPr>
        </p:nvSpPr>
        <p:spPr>
          <a:xfrm>
            <a:off x="2357999" y="414000"/>
            <a:ext cx="2696597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750" b="1" baseline="0">
                <a:latin typeface="나눔고딕"/>
                <a:ea typeface="나눔고딕"/>
              </a:rPr>
              <a:t>문서</a:t>
            </a:r>
            <a:r>
              <a:rPr lang="en-US" altLang="en-US" sz="750" b="1" baseline="0">
                <a:latin typeface="나눔고딕"/>
                <a:ea typeface="나눔고딕"/>
              </a:rPr>
              <a:t> </a:t>
            </a:r>
            <a:r>
              <a:rPr lang="ko-KR" altLang="en-US" sz="750" b="1" baseline="0">
                <a:latin typeface="나눔고딕"/>
                <a:ea typeface="나눔고딕"/>
              </a:rPr>
              <a:t>제목</a:t>
            </a:r>
            <a:endParaRPr sz="750" b="1" baseline="0">
              <a:latin typeface="나눔고딕"/>
              <a:ea typeface="나눔고딕"/>
            </a:endParaRPr>
          </a:p>
        </p:txBody>
      </p:sp>
      <p:sp>
        <p:nvSpPr>
          <p:cNvPr id="6" name="layout7_shape3"/>
          <p:cNvSpPr/>
          <p:nvPr>
            <p:ph type="body" sz="quarter" idx="11"/>
          </p:nvPr>
        </p:nvSpPr>
        <p:spPr>
          <a:xfrm>
            <a:off x="5940000" y="414000"/>
            <a:ext cx="3297600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lvl="0">
              <a:buNone/>
            </a:pPr>
            <a:r>
              <a:rPr lang="ko-KR" altLang="en-US" sz="750" b="1" baseline="0">
                <a:latin typeface="나눔고딕"/>
                <a:ea typeface="나눔고딕"/>
              </a:rPr>
              <a:t>탭터</a:t>
            </a:r>
            <a:r>
              <a:rPr lang="en-US" altLang="en-US" sz="750" b="1" baseline="0">
                <a:latin typeface="나눔고딕"/>
                <a:ea typeface="나눔고딕"/>
              </a:rPr>
              <a:t> </a:t>
            </a:r>
            <a:r>
              <a:rPr lang="ko-KR" altLang="en-US" sz="750" b="1" baseline="0">
                <a:latin typeface="나눔고딕"/>
                <a:ea typeface="나눔고딕"/>
              </a:rPr>
              <a:t>제목</a:t>
            </a:r>
            <a:endParaRPr sz="750" b="1" baseline="0">
              <a:latin typeface="나눔고딕"/>
              <a:ea typeface="나눔고딕"/>
            </a:endParaRPr>
          </a:p>
        </p:txBody>
      </p:sp>
      <p:pic>
        <p:nvPicPr>
          <p:cNvPr id="7" name="layout7_picture2" descr="arro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9007" y="685855"/>
            <a:ext cx="91440" cy="173736"/>
          </a:xfrm>
          <a:prstGeom prst="rect">
            <a:avLst/>
          </a:prstGeom>
        </p:spPr>
      </p:pic>
      <p:sp>
        <p:nvSpPr>
          <p:cNvPr id="8" name="layout7_shape4"/>
          <p:cNvSpPr/>
          <p:nvPr>
            <p:ph type="body" sz="quarter" idx="13"/>
          </p:nvPr>
        </p:nvSpPr>
        <p:spPr>
          <a:xfrm>
            <a:off x="5940000" y="1134001"/>
            <a:ext cx="3297600" cy="14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50"/>
              </a:lnSpc>
              <a:buNone/>
              <a:defRPr sz="750" b="1" baseline="0">
                <a:solidFill>
                  <a:srgbClr val="54c3f1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950"/>
              </a:lnSpc>
              <a:buNone/>
            </a:pPr>
            <a:r>
              <a:rPr lang="ko-KR" altLang="en-US" sz="750" b="1" baseline="0">
                <a:solidFill>
                  <a:srgbClr val="54c3f1"/>
                </a:solidFill>
                <a:latin typeface="나눔고딕"/>
                <a:ea typeface="나눔고딕"/>
              </a:rPr>
              <a:t>내용</a:t>
            </a:r>
            <a:endParaRPr sz="750" b="1" baseline="0">
              <a:solidFill>
                <a:srgbClr val="54c3f1"/>
              </a:solidFill>
              <a:latin typeface="나눔고딕"/>
              <a:ea typeface="나눔고딕"/>
            </a:endParaRPr>
          </a:p>
        </p:txBody>
      </p:sp>
      <p:sp>
        <p:nvSpPr>
          <p:cNvPr id="9" name="layout7_shape5"/>
          <p:cNvSpPr/>
          <p:nvPr>
            <p:ph type="body" sz="quarter" idx="12"/>
          </p:nvPr>
        </p:nvSpPr>
        <p:spPr>
          <a:xfrm>
            <a:off x="1439808" y="1152000"/>
            <a:ext cx="3600000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600"/>
              </a:lnSpc>
              <a:buNone/>
              <a:defRPr sz="2400" b="1" baseline="0" spc="7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2600"/>
              </a:lnSpc>
              <a:buNone/>
            </a:pPr>
            <a:r>
              <a:rPr lang="ko-KR" altLang="en-US" sz="2400" b="1" baseline="0" spc="70">
                <a:solidFill>
                  <a:srgbClr val="ee7700"/>
                </a:solidFill>
                <a:latin typeface="나눔고딕"/>
                <a:ea typeface="나눔고딕"/>
              </a:rPr>
              <a:t>리서치</a:t>
            </a:r>
            <a:r>
              <a:rPr lang="en-US" altLang="en-US" sz="2400" b="1" baseline="0" spc="70">
                <a:solidFill>
                  <a:srgbClr val="ee7700"/>
                </a:solidFill>
                <a:latin typeface="나눔고딕"/>
                <a:ea typeface="나눔고딕"/>
              </a:rPr>
              <a:t> </a:t>
            </a:r>
            <a:r>
              <a:rPr lang="ko-KR" altLang="en-US" sz="2400" b="1" baseline="0" spc="70">
                <a:solidFill>
                  <a:srgbClr val="ee7700"/>
                </a:solidFill>
                <a:latin typeface="나눔고딕"/>
                <a:ea typeface="나눔고딕"/>
              </a:rPr>
              <a:t>질문</a:t>
            </a:r>
            <a:endParaRPr sz="2400" b="1" baseline="0" spc="70">
              <a:solidFill>
                <a:srgbClr val="ee7700"/>
              </a:solidFill>
              <a:latin typeface="나눔고딕"/>
              <a:ea typeface="나눔고딕"/>
            </a:endParaRPr>
          </a:p>
        </p:txBody>
      </p:sp>
      <p:cxnSp>
        <p:nvCxnSpPr>
          <p:cNvPr id="10" name="layout7_shape6"/>
          <p:cNvCxnSpPr/>
          <p:nvPr/>
        </p:nvCxnSpPr>
        <p:spPr>
          <a:xfrm flipV="1">
            <a:off x="490471" y="4729969"/>
            <a:ext cx="2994066" cy="2957556"/>
          </a:xfrm>
          <a:prstGeom prst="line">
            <a:avLst/>
          </a:prstGeom>
          <a:ln w="12700" cap="flat">
            <a:solidFill>
              <a:srgbClr val="54c3f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ayout7_shape7"/>
          <p:cNvCxnSpPr/>
          <p:nvPr/>
        </p:nvCxnSpPr>
        <p:spPr>
          <a:xfrm flipH="1" flipV="1" rot="5400000">
            <a:off x="6561146" y="-162773"/>
            <a:ext cx="1800000" cy="1800000"/>
          </a:xfrm>
          <a:prstGeom prst="line">
            <a:avLst/>
          </a:prstGeom>
          <a:ln w="12700" cap="flat">
            <a:solidFill>
              <a:srgbClr val="ee77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ayout7_shape8"/>
          <p:cNvSpPr/>
          <p:nvPr>
            <p:ph type="body" sz="quarter" idx="14"/>
          </p:nvPr>
        </p:nvSpPr>
        <p:spPr>
          <a:xfrm>
            <a:off x="1439809" y="6482623"/>
            <a:ext cx="7812000" cy="72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600"/>
              </a:lnSpc>
              <a:buNone/>
              <a:defRPr sz="2400" b="1" baseline="0" spc="7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2600"/>
              </a:lnSpc>
              <a:buNone/>
            </a:pPr>
            <a:r>
              <a:rPr lang="ko-KR" altLang="en-US" sz="2400" b="1" baseline="0" spc="70">
                <a:solidFill>
                  <a:srgbClr val="ee7700"/>
                </a:solidFill>
                <a:latin typeface="나눔고딕"/>
                <a:ea typeface="나눔고딕"/>
              </a:rPr>
              <a:t>내용</a:t>
            </a:r>
            <a:endParaRPr sz="2400" b="1" baseline="0" spc="70">
              <a:solidFill>
                <a:srgbClr val="ee7700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sldNum" sz="quarter" idx="4"/>
          </p:nvPr>
        </p:nvSpPr>
        <p:spPr>
          <a:xfrm>
            <a:off x="7662863" y="7008813"/>
            <a:ext cx="2495550" cy="401637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en-US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1043056" latinLnBrk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marL="391146" indent="-391146" defTabSz="1043056" latinLnBrk="1">
        <a:spcBef>
          <a:spcPct val="20000"/>
        </a:spcBef>
        <a:buFont typeface="Arial" pitchFamily="2" charset="2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847483" indent="-325955" defTabSz="1043056" latinLnBrk="1">
        <a:spcBef>
          <a:spcPct val="20000"/>
        </a:spcBef>
        <a:buFont typeface="Arial" pitchFamily="2" charset="2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1303820" indent="-260764" defTabSz="1043056" latinLnBrk="1">
        <a:spcBef>
          <a:spcPct val="20000"/>
        </a:spcBef>
        <a:buFont typeface="Arial" pitchFamily="2" charset="2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825348" indent="-260764" defTabSz="1043056" latinLnBrk="1">
        <a:spcBef>
          <a:spcPct val="20000"/>
        </a:spcBef>
        <a:buFont typeface="Arial" pitchFamily="2" charset="2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2346876" indent="-260764" defTabSz="1043056" latinLnBrk="1">
        <a:spcBef>
          <a:spcPct val="20000"/>
        </a:spcBef>
        <a:buFont typeface="Arial" pitchFamily="2" charset="2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868404" indent="-260764" defTabSz="1043056" latinLnBrk="1">
        <a:spcBef>
          <a:spcPct val="20000"/>
        </a:spcBef>
        <a:buFont typeface="Arial" pitchFamily="2" charset="2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3389932" indent="-260764" defTabSz="1043056" latinLnBrk="1">
        <a:spcBef>
          <a:spcPct val="20000"/>
        </a:spcBef>
        <a:buFont typeface="Arial" pitchFamily="2" charset="2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911460" indent="-260764" defTabSz="1043056" latinLnBrk="1">
        <a:spcBef>
          <a:spcPct val="20000"/>
        </a:spcBef>
        <a:buFont typeface="Arial" pitchFamily="2" charset="2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4432988" indent="-260764" defTabSz="1043056" latinLnBrk="1">
        <a:spcBef>
          <a:spcPct val="20000"/>
        </a:spcBef>
        <a:buFont typeface="Arial" pitchFamily="2" charset="2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521528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1043056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564584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2086112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607640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3129168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650696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4172224" defTabSz="1043056" latinLnBrk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3" Type="http://schemas.openxmlformats.org/officeDocument/2006/relationships/image" Target="../media/3064c5ca-a765-4b80-8f87-11845d35cf1f.png"/><Relationship Id="rId2" Type="http://schemas.openxmlformats.org/officeDocument/2006/relationships/image" Target="../media/c7aab577-541d-4b88-9015-4464d1e2df91.png"/><Relationship Id="rId5" Type="http://schemas.openxmlformats.org/officeDocument/2006/relationships/image" Target="../media/edb32ee5-7bf4-4512-b394-6368c184f7c2.png"/><Relationship Id="rId4" Type="http://schemas.openxmlformats.org/officeDocument/2006/relationships/image" Target="../media/fc4ced17-5902-420a-b14c-40e93494aad0.png"/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2" Type="http://schemas.openxmlformats.org/officeDocument/2006/relationships/image" Target="../media/c7aab577-541d-4b88-9015-4464d1e2df91.png"/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>
            <p:ph type="body" sz="quarter" idx="13"/>
          </p:nvPr>
        </p:nvSpPr>
        <p:spPr>
          <a:xfrm rot="-2700000">
            <a:off x="4719100" y="800376"/>
            <a:ext cx="6134189" cy="223263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500"/>
              </a:lnSpc>
              <a:buNone/>
              <a:tabLst>
                <a:tab algn="l" pos="1792288"/>
              </a:tabLst>
              <a:defRPr sz="10800" b="1" baseline="0" spc="150">
                <a:solidFill>
                  <a:srgbClr val="54c3f1"/>
                </a:solidFill>
                <a:latin typeface="나눔고딕"/>
                <a:ea typeface="나눔고딕"/>
              </a:defRPr>
            </a:lvl1pPr>
          </a:lstStyle>
          <a:p>
            <a:pPr algn="l" marL="396875" indent="-396875">
              <a:lnSpc>
                <a:spcPct val="49000"/>
              </a:lnSpc>
              <a:spcBef>
                <a:spcPts val="2150"/>
              </a:spcBef>
              <a:buNone/>
            </a:pPr>
            <a:r>
              <a:rPr lang="en-US" altLang="ko-KR" sz="10800" b="1" spc="150">
                <a:solidFill>
                  <a:srgbClr val="54c3f1"/>
                </a:solidFill>
                <a:latin typeface="나눔고딕"/>
              </a:rPr>
              <a:t>벌레</a:t>
            </a:r>
          </a:p>
        </p:txBody>
      </p:sp>
      <p:sp>
        <p:nvSpPr>
          <p:cNvPr id="4" name="slide1_shape2"/>
          <p:cNvSpPr/>
          <p:nvPr>
            <p:ph type="body" sz="quarter" idx="10"/>
          </p:nvPr>
        </p:nvSpPr>
        <p:spPr>
          <a:xfrm rot="-2700000">
            <a:off x="3838117" y="767724"/>
            <a:ext cx="3087797" cy="14080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700"/>
              </a:lnSpc>
              <a:buNone/>
              <a:defRPr sz="2100" b="1" baseline="0" spc="8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9000"/>
              </a:lnSpc>
              <a:spcBef>
                <a:spcPts val="425"/>
              </a:spcBef>
              <a:buNone/>
            </a:pPr>
            <a:r>
              <a:rPr altLang="ko-KR" sz="2400" b="1">
                <a:solidFill>
                  <a:srgbClr val="ee7700"/>
                </a:solidFill>
                <a:latin typeface="나눔고딕"/>
                <a:ea typeface="나눔고딕"/>
              </a:rPr>
              <a:t>벌레로 인해 고통받는 전우들을 위한 효율적인 벌레 예방</a:t>
            </a:r>
          </a:p>
        </p:txBody>
      </p:sp>
      <p:sp>
        <p:nvSpPr>
          <p:cNvPr id="5" name="slide1_shape3"/>
          <p:cNvSpPr/>
          <p:nvPr>
            <p:ph type="body" sz="quarter" idx="11"/>
          </p:nvPr>
        </p:nvSpPr>
        <p:spPr>
          <a:xfrm rot="-2700000">
            <a:off x="6211977" y="771432"/>
            <a:ext cx="1800000" cy="19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100" b="1" baseline="0" spc="3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lang="en-US" altLang="ko-KR" sz="1100" b="1" spc="30">
                <a:solidFill>
                  <a:srgbClr val="ee7700"/>
                </a:solidFill>
                <a:latin typeface="나눔고딕"/>
              </a:rPr>
              <a:t>2017.10.16 ~ 10.20</a:t>
            </a:r>
          </a:p>
        </p:txBody>
      </p:sp>
      <p:sp>
        <p:nvSpPr>
          <p:cNvPr id="6" name="slide1_shape4"/>
          <p:cNvSpPr/>
          <p:nvPr>
            <p:ph type="body" sz="quarter" idx="12"/>
          </p:nvPr>
        </p:nvSpPr>
        <p:spPr>
          <a:xfrm rot="-2700000">
            <a:off x="1492805" y="5917971"/>
            <a:ext cx="2230842" cy="76411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100" b="1" baseline="0" spc="0">
                <a:solidFill>
                  <a:srgbClr val="54c3f1"/>
                </a:solidFill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lang="ko-KR" altLang="ko-KR" sz="1100" b="1" spc="0">
                <a:solidFill>
                  <a:srgbClr val="54c3f1"/>
                </a:solidFill>
                <a:ea typeface="나눔고딕"/>
              </a:rPr>
              <a:t>2017.10.19 </a:t>
            </a:r>
          </a:p>
          <a:p>
            <a:pPr algn="l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lang="ko-KR" altLang="ko-KR" sz="1100" b="1" spc="0">
                <a:solidFill>
                  <a:srgbClr val="54c3f1"/>
                </a:solidFill>
                <a:ea typeface="나눔고딕"/>
              </a:rPr>
              <a:t>군장병 공개SW 역량강화</a:t>
            </a:r>
          </a:p>
          <a:p>
            <a:pPr algn="l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lang="ko-KR" altLang="ko-KR" sz="1100" b="1" spc="0">
                <a:solidFill>
                  <a:srgbClr val="54c3f1"/>
                </a:solidFill>
                <a:ea typeface="나눔고딕"/>
              </a:rPr>
              <a:t>Dev CAMP</a:t>
            </a:r>
          </a:p>
          <a:p>
            <a:pPr algn="l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lang="ko-KR" altLang="ko-KR" sz="1100" b="1" spc="0">
                <a:solidFill>
                  <a:srgbClr val="54c3f1"/>
                </a:solidFill>
                <a:ea typeface="나눔고딕"/>
              </a:rPr>
              <a:t>IoT 프로그래밍 부분</a:t>
            </a:r>
          </a:p>
          <a:p>
            <a:pPr algn="l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lang="ko-KR" altLang="ko-KR" sz="1100" b="1" spc="0">
                <a:solidFill>
                  <a:srgbClr val="54c3f1"/>
                </a:solidFill>
                <a:ea typeface="나눔고딕"/>
              </a:rPr>
              <a:t>육군 일병 김인호</a:t>
            </a:r>
          </a:p>
        </p:txBody>
      </p:sp>
      <p:sp>
        <p:nvSpPr>
          <p:cNvPr id="7" name="slide1_shape5"/>
          <p:cNvSpPr/>
          <p:nvPr>
            <p:ph type="body" sz="quarter" idx="14"/>
          </p:nvPr>
        </p:nvSpPr>
        <p:spPr>
          <a:xfrm rot="-2700000">
            <a:off x="6612964" y="2788994"/>
            <a:ext cx="5676666" cy="223263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500"/>
              </a:lnSpc>
              <a:buNone/>
              <a:tabLst>
                <a:tab algn="l" pos="1792288"/>
              </a:tabLst>
              <a:defRPr sz="10800" b="1" baseline="0" spc="15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algn="l" marL="396875" indent="-396875">
              <a:lnSpc>
                <a:spcPct val="49000"/>
              </a:lnSpc>
              <a:spcBef>
                <a:spcPts val="2150"/>
              </a:spcBef>
              <a:buNone/>
            </a:pPr>
            <a:r>
              <a:rPr lang="en-US" altLang="ko-KR" sz="10800" b="1" spc="150">
                <a:solidFill>
                  <a:srgbClr val="ee7700"/>
                </a:solidFill>
                <a:latin typeface="나눔고딕"/>
              </a:rPr>
              <a:t>예방</a:t>
            </a:r>
          </a:p>
        </p:txBody>
      </p:sp>
      <p:sp>
        <p:nvSpPr>
          <p:cNvPr id="8" name="slide1_shape6"/>
          <p:cNvSpPr/>
          <p:nvPr>
            <p:ph type="body" sz="quarter" idx="15"/>
          </p:nvPr>
        </p:nvSpPr>
        <p:spPr>
          <a:xfrm rot="-2700000">
            <a:off x="543846" y="2447073"/>
            <a:ext cx="3362526" cy="26726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500"/>
              </a:lnSpc>
              <a:buNone/>
              <a:tabLst>
                <a:tab algn="l" pos="1792288"/>
              </a:tabLst>
              <a:defRPr sz="10800" b="1" baseline="0" spc="15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algn="l" marL="396875" indent="-396875">
              <a:lnSpc>
                <a:spcPct val="49000"/>
              </a:lnSpc>
              <a:spcBef>
                <a:spcPts val="2150"/>
              </a:spcBef>
              <a:buNone/>
            </a:pPr>
            <a:r>
              <a:rPr altLang="ko-KR" sz="10800" b="1">
                <a:solidFill>
                  <a:srgbClr val="ee7700"/>
                </a:solidFill>
                <a:latin typeface="나눔고딕"/>
                <a:ea typeface="나눔고딕"/>
              </a:rPr>
              <a:t/>
            </a:r>
          </a:p>
          <a:p>
            <a:pPr algn="l" marL="396875" indent="-396875">
              <a:lnSpc>
                <a:spcPct val="49000"/>
              </a:lnSpc>
              <a:spcBef>
                <a:spcPts val="2150"/>
              </a:spcBef>
              <a:buNone/>
            </a:pPr>
            <a:r>
              <a:rPr altLang="ko-KR" sz="10800" b="1">
                <a:solidFill>
                  <a:srgbClr val="ee7700"/>
                </a:solidFill>
                <a:latin typeface="나눔고딕"/>
                <a:ea typeface="나눔고딕"/>
              </a:rPr>
              <a:t>고통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7_shape1"/>
          <p:cNvSpPr/>
          <p:nvPr/>
        </p:nvSpPr>
        <p:spPr>
          <a:xfrm>
            <a:off x="3703613" y="3013856"/>
            <a:ext cx="1440000" cy="1440000"/>
          </a:xfrm>
          <a:prstGeom prst="ellipse">
            <a:avLst/>
          </a:prstGeom>
          <a:solidFill>
            <a:srgbClr val="ee7700">
              <a:alpha val="8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7_shape2"/>
          <p:cNvSpPr/>
          <p:nvPr/>
        </p:nvSpPr>
        <p:spPr>
          <a:xfrm>
            <a:off x="4440544" y="5715820"/>
            <a:ext cx="468000" cy="468000"/>
          </a:xfrm>
          <a:prstGeom prst="ellipse">
            <a:avLst/>
          </a:prstGeom>
          <a:solidFill>
            <a:srgbClr val="ee7700">
              <a:alpha val="8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7_shape3"/>
          <p:cNvSpPr/>
          <p:nvPr/>
        </p:nvSpPr>
        <p:spPr>
          <a:xfrm>
            <a:off x="2316121" y="3780631"/>
            <a:ext cx="468000" cy="468000"/>
          </a:xfrm>
          <a:prstGeom prst="ellipse">
            <a:avLst/>
          </a:prstGeom>
          <a:solidFill>
            <a:srgbClr val="ee7700">
              <a:alpha val="8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7_shape4"/>
          <p:cNvSpPr/>
          <p:nvPr/>
        </p:nvSpPr>
        <p:spPr>
          <a:xfrm>
            <a:off x="9509182" y="4985560"/>
            <a:ext cx="468000" cy="468000"/>
          </a:xfrm>
          <a:prstGeom prst="ellipse">
            <a:avLst/>
          </a:prstGeom>
          <a:solidFill>
            <a:srgbClr val="ee7700">
              <a:alpha val="8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7_shape5"/>
          <p:cNvSpPr/>
          <p:nvPr/>
        </p:nvSpPr>
        <p:spPr>
          <a:xfrm>
            <a:off x="8012149" y="2721754"/>
            <a:ext cx="468000" cy="468000"/>
          </a:xfrm>
          <a:prstGeom prst="ellipse">
            <a:avLst/>
          </a:prstGeom>
          <a:solidFill>
            <a:srgbClr val="ee7700">
              <a:alpha val="8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7_shape6"/>
          <p:cNvSpPr/>
          <p:nvPr/>
        </p:nvSpPr>
        <p:spPr>
          <a:xfrm>
            <a:off x="9399643" y="3050371"/>
            <a:ext cx="306000" cy="306000"/>
          </a:xfrm>
          <a:prstGeom prst="ellipse">
            <a:avLst/>
          </a:prstGeom>
          <a:solidFill>
            <a:srgbClr val="ee7700">
              <a:alpha val="8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7_shape7"/>
          <p:cNvSpPr/>
          <p:nvPr/>
        </p:nvSpPr>
        <p:spPr>
          <a:xfrm>
            <a:off x="271393" y="3013858"/>
            <a:ext cx="306000" cy="306000"/>
          </a:xfrm>
          <a:prstGeom prst="ellipse">
            <a:avLst/>
          </a:prstGeom>
          <a:solidFill>
            <a:srgbClr val="ee7700">
              <a:alpha val="8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7_shape8"/>
          <p:cNvSpPr/>
          <p:nvPr/>
        </p:nvSpPr>
        <p:spPr>
          <a:xfrm>
            <a:off x="563497" y="3378988"/>
            <a:ext cx="234000" cy="234000"/>
          </a:xfrm>
          <a:prstGeom prst="ellipse">
            <a:avLst/>
          </a:prstGeom>
          <a:solidFill>
            <a:srgbClr val="ee7700">
              <a:alpha val="8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7_shape9"/>
          <p:cNvSpPr/>
          <p:nvPr/>
        </p:nvSpPr>
        <p:spPr>
          <a:xfrm>
            <a:off x="8924974" y="4474378"/>
            <a:ext cx="234000" cy="234000"/>
          </a:xfrm>
          <a:prstGeom prst="ellipse">
            <a:avLst/>
          </a:prstGeom>
          <a:solidFill>
            <a:srgbClr val="ee7700">
              <a:alpha val="8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lide7_shape10"/>
          <p:cNvSpPr/>
          <p:nvPr/>
        </p:nvSpPr>
        <p:spPr>
          <a:xfrm>
            <a:off x="1877965" y="4109248"/>
            <a:ext cx="180000" cy="180000"/>
          </a:xfrm>
          <a:prstGeom prst="ellipse">
            <a:avLst/>
          </a:prstGeom>
          <a:solidFill>
            <a:srgbClr val="ee7700">
              <a:alpha val="8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lide7_shape11"/>
          <p:cNvSpPr/>
          <p:nvPr/>
        </p:nvSpPr>
        <p:spPr>
          <a:xfrm>
            <a:off x="855601" y="2758267"/>
            <a:ext cx="180000" cy="180000"/>
          </a:xfrm>
          <a:prstGeom prst="ellipse">
            <a:avLst/>
          </a:prstGeom>
          <a:solidFill>
            <a:srgbClr val="ee7700">
              <a:alpha val="8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lide7_shape12"/>
          <p:cNvSpPr/>
          <p:nvPr/>
        </p:nvSpPr>
        <p:spPr>
          <a:xfrm>
            <a:off x="930166" y="3342475"/>
            <a:ext cx="108000" cy="108000"/>
          </a:xfrm>
          <a:prstGeom prst="ellipse">
            <a:avLst/>
          </a:prstGeom>
          <a:solidFill>
            <a:srgbClr val="ee7700">
              <a:alpha val="8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slide7_shape13"/>
          <p:cNvSpPr/>
          <p:nvPr/>
        </p:nvSpPr>
        <p:spPr>
          <a:xfrm>
            <a:off x="2389147" y="3525040"/>
            <a:ext cx="108000" cy="108000"/>
          </a:xfrm>
          <a:prstGeom prst="ellipse">
            <a:avLst/>
          </a:prstGeom>
          <a:solidFill>
            <a:srgbClr val="ee7700">
              <a:alpha val="8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slide7_shape14"/>
          <p:cNvSpPr/>
          <p:nvPr/>
        </p:nvSpPr>
        <p:spPr>
          <a:xfrm>
            <a:off x="8048662" y="3707605"/>
            <a:ext cx="108000" cy="108000"/>
          </a:xfrm>
          <a:prstGeom prst="ellipse">
            <a:avLst/>
          </a:prstGeom>
          <a:solidFill>
            <a:srgbClr val="ee7700">
              <a:alpha val="8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slide7_shape15"/>
          <p:cNvSpPr/>
          <p:nvPr>
            <p:ph type="body" sz="quarter" idx="10"/>
          </p:nvPr>
        </p:nvSpPr>
        <p:spPr>
          <a:xfrm>
            <a:off x="2357999" y="414000"/>
            <a:ext cx="2696597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150"/>
              </a:spcBef>
              <a:buNone/>
            </a:pPr>
            <a:r>
              <a:rPr altLang="ko-KR" sz="750" b="1">
                <a:solidFill>
                  <a:srgbClr val="000000"/>
                </a:solidFill>
                <a:latin typeface="나눔고딕"/>
                <a:ea typeface="나눔고딕"/>
              </a:rPr>
              <a:t>벌레들로 인해 고통받는 전우들을 위한 효율적인 벌레 예빵 </a:t>
            </a:r>
          </a:p>
        </p:txBody>
      </p:sp>
      <p:sp>
        <p:nvSpPr>
          <p:cNvPr id="18" name="slide7_shape16"/>
          <p:cNvSpPr/>
          <p:nvPr>
            <p:ph type="body" sz="quarter" idx="11"/>
          </p:nvPr>
        </p:nvSpPr>
        <p:spPr>
          <a:xfrm>
            <a:off x="5940000" y="414000"/>
            <a:ext cx="3297600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150"/>
              </a:spcBef>
              <a:buNone/>
            </a:pPr>
            <a:r>
              <a:rPr altLang="ko-KR" sz="750" b="1">
                <a:solidFill>
                  <a:srgbClr val="000000"/>
                </a:solidFill>
                <a:latin typeface="나눔고딕"/>
                <a:ea typeface="나눔고딕"/>
              </a:rPr>
              <a:t>발전 가능성</a:t>
            </a:r>
          </a:p>
        </p:txBody>
      </p:sp>
      <p:sp>
        <p:nvSpPr>
          <p:cNvPr id="19" name="slide7_shape20"/>
          <p:cNvSpPr/>
          <p:nvPr/>
        </p:nvSpPr>
        <p:spPr>
          <a:xfrm>
            <a:off x="5529265" y="6482593"/>
            <a:ext cx="108000" cy="108000"/>
          </a:xfrm>
          <a:prstGeom prst="ellipse">
            <a:avLst/>
          </a:prstGeom>
          <a:solidFill>
            <a:srgbClr val="ee7700">
              <a:alpha val="8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slide7_shape21"/>
          <p:cNvSpPr/>
          <p:nvPr/>
        </p:nvSpPr>
        <p:spPr>
          <a:xfrm>
            <a:off x="8340766" y="3196423"/>
            <a:ext cx="949338" cy="949338"/>
          </a:xfrm>
          <a:prstGeom prst="ellipse">
            <a:avLst/>
          </a:prstGeom>
          <a:solidFill>
            <a:srgbClr val="ee7700">
              <a:alpha val="8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slide7_shape22"/>
          <p:cNvSpPr/>
          <p:nvPr/>
        </p:nvSpPr>
        <p:spPr>
          <a:xfrm>
            <a:off x="1220731" y="3007189"/>
            <a:ext cx="657234" cy="657234"/>
          </a:xfrm>
          <a:prstGeom prst="ellipse">
            <a:avLst/>
          </a:prstGeom>
          <a:solidFill>
            <a:srgbClr val="ee7700">
              <a:alpha val="8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slide7_shape23"/>
          <p:cNvSpPr/>
          <p:nvPr/>
        </p:nvSpPr>
        <p:spPr>
          <a:xfrm>
            <a:off x="673036" y="5058586"/>
            <a:ext cx="584208" cy="584208"/>
          </a:xfrm>
          <a:prstGeom prst="ellipse">
            <a:avLst/>
          </a:prstGeom>
          <a:solidFill>
            <a:srgbClr val="ee7700">
              <a:alpha val="85000"/>
            </a:srgb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nppt_15083478080946549"/>
          <p:cNvSpPr/>
          <p:nvPr>
            <p:ph type="body" sz="quarter" idx="13"/>
          </p:nvPr>
        </p:nvSpPr>
        <p:spPr>
          <a:xfrm>
            <a:off x="5345809" y="1781725"/>
            <a:ext cx="2067385" cy="3621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50"/>
              </a:lnSpc>
              <a:buNone/>
              <a:defRPr sz="750" b="1" baseline="0">
                <a:solidFill>
                  <a:srgbClr val="54c3f1"/>
                </a:solidFill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7000"/>
              </a:lnSpc>
              <a:spcBef>
                <a:spcPts val="150"/>
              </a:spcBef>
              <a:buNone/>
            </a:pPr>
            <a:r>
              <a:rPr lang="ko-KR" altLang="ko-KR" sz="1400" b="1">
                <a:solidFill>
                  <a:srgbClr val="54c3f1"/>
                </a:solidFill>
                <a:ea typeface="나눔고딕"/>
              </a:rPr>
              <a:t>Development Possibility</a:t>
            </a:r>
          </a:p>
        </p:txBody>
      </p:sp>
      <p:sp>
        <p:nvSpPr>
          <p:cNvPr id="24" name="nppt_15083478080946551"/>
          <p:cNvSpPr/>
          <p:nvPr>
            <p:ph type="body" sz="quarter" idx="12"/>
          </p:nvPr>
        </p:nvSpPr>
        <p:spPr>
          <a:xfrm>
            <a:off x="1439809" y="1151725"/>
            <a:ext cx="3747661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600"/>
              </a:lnSpc>
              <a:buNone/>
              <a:defRPr sz="2400" b="1" baseline="0" spc="7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algn="l" marL="387350" indent="-387350">
              <a:lnSpc>
                <a:spcPct val="88000"/>
              </a:lnSpc>
              <a:spcBef>
                <a:spcPts val="475"/>
              </a:spcBef>
              <a:buNone/>
            </a:pPr>
            <a:r>
              <a:rPr altLang="ko-KR" sz="6000" b="1">
                <a:solidFill>
                  <a:srgbClr val="ee7700"/>
                </a:solidFill>
                <a:latin typeface="나눔고딕"/>
                <a:ea typeface="나눔고딕"/>
              </a:rPr>
              <a:t>발전 가능성</a:t>
            </a:r>
          </a:p>
        </p:txBody>
      </p:sp>
      <p:grpSp>
        <p:nvGrpSpPr>
          <p:cNvPr id="25" name="nppt_15083478080946920"/>
          <p:cNvGrpSpPr>
            <a:grpSpLocks/>
          </p:cNvGrpSpPr>
          <p:nvPr/>
        </p:nvGrpSpPr>
        <p:grpSpPr>
          <a:xfrm>
            <a:off x="1877965" y="4985560"/>
            <a:ext cx="1620000" cy="1620000"/>
            <a:chOff x="1877965" y="4985560"/>
            <a:chExt cx="1620000" cy="1620000"/>
          </a:xfrm>
        </p:grpSpPr>
        <p:sp>
          <p:nvSpPr>
            <p:cNvPr id="26" name="nppt_15083478080946921"/>
            <p:cNvSpPr/>
            <p:nvPr/>
          </p:nvSpPr>
          <p:spPr>
            <a:xfrm>
              <a:off x="1877965" y="4985560"/>
              <a:ext cx="1620000" cy="1620000"/>
            </a:xfrm>
            <a:prstGeom prst="ellipse">
              <a:avLst/>
            </a:prstGeom>
            <a:solidFill>
              <a:srgbClr val="ee7700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1043056" latinLnBrk="1"/>
              <a:endParaRPr sz="21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nppt_15083478080946925"/>
            <p:cNvSpPr/>
            <p:nvPr/>
          </p:nvSpPr>
          <p:spPr>
            <a:xfrm>
              <a:off x="2120965" y="5228560"/>
              <a:ext cx="1134000" cy="1134000"/>
            </a:xfrm>
            <a:prstGeom prst="ellipse">
              <a:avLst/>
            </a:prstGeom>
            <a:solidFill>
              <a:srgbClr val="000000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1043056" latinLnBrk="1"/>
              <a:endParaRPr sz="21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" name="nppt_15083478080946929"/>
          <p:cNvGrpSpPr>
            <a:grpSpLocks/>
          </p:cNvGrpSpPr>
          <p:nvPr/>
        </p:nvGrpSpPr>
        <p:grpSpPr>
          <a:xfrm>
            <a:off x="6399946" y="4844848"/>
            <a:ext cx="1620000" cy="1620000"/>
            <a:chOff x="6399946" y="4844848"/>
            <a:chExt cx="1620000" cy="1620000"/>
          </a:xfrm>
        </p:grpSpPr>
        <p:sp>
          <p:nvSpPr>
            <p:cNvPr id="29" name="nppt_15083478080946930"/>
            <p:cNvSpPr/>
            <p:nvPr/>
          </p:nvSpPr>
          <p:spPr>
            <a:xfrm>
              <a:off x="6399946" y="4844848"/>
              <a:ext cx="1620000" cy="1620000"/>
            </a:xfrm>
            <a:prstGeom prst="ellipse">
              <a:avLst/>
            </a:prstGeom>
            <a:solidFill>
              <a:srgbClr val="54c3f1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>
                <a:lnSpc>
                  <a:spcPct val="100000"/>
                </a:lnSpc>
                <a:buNone/>
              </a:pPr>
              <a:r>
                <a:rPr lang="en-US" altLang="ko-KR" sz="2100">
                  <a:solidFill>
                    <a:srgbClr val="000000"/>
                  </a:solidFill>
                  <a:latin typeface="+mn-lt"/>
                </a:rPr>
                <a:t/>
              </a:r>
            </a:p>
          </p:txBody>
        </p:sp>
        <p:sp>
          <p:nvSpPr>
            <p:cNvPr id="30" name="nppt_15083478080946934"/>
            <p:cNvSpPr/>
            <p:nvPr/>
          </p:nvSpPr>
          <p:spPr>
            <a:xfrm>
              <a:off x="6642946" y="5087848"/>
              <a:ext cx="1134000" cy="1134000"/>
            </a:xfrm>
            <a:prstGeom prst="ellipse">
              <a:avLst/>
            </a:prstGeom>
            <a:solidFill>
              <a:srgbClr val="000000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1043056" latinLnBrk="1"/>
              <a:endParaRPr sz="21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1" name="nppt_15083478080946938"/>
          <p:cNvGrpSpPr>
            <a:grpSpLocks/>
          </p:cNvGrpSpPr>
          <p:nvPr/>
        </p:nvGrpSpPr>
        <p:grpSpPr>
          <a:xfrm>
            <a:off x="5767543" y="2168082"/>
            <a:ext cx="1620000" cy="1620000"/>
            <a:chOff x="5767543" y="2168082"/>
            <a:chExt cx="1620000" cy="1620000"/>
          </a:xfrm>
        </p:grpSpPr>
        <p:sp>
          <p:nvSpPr>
            <p:cNvPr id="32" name="nppt_15083478080946939"/>
            <p:cNvSpPr/>
            <p:nvPr/>
          </p:nvSpPr>
          <p:spPr>
            <a:xfrm>
              <a:off x="5767543" y="2168082"/>
              <a:ext cx="1620000" cy="1620000"/>
            </a:xfrm>
            <a:prstGeom prst="ellipse">
              <a:avLst/>
            </a:prstGeom>
            <a:solidFill>
              <a:srgbClr val="ee7700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1043056" latinLnBrk="1"/>
              <a:endParaRPr sz="21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nppt_15083478080946943"/>
            <p:cNvSpPr/>
            <p:nvPr/>
          </p:nvSpPr>
          <p:spPr>
            <a:xfrm>
              <a:off x="6010543" y="2411082"/>
              <a:ext cx="1134000" cy="1134000"/>
            </a:xfrm>
            <a:prstGeom prst="ellipse">
              <a:avLst/>
            </a:prstGeom>
            <a:solidFill>
              <a:srgbClr val="000000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1043056" latinLnBrk="1"/>
              <a:endParaRPr sz="21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4" name="nppt_15083478080946949"/>
          <p:cNvSpPr/>
          <p:nvPr/>
        </p:nvSpPr>
        <p:spPr>
          <a:xfrm>
            <a:off x="2095882" y="5207756"/>
            <a:ext cx="1107087" cy="105451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sz="11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altLang="ko-KR" sz="2000" b="1">
                <a:solidFill>
                  <a:srgbClr val="ffffff"/>
                </a:solidFill>
                <a:latin typeface="나눔고딕"/>
                <a:ea typeface="나눔고딕"/>
              </a:rPr>
              <a:t>조도 센서</a:t>
            </a:r>
          </a:p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altLang="ko-KR" sz="2000" b="1">
                <a:solidFill>
                  <a:srgbClr val="ffffff"/>
                </a:solidFill>
                <a:latin typeface="나눔고딕"/>
                <a:ea typeface="나눔고딕"/>
              </a:rPr>
              <a:t>or 타이머</a:t>
            </a:r>
          </a:p>
        </p:txBody>
      </p:sp>
      <p:sp>
        <p:nvSpPr>
          <p:cNvPr id="35" name="nppt_15083478080946952"/>
          <p:cNvSpPr/>
          <p:nvPr/>
        </p:nvSpPr>
        <p:spPr>
          <a:xfrm>
            <a:off x="6656402" y="5119605"/>
            <a:ext cx="1075543" cy="104400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sz="11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lang="ko-KR" altLang="ko-KR" sz="2000" b="1" spc="0">
                <a:solidFill>
                  <a:srgbClr val="ffffff"/>
                </a:solidFill>
                <a:ea typeface="나눔고딕"/>
              </a:rPr>
              <a:t>전기</a:t>
            </a:r>
          </a:p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lang="ko-KR" altLang="ko-KR" sz="2000" b="1" spc="0">
                <a:solidFill>
                  <a:srgbClr val="ffffff"/>
                </a:solidFill>
                <a:ea typeface="나눔고딕"/>
              </a:rPr>
              <a:t>방충망</a:t>
            </a:r>
          </a:p>
        </p:txBody>
      </p:sp>
      <p:sp>
        <p:nvSpPr>
          <p:cNvPr id="36" name="nppt_15083478080946955"/>
          <p:cNvSpPr/>
          <p:nvPr/>
        </p:nvSpPr>
        <p:spPr>
          <a:xfrm>
            <a:off x="5976683" y="2457410"/>
            <a:ext cx="1122859" cy="107026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sz="11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lang="ko-KR" altLang="ko-KR" sz="2000" b="1" spc="0">
                <a:solidFill>
                  <a:srgbClr val="ffffff"/>
                </a:solidFill>
                <a:ea typeface="나눔고딕"/>
              </a:rPr>
              <a:t>블루투스</a:t>
            </a:r>
          </a:p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lang="ko-KR" altLang="ko-KR" sz="2000" b="1" spc="0">
                <a:solidFill>
                  <a:srgbClr val="ffffff"/>
                </a:solidFill>
                <a:ea typeface="나눔고딕"/>
              </a:rPr>
              <a:t>모듈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083478080945414"/>
          <p:cNvSpPr/>
          <p:nvPr>
            <p:ph type="body" sz="quarter" idx="12"/>
          </p:nvPr>
        </p:nvSpPr>
        <p:spPr>
          <a:xfrm>
            <a:off x="4877362" y="3260794"/>
            <a:ext cx="1266629" cy="141752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600"/>
              </a:lnSpc>
              <a:buNone/>
              <a:defRPr sz="2400" b="1" baseline="0" spc="70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88000"/>
              </a:lnSpc>
              <a:spcBef>
                <a:spcPts val="475"/>
              </a:spcBef>
              <a:buNone/>
            </a:pPr>
            <a:r>
              <a:rPr altLang="ko-KR" sz="9600" b="1">
                <a:solidFill>
                  <a:srgbClr val="ffffff"/>
                </a:solidFill>
                <a:latin typeface="나눔고딕"/>
                <a:ea typeface="나눔고딕"/>
              </a:rPr>
              <a:t>&amp;</a:t>
            </a:r>
          </a:p>
        </p:txBody>
      </p:sp>
      <p:sp>
        <p:nvSpPr>
          <p:cNvPr id="4" name="nppt_15083478080945415"/>
          <p:cNvSpPr/>
          <p:nvPr>
            <p:ph type="body" sz="quarter" idx="10"/>
          </p:nvPr>
        </p:nvSpPr>
        <p:spPr>
          <a:xfrm>
            <a:off x="2358000" y="414000"/>
            <a:ext cx="2519362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150"/>
              </a:spcBef>
              <a:buNone/>
            </a:pPr>
            <a:r>
              <a:rPr altLang="ko-KR" sz="750" b="1">
                <a:solidFill>
                  <a:srgbClr val="000000"/>
                </a:solidFill>
                <a:latin typeface="나눔고딕"/>
                <a:ea typeface="나눔고딕"/>
              </a:rPr>
              <a:t>벌레들로 인해 고통받는 전우들을 위한 효율적인 벌레 예빵 </a:t>
            </a:r>
          </a:p>
        </p:txBody>
      </p:sp>
      <p:sp>
        <p:nvSpPr>
          <p:cNvPr id="5" name="nppt_15083478080945416"/>
          <p:cNvSpPr/>
          <p:nvPr>
            <p:ph type="body" sz="quarter" idx="11"/>
          </p:nvPr>
        </p:nvSpPr>
        <p:spPr>
          <a:xfrm>
            <a:off x="5940000" y="414000"/>
            <a:ext cx="3297600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150"/>
              </a:spcBef>
              <a:buNone/>
            </a:pPr>
            <a:r>
              <a:rPr altLang="ko-KR" sz="750" b="1">
                <a:latin typeface="나눔고딕"/>
                <a:ea typeface="나눔고딕"/>
              </a:rPr>
              <a:t>마무리</a:t>
            </a:r>
            <a:br>
              <a:rPr lang="en-US" altLang="ko-KR"/>
            </a:br>
          </a:p>
        </p:txBody>
      </p:sp>
      <p:cxnSp>
        <p:nvCxnSpPr>
          <p:cNvPr id="6" name="nppt_15083478080945417"/>
          <p:cNvCxnSpPr/>
          <p:nvPr/>
        </p:nvCxnSpPr>
        <p:spPr>
          <a:xfrm>
            <a:off x="234880" y="3786551"/>
            <a:ext cx="1825650" cy="1588"/>
          </a:xfrm>
          <a:prstGeom prst="line">
            <a:avLst/>
          </a:prstGeom>
          <a:ln w="635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nppt_15083478080945420"/>
          <p:cNvCxnSpPr/>
          <p:nvPr/>
        </p:nvCxnSpPr>
        <p:spPr>
          <a:xfrm>
            <a:off x="8596357" y="3786551"/>
            <a:ext cx="1825650" cy="1588"/>
          </a:xfrm>
          <a:prstGeom prst="line">
            <a:avLst/>
          </a:prstGeom>
          <a:ln w="635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nppt_15083478080945423"/>
          <p:cNvGrpSpPr>
            <a:grpSpLocks/>
          </p:cNvGrpSpPr>
          <p:nvPr/>
        </p:nvGrpSpPr>
        <p:grpSpPr>
          <a:xfrm>
            <a:off x="3179005" y="2977345"/>
            <a:ext cx="1620000" cy="1620000"/>
            <a:chOff x="3179005" y="2977345"/>
            <a:chExt cx="1620000" cy="1620000"/>
          </a:xfrm>
        </p:grpSpPr>
        <p:sp>
          <p:nvSpPr>
            <p:cNvPr id="9" name="nppt_15083478080945424"/>
            <p:cNvSpPr/>
            <p:nvPr/>
          </p:nvSpPr>
          <p:spPr>
            <a:xfrm>
              <a:off x="3179005" y="2977345"/>
              <a:ext cx="1620000" cy="1620000"/>
            </a:xfrm>
            <a:prstGeom prst="ellipse">
              <a:avLst/>
            </a:prstGeom>
            <a:solidFill>
              <a:srgbClr val="54c3f1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1043056" latinLnBrk="1"/>
              <a:endParaRPr sz="21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5083478080945428"/>
            <p:cNvSpPr/>
            <p:nvPr/>
          </p:nvSpPr>
          <p:spPr>
            <a:xfrm>
              <a:off x="3422005" y="3220345"/>
              <a:ext cx="1134000" cy="113400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1043056" latinLnBrk="1"/>
              <a:endParaRPr sz="21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1" name="nppt_15083478080945432"/>
          <p:cNvGrpSpPr>
            <a:grpSpLocks/>
          </p:cNvGrpSpPr>
          <p:nvPr/>
        </p:nvGrpSpPr>
        <p:grpSpPr>
          <a:xfrm>
            <a:off x="5062291" y="3517345"/>
            <a:ext cx="540000" cy="540000"/>
            <a:chOff x="5062291" y="3517345"/>
            <a:chExt cx="540000" cy="540000"/>
          </a:xfrm>
        </p:grpSpPr>
        <p:cxnSp>
          <p:nvCxnSpPr>
            <p:cNvPr id="12" name="nppt_15083478080945433"/>
            <p:cNvCxnSpPr/>
            <p:nvPr/>
          </p:nvCxnSpPr>
          <p:spPr>
            <a:xfrm>
              <a:off x="5062291" y="3786551"/>
              <a:ext cx="540000" cy="1588"/>
            </a:xfrm>
            <a:prstGeom prst="line">
              <a:avLst/>
            </a:prstGeom>
            <a:ln w="6350" cap="flat">
              <a:solidFill>
                <a:schemeClr val="bg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nppt_15083478080945436"/>
            <p:cNvCxnSpPr/>
            <p:nvPr/>
          </p:nvCxnSpPr>
          <p:spPr>
            <a:xfrm rot="5400000">
              <a:off x="5062291" y="3786551"/>
              <a:ext cx="540000" cy="1588"/>
            </a:xfrm>
            <a:prstGeom prst="line">
              <a:avLst/>
            </a:prstGeom>
            <a:ln w="6350" cap="flat">
              <a:solidFill>
                <a:schemeClr val="bg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nppt_15083478080945439"/>
          <p:cNvSpPr/>
          <p:nvPr/>
        </p:nvSpPr>
        <p:spPr>
          <a:xfrm>
            <a:off x="3372373" y="3260794"/>
            <a:ext cx="1138631" cy="104400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sz="11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lang="ko-KR" altLang="ko-KR" sz="9600" b="1">
                <a:solidFill>
                  <a:schemeClr val="bg1">
                    <a:alpha val="100000"/>
                  </a:schemeClr>
                </a:solidFill>
                <a:ea typeface="나눔고딕"/>
              </a:rPr>
              <a:t>Q</a:t>
            </a:r>
          </a:p>
        </p:txBody>
      </p:sp>
      <p:grpSp>
        <p:nvGrpSpPr>
          <p:cNvPr id="15" name="nppt_15083478080945440"/>
          <p:cNvGrpSpPr>
            <a:grpSpLocks/>
          </p:cNvGrpSpPr>
          <p:nvPr/>
        </p:nvGrpSpPr>
        <p:grpSpPr>
          <a:xfrm>
            <a:off x="5898499" y="2977345"/>
            <a:ext cx="1620000" cy="1620000"/>
            <a:chOff x="5898499" y="2977345"/>
            <a:chExt cx="1620000" cy="1620000"/>
          </a:xfrm>
        </p:grpSpPr>
        <p:sp>
          <p:nvSpPr>
            <p:cNvPr id="16" name="nppt_15083478080945441"/>
            <p:cNvSpPr/>
            <p:nvPr/>
          </p:nvSpPr>
          <p:spPr>
            <a:xfrm>
              <a:off x="5898499" y="2977345"/>
              <a:ext cx="1620000" cy="1620000"/>
            </a:xfrm>
            <a:prstGeom prst="ellipse">
              <a:avLst/>
            </a:prstGeom>
            <a:solidFill>
              <a:srgbClr val="ee7700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1043056" latinLnBrk="1"/>
              <a:endParaRPr sz="21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nppt_15083478080945445"/>
            <p:cNvSpPr/>
            <p:nvPr/>
          </p:nvSpPr>
          <p:spPr>
            <a:xfrm>
              <a:off x="6141499" y="3220345"/>
              <a:ext cx="1134000" cy="113400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1043056" latinLnBrk="1"/>
              <a:endParaRPr sz="21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8" name="nppt_15083478080945449"/>
          <p:cNvSpPr/>
          <p:nvPr/>
        </p:nvSpPr>
        <p:spPr>
          <a:xfrm>
            <a:off x="6060323" y="3260794"/>
            <a:ext cx="1170175" cy="104400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sz="11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lang="ko-KR" altLang="ko-KR" sz="9600" b="1">
                <a:solidFill>
                  <a:schemeClr val="bg1">
                    <a:alpha val="100000"/>
                  </a:schemeClr>
                </a:solidFill>
                <a:ea typeface="나눔고딕"/>
              </a:rPr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083478080945953"/>
          <p:cNvSpPr/>
          <p:nvPr>
            <p:ph type="body" sz="quarter" idx="10"/>
          </p:nvPr>
        </p:nvSpPr>
        <p:spPr>
          <a:xfrm>
            <a:off x="2358000" y="414000"/>
            <a:ext cx="2519362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150"/>
              </a:spcBef>
              <a:buNone/>
            </a:pPr>
            <a:r>
              <a:rPr altLang="ko-KR" sz="750" b="1">
                <a:solidFill>
                  <a:srgbClr val="000000"/>
                </a:solidFill>
                <a:latin typeface="나눔고딕"/>
                <a:ea typeface="나눔고딕"/>
              </a:rPr>
              <a:t>벌레들로 인해 고통받는 전우들을 위한 효율적인 벌레 예빵 </a:t>
            </a:r>
          </a:p>
        </p:txBody>
      </p:sp>
      <p:sp>
        <p:nvSpPr>
          <p:cNvPr id="4" name="nppt_15083478080945954"/>
          <p:cNvSpPr/>
          <p:nvPr>
            <p:ph type="body" sz="quarter" idx="11"/>
          </p:nvPr>
        </p:nvSpPr>
        <p:spPr>
          <a:xfrm>
            <a:off x="5940000" y="414000"/>
            <a:ext cx="3297600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150"/>
              </a:spcBef>
              <a:buNone/>
            </a:pPr>
            <a:r>
              <a:rPr altLang="ko-KR" sz="750" b="1">
                <a:latin typeface="나눔고딕"/>
                <a:ea typeface="나눔고딕"/>
              </a:rPr>
              <a:t>마무리</a:t>
            </a:r>
            <a:br>
              <a:rPr lang="en-US" altLang="ko-KR"/>
            </a:br>
          </a:p>
        </p:txBody>
      </p:sp>
      <p:cxnSp>
        <p:nvCxnSpPr>
          <p:cNvPr id="5" name="nppt_15083478080945955"/>
          <p:cNvCxnSpPr/>
          <p:nvPr/>
        </p:nvCxnSpPr>
        <p:spPr>
          <a:xfrm>
            <a:off x="234880" y="3786551"/>
            <a:ext cx="1825650" cy="1588"/>
          </a:xfrm>
          <a:prstGeom prst="line">
            <a:avLst/>
          </a:prstGeom>
          <a:ln w="635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nppt_15083478080945958"/>
          <p:cNvCxnSpPr/>
          <p:nvPr/>
        </p:nvCxnSpPr>
        <p:spPr>
          <a:xfrm>
            <a:off x="8596357" y="3786551"/>
            <a:ext cx="1825650" cy="1588"/>
          </a:xfrm>
          <a:prstGeom prst="line">
            <a:avLst/>
          </a:prstGeom>
          <a:ln w="635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nppt_15083478080945970"/>
          <p:cNvGrpSpPr>
            <a:grpSpLocks/>
          </p:cNvGrpSpPr>
          <p:nvPr/>
        </p:nvGrpSpPr>
        <p:grpSpPr>
          <a:xfrm>
            <a:off x="5062291" y="3517345"/>
            <a:ext cx="540000" cy="540000"/>
            <a:chOff x="5062291" y="3517345"/>
            <a:chExt cx="540000" cy="540000"/>
          </a:xfrm>
        </p:grpSpPr>
        <p:cxnSp>
          <p:nvCxnSpPr>
            <p:cNvPr id="8" name="nppt_15083478080945971"/>
            <p:cNvCxnSpPr/>
            <p:nvPr/>
          </p:nvCxnSpPr>
          <p:spPr>
            <a:xfrm>
              <a:off x="5062291" y="3786551"/>
              <a:ext cx="540000" cy="1588"/>
            </a:xfrm>
            <a:prstGeom prst="line">
              <a:avLst/>
            </a:prstGeom>
            <a:ln w="6350" cap="flat">
              <a:solidFill>
                <a:schemeClr val="bg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nppt_15083478080945974"/>
            <p:cNvCxnSpPr/>
            <p:nvPr/>
          </p:nvCxnSpPr>
          <p:spPr>
            <a:xfrm rot="5400000">
              <a:off x="5062291" y="3786551"/>
              <a:ext cx="540000" cy="1588"/>
            </a:xfrm>
            <a:prstGeom prst="line">
              <a:avLst/>
            </a:prstGeom>
            <a:ln w="6350" cap="flat">
              <a:solidFill>
                <a:schemeClr val="bg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nppt_15083478080945977"/>
          <p:cNvSpPr/>
          <p:nvPr/>
        </p:nvSpPr>
        <p:spPr>
          <a:xfrm>
            <a:off x="2144826" y="3254418"/>
            <a:ext cx="6374928" cy="160585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sz="11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ctr" marL="390525" indent="-390525">
              <a:lnSpc>
                <a:spcPct val="100000"/>
              </a:lnSpc>
              <a:spcBef>
                <a:spcPts val="200"/>
              </a:spcBef>
              <a:buNone/>
            </a:pPr>
            <a:r>
              <a:rPr lang="ko-KR" altLang="ko-KR" sz="9600" b="1">
                <a:solidFill>
                  <a:schemeClr val="bg1">
                    <a:alpha val="100000"/>
                  </a:schemeClr>
                </a:solidFill>
                <a:ea typeface="나눔고딕"/>
              </a:rPr>
              <a:t>감사합니다.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/>
          <p:nvPr>
            <p:ph type="body" sz="quarter" idx="12"/>
          </p:nvPr>
        </p:nvSpPr>
        <p:spPr>
          <a:xfrm>
            <a:off x="5940000" y="1188207"/>
            <a:ext cx="3297600" cy="540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200"/>
              </a:lnSpc>
              <a:buNone/>
              <a:defRPr sz="2100" b="1" baseline="0" spc="7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85000"/>
              </a:lnSpc>
              <a:spcBef>
                <a:spcPts val="425"/>
              </a:spcBef>
              <a:buNone/>
            </a:pPr>
            <a:r>
              <a:rPr lang="ko-KR" altLang="ko-KR" sz="2100" b="1" spc="70">
                <a:solidFill>
                  <a:srgbClr val="ee7700"/>
                </a:solidFill>
                <a:ea typeface="나눔고딕"/>
              </a:rPr>
              <a:t>구상</a:t>
            </a:r>
          </a:p>
          <a:p>
            <a:pPr algn="l" marL="390525" indent="-390525">
              <a:lnSpc>
                <a:spcPct val="85000"/>
              </a:lnSpc>
              <a:spcBef>
                <a:spcPts val="425"/>
              </a:spcBef>
              <a:buNone/>
            </a:pPr>
            <a:r>
              <a:rPr lang="ko-KR" altLang="ko-KR" sz="2100" b="1" spc="70">
                <a:solidFill>
                  <a:srgbClr val="ee7700"/>
                </a:solidFill>
                <a:ea typeface="나눔고딕"/>
              </a:rPr>
              <a:t>설계도</a:t>
            </a:r>
          </a:p>
          <a:p>
            <a:pPr algn="l" marL="390525" indent="-390525">
              <a:lnSpc>
                <a:spcPct val="85000"/>
              </a:lnSpc>
              <a:spcBef>
                <a:spcPts val="425"/>
              </a:spcBef>
              <a:buNone/>
            </a:pPr>
            <a:r>
              <a:rPr lang="ko-KR" altLang="ko-KR" sz="2100" b="1" spc="70">
                <a:solidFill>
                  <a:srgbClr val="ee7700"/>
                </a:solidFill>
                <a:ea typeface="나눔고딕"/>
              </a:rPr>
              <a:t>제품 시연</a:t>
            </a:r>
          </a:p>
          <a:p>
            <a:pPr algn="l" marL="390525" indent="-390525">
              <a:lnSpc>
                <a:spcPct val="85000"/>
              </a:lnSpc>
              <a:spcBef>
                <a:spcPts val="425"/>
              </a:spcBef>
              <a:buNone/>
            </a:pPr>
            <a:r>
              <a:rPr lang="ko-KR" altLang="ko-KR" sz="2100" b="1" spc="70">
                <a:solidFill>
                  <a:srgbClr val="ee7700"/>
                </a:solidFill>
                <a:ea typeface="나눔고딕"/>
              </a:rPr>
              <a:t>개선점</a:t>
            </a:r>
          </a:p>
          <a:p>
            <a:pPr algn="l" marL="390525" indent="-390525">
              <a:lnSpc>
                <a:spcPct val="85000"/>
              </a:lnSpc>
              <a:spcBef>
                <a:spcPts val="425"/>
              </a:spcBef>
              <a:buNone/>
            </a:pPr>
            <a:r>
              <a:rPr lang="ko-KR" altLang="ko-KR" sz="2100" b="1" spc="70">
                <a:solidFill>
                  <a:srgbClr val="ee7700"/>
                </a:solidFill>
                <a:ea typeface="나눔고딕"/>
              </a:rPr>
              <a:t>발전 가능성</a:t>
            </a:r>
          </a:p>
        </p:txBody>
      </p:sp>
      <p:sp>
        <p:nvSpPr>
          <p:cNvPr id="4" name="slide2_shape2"/>
          <p:cNvSpPr/>
          <p:nvPr>
            <p:ph type="body" sz="quarter" idx="13"/>
          </p:nvPr>
        </p:nvSpPr>
        <p:spPr>
          <a:xfrm>
            <a:off x="5148000" y="1188207"/>
            <a:ext cx="792000" cy="540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200"/>
              </a:lnSpc>
              <a:buNone/>
              <a:defRPr sz="2100" b="1" baseline="0" spc="7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algn="l" marL="391146" indent="-391146" lvl="0" defTabSz="1043056" latinLnBrk="1">
              <a:lnSpc>
                <a:spcPts val="2200"/>
              </a:lnSpc>
              <a:spcBef>
                <a:spcPct val="20000"/>
              </a:spcBef>
              <a:buNone/>
            </a:pPr>
            <a:r>
              <a:rPr lang="en-US" altLang="ko-KR" sz="2100" b="1" baseline="0" spc="70" kern="1200">
                <a:solidFill>
                  <a:srgbClr val="ee7700"/>
                </a:solidFill>
                <a:latin typeface="나눔고딕"/>
                <a:ea typeface="나눔고딕"/>
                <a:cs typeface="+mn-cs"/>
              </a:rPr>
              <a:t>01.</a:t>
            </a:r>
          </a:p>
          <a:p>
            <a:pPr algn="l" marL="391146" indent="-391146" lvl="0" defTabSz="1043056" latinLnBrk="1">
              <a:lnSpc>
                <a:spcPts val="2200"/>
              </a:lnSpc>
              <a:spcBef>
                <a:spcPct val="20000"/>
              </a:spcBef>
              <a:buNone/>
            </a:pPr>
            <a:r>
              <a:rPr lang="en-US" altLang="ko-KR" sz="2100" b="1" baseline="0" spc="70" kern="1200">
                <a:solidFill>
                  <a:srgbClr val="ee7700"/>
                </a:solidFill>
                <a:latin typeface="나눔고딕"/>
                <a:ea typeface="나눔고딕"/>
                <a:cs typeface="+mn-cs"/>
              </a:rPr>
              <a:t>02.</a:t>
            </a:r>
          </a:p>
          <a:p>
            <a:pPr algn="l" marL="391146" indent="-391146" lvl="0" defTabSz="1043056" latinLnBrk="1">
              <a:lnSpc>
                <a:spcPts val="2200"/>
              </a:lnSpc>
              <a:spcBef>
                <a:spcPct val="20000"/>
              </a:spcBef>
              <a:buNone/>
            </a:pPr>
            <a:r>
              <a:rPr lang="en-US" altLang="ko-KR" sz="2100" b="1" baseline="0" spc="70" kern="1200">
                <a:solidFill>
                  <a:srgbClr val="ee7700"/>
                </a:solidFill>
                <a:latin typeface="나눔고딕"/>
                <a:ea typeface="나눔고딕"/>
                <a:cs typeface="+mn-cs"/>
              </a:rPr>
              <a:t>03.</a:t>
            </a:r>
          </a:p>
          <a:p>
            <a:pPr algn="l" marL="391146" indent="-391146" lvl="0" defTabSz="1043056" latinLnBrk="1">
              <a:lnSpc>
                <a:spcPts val="2200"/>
              </a:lnSpc>
              <a:spcBef>
                <a:spcPct val="20000"/>
              </a:spcBef>
              <a:buNone/>
            </a:pPr>
            <a:r>
              <a:rPr lang="en-US" altLang="ko-KR" sz="2100" b="1" baseline="0" spc="70" kern="1200">
                <a:solidFill>
                  <a:srgbClr val="ee7700"/>
                </a:solidFill>
                <a:latin typeface="나눔고딕"/>
                <a:ea typeface="나눔고딕"/>
                <a:cs typeface="+mn-cs"/>
              </a:rPr>
              <a:t>04.</a:t>
            </a:r>
          </a:p>
          <a:p>
            <a:pPr algn="l" marL="391146" indent="-391146" lvl="0" defTabSz="1043056" latinLnBrk="1">
              <a:lnSpc>
                <a:spcPts val="2200"/>
              </a:lnSpc>
              <a:spcBef>
                <a:spcPct val="20000"/>
              </a:spcBef>
              <a:buNone/>
            </a:pPr>
            <a:r>
              <a:rPr lang="en-US" altLang="ko-KR" sz="2100" b="1" baseline="0" spc="70" kern="1200">
                <a:solidFill>
                  <a:srgbClr val="ee7700"/>
                </a:solidFill>
                <a:latin typeface="나눔고딕"/>
                <a:ea typeface="나눔고딕"/>
                <a:cs typeface="+mn-cs"/>
              </a:rPr>
              <a:t>05.</a:t>
            </a:r>
            <a:endParaRPr sz="2100" b="1" baseline="0" spc="70" kern="1200">
              <a:solidFill>
                <a:srgbClr val="ee7700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5" name="slide2_shape3"/>
          <p:cNvSpPr/>
          <p:nvPr>
            <p:ph type="body" sz="quarter" idx="10"/>
          </p:nvPr>
        </p:nvSpPr>
        <p:spPr>
          <a:xfrm>
            <a:off x="2358000" y="414000"/>
            <a:ext cx="2519362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150"/>
              </a:spcBef>
              <a:buNone/>
            </a:pPr>
            <a:r>
              <a:rPr altLang="ko-KR" sz="750" b="1">
                <a:latin typeface="나눔고딕"/>
                <a:ea typeface="나눔고딕"/>
              </a:rPr>
              <a:t>벌레들로 인해 고통받는 전우들을 위한 효율적인 벌레 예빵 </a:t>
            </a:r>
          </a:p>
        </p:txBody>
      </p:sp>
      <p:sp>
        <p:nvSpPr>
          <p:cNvPr id="6" name="slide2_shape4"/>
          <p:cNvSpPr/>
          <p:nvPr>
            <p:ph type="body" sz="quarter" idx="11"/>
          </p:nvPr>
        </p:nvSpPr>
        <p:spPr>
          <a:xfrm>
            <a:off x="5940000" y="414000"/>
            <a:ext cx="3297600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algn="l" marL="391146" indent="-391146" lvl="0" defTabSz="1043056" latinLnBrk="1">
              <a:spcBef>
                <a:spcPct val="20000"/>
              </a:spcBef>
              <a:buNone/>
            </a:pPr>
            <a:r>
              <a:rPr lang="ko-KR" altLang="en-US" sz="750" b="1" baseline="0" kern="1200">
                <a:solidFill>
                  <a:schemeClr val="tx1"/>
                </a:solidFill>
                <a:latin typeface="나눔고딕"/>
                <a:ea typeface="나눔고딕"/>
                <a:cs typeface="+mn-cs"/>
              </a:rPr>
              <a:t>목차</a:t>
            </a:r>
            <a:endParaRPr sz="750" b="1" baseline="0" kern="1200">
              <a:solidFill>
                <a:schemeClr val="tx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7" name="nppt_15083350051691482"/>
          <p:cNvSpPr/>
          <p:nvPr>
            <p:ph type="body" sz="quarter" idx="15"/>
          </p:nvPr>
        </p:nvSpPr>
        <p:spPr>
          <a:xfrm rot="-2700000">
            <a:off x="543846" y="2447073"/>
            <a:ext cx="3362526" cy="26726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500"/>
              </a:lnSpc>
              <a:buNone/>
              <a:tabLst>
                <a:tab algn="l" pos="1792288"/>
              </a:tabLst>
              <a:defRPr sz="10800" b="1" baseline="0" spc="15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algn="l" marL="396875" indent="-396875">
              <a:lnSpc>
                <a:spcPct val="49000"/>
              </a:lnSpc>
              <a:spcBef>
                <a:spcPts val="2150"/>
              </a:spcBef>
              <a:buNone/>
            </a:pPr>
            <a:r>
              <a:rPr altLang="ko-KR" sz="10800" b="1">
                <a:solidFill>
                  <a:srgbClr val="46cdff">
                    <a:alpha val="100000"/>
                  </a:srgbClr>
                </a:solidFill>
                <a:latin typeface="나눔고딕"/>
                <a:ea typeface="나눔고딕"/>
              </a:rPr>
              <a:t/>
            </a:r>
          </a:p>
          <a:p>
            <a:pPr algn="l" marL="396875" indent="-396875">
              <a:lnSpc>
                <a:spcPct val="49000"/>
              </a:lnSpc>
              <a:spcBef>
                <a:spcPts val="2150"/>
              </a:spcBef>
              <a:buNone/>
            </a:pPr>
            <a:r>
              <a:rPr altLang="ko-KR" sz="10800" b="1">
                <a:solidFill>
                  <a:srgbClr val="46cdff">
                    <a:alpha val="100000"/>
                  </a:srgbClr>
                </a:solidFill>
                <a:latin typeface="나눔고딕"/>
                <a:ea typeface="나눔고딕"/>
              </a:rPr>
              <a:t>고통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083478080941660"/>
          <p:cNvSpPr/>
          <p:nvPr/>
        </p:nvSpPr>
        <p:spPr>
          <a:xfrm>
            <a:off x="6474396" y="1135582"/>
            <a:ext cx="536247" cy="615107"/>
          </a:xfrm>
          <a:prstGeom prst="rect">
            <a:avLst/>
          </a:prstGeom>
          <a:solidFill>
            <a:schemeClr val="lt1"/>
          </a:solidFill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21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  <p:sp>
        <p:nvSpPr>
          <p:cNvPr id="4" name="slide4_shape7"/>
          <p:cNvSpPr/>
          <p:nvPr>
            <p:ph type="body" sz="quarter" idx="10"/>
          </p:nvPr>
        </p:nvSpPr>
        <p:spPr>
          <a:xfrm>
            <a:off x="2358000" y="414000"/>
            <a:ext cx="2519362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150"/>
              </a:spcBef>
              <a:buNone/>
            </a:pPr>
            <a:r>
              <a:rPr altLang="ko-KR" sz="750" b="1">
                <a:solidFill>
                  <a:srgbClr val="000000"/>
                </a:solidFill>
                <a:latin typeface="나눔고딕"/>
                <a:ea typeface="나눔고딕"/>
              </a:rPr>
              <a:t>벌레들로 인해 고통받는 전우들을 위한 효율적인 벌레 예빵 </a:t>
            </a:r>
          </a:p>
        </p:txBody>
      </p:sp>
      <p:sp>
        <p:nvSpPr>
          <p:cNvPr id="5" name="slide4_shape8"/>
          <p:cNvSpPr/>
          <p:nvPr>
            <p:ph type="body" sz="quarter" idx="11"/>
          </p:nvPr>
        </p:nvSpPr>
        <p:spPr>
          <a:xfrm>
            <a:off x="5940000" y="414000"/>
            <a:ext cx="3297600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150"/>
              </a:spcBef>
              <a:buNone/>
            </a:pPr>
            <a:r>
              <a:rPr altLang="ko-KR" sz="750" b="1">
                <a:latin typeface="나눔고딕"/>
                <a:ea typeface="나눔고딕"/>
              </a:rPr>
              <a:t>구상</a:t>
            </a:r>
            <a:br>
              <a:rPr lang="en-US" altLang="ko-KR"/>
            </a:br>
          </a:p>
        </p:txBody>
      </p:sp>
      <p:sp>
        <p:nvSpPr>
          <p:cNvPr id="6" name="slide4_shape9"/>
          <p:cNvSpPr/>
          <p:nvPr>
            <p:ph type="body" sz="quarter" idx="12"/>
          </p:nvPr>
        </p:nvSpPr>
        <p:spPr>
          <a:xfrm>
            <a:off x="3617681" y="1443135"/>
            <a:ext cx="3432222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600"/>
              </a:lnSpc>
              <a:buNone/>
              <a:defRPr sz="2400" b="1" baseline="0" spc="7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algn="l" marL="393700" indent="-393700">
              <a:lnSpc>
                <a:spcPct val="88000"/>
              </a:lnSpc>
              <a:spcBef>
                <a:spcPts val="450"/>
              </a:spcBef>
              <a:buNone/>
            </a:pPr>
            <a:r>
              <a:rPr lang="ko-KR" altLang="ko-KR" sz="6600" b="1" spc="70">
                <a:solidFill>
                  <a:srgbClr val="ee7700"/>
                </a:solidFill>
                <a:ea typeface="나눔고딕"/>
              </a:rPr>
              <a:t>기본 배경</a:t>
            </a:r>
          </a:p>
        </p:txBody>
      </p:sp>
      <p:cxnSp>
        <p:nvCxnSpPr>
          <p:cNvPr id="7" name="slide4_shape21"/>
          <p:cNvCxnSpPr/>
          <p:nvPr/>
        </p:nvCxnSpPr>
        <p:spPr>
          <a:xfrm>
            <a:off x="252000" y="3777422"/>
            <a:ext cx="1080000" cy="1588"/>
          </a:xfrm>
          <a:prstGeom prst="line">
            <a:avLst/>
          </a:prstGeom>
          <a:ln w="6350" cap="flat">
            <a:solidFill>
              <a:srgbClr val="ee77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lide4_shape22"/>
          <p:cNvCxnSpPr/>
          <p:nvPr/>
        </p:nvCxnSpPr>
        <p:spPr>
          <a:xfrm>
            <a:off x="9306000" y="3777422"/>
            <a:ext cx="1080000" cy="1588"/>
          </a:xfrm>
          <a:prstGeom prst="line">
            <a:avLst/>
          </a:prstGeom>
          <a:ln w="6350" cap="flat">
            <a:solidFill>
              <a:srgbClr val="ee77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nppt_15083478080943238"/>
          <p:cNvGrpSpPr>
            <a:grpSpLocks/>
          </p:cNvGrpSpPr>
          <p:nvPr/>
        </p:nvGrpSpPr>
        <p:grpSpPr>
          <a:xfrm>
            <a:off x="1799998" y="2968216"/>
            <a:ext cx="1620000" cy="1620000"/>
            <a:chOff x="1799998" y="2968216"/>
            <a:chExt cx="1620000" cy="1620000"/>
          </a:xfrm>
        </p:grpSpPr>
        <p:sp>
          <p:nvSpPr>
            <p:cNvPr id="10" name="nppt_15083478080943239"/>
            <p:cNvSpPr/>
            <p:nvPr/>
          </p:nvSpPr>
          <p:spPr>
            <a:xfrm>
              <a:off x="1799998" y="2968216"/>
              <a:ext cx="1620000" cy="1620000"/>
            </a:xfrm>
            <a:prstGeom prst="ellipse">
              <a:avLst/>
            </a:prstGeom>
            <a:solidFill>
              <a:srgbClr val="ee7700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1043056" latinLnBrk="1"/>
              <a:endParaRPr sz="21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nppt_15083478080943243"/>
            <p:cNvSpPr/>
            <p:nvPr/>
          </p:nvSpPr>
          <p:spPr>
            <a:xfrm>
              <a:off x="2042998" y="3211216"/>
              <a:ext cx="1134000" cy="1134000"/>
            </a:xfrm>
            <a:prstGeom prst="ellipse">
              <a:avLst/>
            </a:prstGeom>
            <a:solidFill>
              <a:srgbClr val="000000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>
                <a:lnSpc>
                  <a:spcPct val="100000"/>
                </a:lnSpc>
                <a:buNone/>
              </a:pPr>
              <a:r>
                <a:rPr lang="en-US" altLang="ko-KR" sz="2100">
                  <a:solidFill>
                    <a:srgbClr val="000000">
                      <a:alpha val="100000"/>
                    </a:srgbClr>
                  </a:solidFill>
                  <a:latin typeface="맑은 고딕"/>
                </a:rPr>
                <a:t/>
              </a:r>
            </a:p>
          </p:txBody>
        </p:sp>
      </p:grpSp>
      <p:grpSp>
        <p:nvGrpSpPr>
          <p:cNvPr id="12" name="nppt_15083478080943247"/>
          <p:cNvGrpSpPr>
            <a:grpSpLocks/>
          </p:cNvGrpSpPr>
          <p:nvPr/>
        </p:nvGrpSpPr>
        <p:grpSpPr>
          <a:xfrm>
            <a:off x="4543414" y="2968216"/>
            <a:ext cx="1620000" cy="1620000"/>
            <a:chOff x="4543414" y="2968216"/>
            <a:chExt cx="1620000" cy="1620000"/>
          </a:xfrm>
        </p:grpSpPr>
        <p:sp>
          <p:nvSpPr>
            <p:cNvPr id="13" name="nppt_15083478080943248"/>
            <p:cNvSpPr/>
            <p:nvPr/>
          </p:nvSpPr>
          <p:spPr>
            <a:xfrm>
              <a:off x="4543414" y="2968216"/>
              <a:ext cx="1620000" cy="1620000"/>
            </a:xfrm>
            <a:prstGeom prst="ellipse">
              <a:avLst/>
            </a:prstGeom>
            <a:solidFill>
              <a:srgbClr val="54c3f1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1043056" latinLnBrk="1"/>
              <a:endParaRPr sz="21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nppt_15083478080943252"/>
            <p:cNvSpPr/>
            <p:nvPr/>
          </p:nvSpPr>
          <p:spPr>
            <a:xfrm>
              <a:off x="4786414" y="3211216"/>
              <a:ext cx="1134000" cy="1134000"/>
            </a:xfrm>
            <a:prstGeom prst="ellipse">
              <a:avLst/>
            </a:prstGeom>
            <a:solidFill>
              <a:srgbClr val="000000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1043056" latinLnBrk="1"/>
              <a:endParaRPr sz="21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5" name="nppt_15083478080943256"/>
          <p:cNvGrpSpPr>
            <a:grpSpLocks/>
          </p:cNvGrpSpPr>
          <p:nvPr/>
        </p:nvGrpSpPr>
        <p:grpSpPr>
          <a:xfrm>
            <a:off x="7268461" y="2968216"/>
            <a:ext cx="1620000" cy="1620000"/>
            <a:chOff x="7268461" y="2968216"/>
            <a:chExt cx="1620000" cy="1620000"/>
          </a:xfrm>
        </p:grpSpPr>
        <p:sp>
          <p:nvSpPr>
            <p:cNvPr id="16" name="nppt_15083478080943257"/>
            <p:cNvSpPr/>
            <p:nvPr/>
          </p:nvSpPr>
          <p:spPr>
            <a:xfrm>
              <a:off x="7268461" y="2968216"/>
              <a:ext cx="1620000" cy="1620000"/>
            </a:xfrm>
            <a:prstGeom prst="ellipse">
              <a:avLst/>
            </a:prstGeom>
            <a:solidFill>
              <a:srgbClr val="ee7700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1043056" latinLnBrk="1"/>
              <a:endParaRPr sz="21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nppt_15083478080943261"/>
            <p:cNvSpPr/>
            <p:nvPr/>
          </p:nvSpPr>
          <p:spPr>
            <a:xfrm>
              <a:off x="7511461" y="3211216"/>
              <a:ext cx="1134000" cy="1134000"/>
            </a:xfrm>
            <a:prstGeom prst="ellipse">
              <a:avLst/>
            </a:prstGeom>
            <a:solidFill>
              <a:srgbClr val="000000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1043056" latinLnBrk="1"/>
              <a:endParaRPr sz="21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8" name="nppt_15083478080943267"/>
          <p:cNvSpPr/>
          <p:nvPr/>
        </p:nvSpPr>
        <p:spPr>
          <a:xfrm>
            <a:off x="2029851" y="3260794"/>
            <a:ext cx="1107087" cy="104400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sz="11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altLang="ko-KR" sz="2400" b="1">
                <a:solidFill>
                  <a:srgbClr val="ffffff"/>
                </a:solidFill>
                <a:latin typeface="나눔고딕"/>
                <a:ea typeface="나눔고딕"/>
              </a:rPr>
              <a:t>초음파</a:t>
            </a:r>
          </a:p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altLang="ko-KR" sz="2400" b="1">
                <a:solidFill>
                  <a:srgbClr val="ffffff"/>
                </a:solidFill>
                <a:latin typeface="나눔고딕"/>
                <a:ea typeface="나눔고딕"/>
              </a:rPr>
              <a:t>센서</a:t>
            </a:r>
          </a:p>
        </p:txBody>
      </p:sp>
      <p:sp>
        <p:nvSpPr>
          <p:cNvPr id="19" name="nppt_15083478080943270"/>
          <p:cNvSpPr/>
          <p:nvPr/>
        </p:nvSpPr>
        <p:spPr>
          <a:xfrm>
            <a:off x="4784098" y="3260794"/>
            <a:ext cx="1091315" cy="104400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sz="11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altLang="ko-KR" sz="2400" b="1">
                <a:solidFill>
                  <a:srgbClr val="ffffff"/>
                </a:solidFill>
                <a:latin typeface="나눔고딕"/>
                <a:ea typeface="나눔고딕"/>
              </a:rPr>
              <a:t>서보</a:t>
            </a:r>
          </a:p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altLang="ko-KR" sz="2400" b="1">
                <a:solidFill>
                  <a:srgbClr val="ffffff"/>
                </a:solidFill>
                <a:latin typeface="나눔고딕"/>
                <a:ea typeface="나눔고딕"/>
              </a:rPr>
              <a:t>모터</a:t>
            </a:r>
          </a:p>
        </p:txBody>
      </p:sp>
      <p:sp>
        <p:nvSpPr>
          <p:cNvPr id="20" name="nppt_15083478080943273"/>
          <p:cNvSpPr/>
          <p:nvPr/>
        </p:nvSpPr>
        <p:spPr>
          <a:xfrm>
            <a:off x="7477601" y="3260794"/>
            <a:ext cx="1122859" cy="104400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sz="11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altLang="ko-KR" sz="2400" b="1">
                <a:solidFill>
                  <a:srgbClr val="ffffff"/>
                </a:solidFill>
                <a:latin typeface="나눔고딕"/>
                <a:ea typeface="나눔고딕"/>
              </a:rPr>
              <a:t>조도</a:t>
            </a:r>
          </a:p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altLang="ko-KR" sz="2400" b="1">
                <a:solidFill>
                  <a:srgbClr val="ffffff"/>
                </a:solidFill>
                <a:latin typeface="나눔고딕"/>
                <a:ea typeface="나눔고딕"/>
              </a:rPr>
              <a:t>센서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5083765742421159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058" y="3720607"/>
            <a:ext cx="2968622" cy="2972723"/>
          </a:xfrm>
          <a:prstGeom prst="rect">
            <a:avLst/>
          </a:prstGeom>
        </p:spPr>
      </p:pic>
      <p:pic>
        <p:nvPicPr>
          <p:cNvPr id="4" name="nppt_15083765742423028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2388" y="1764001"/>
            <a:ext cx="2968622" cy="2972723"/>
          </a:xfrm>
          <a:prstGeom prst="rect">
            <a:avLst/>
          </a:prstGeom>
        </p:spPr>
      </p:pic>
      <p:pic>
        <p:nvPicPr>
          <p:cNvPr id="5" name="nppt_15083765742423149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06532" y="3720607"/>
            <a:ext cx="2968622" cy="2972723"/>
          </a:xfrm>
          <a:prstGeom prst="rect">
            <a:avLst/>
          </a:prstGeom>
        </p:spPr>
      </p:pic>
      <p:sp>
        <p:nvSpPr>
          <p:cNvPr id="6" name="nppt_15083765742421124"/>
          <p:cNvSpPr/>
          <p:nvPr>
            <p:ph type="body" sz="quarter" idx="10"/>
          </p:nvPr>
        </p:nvSpPr>
        <p:spPr>
          <a:xfrm>
            <a:off x="2358000" y="414000"/>
            <a:ext cx="2519362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150"/>
              </a:spcBef>
              <a:buNone/>
            </a:pPr>
            <a:r>
              <a:rPr altLang="ko-KR" sz="750" b="1">
                <a:solidFill>
                  <a:srgbClr val="000000"/>
                </a:solidFill>
                <a:latin typeface="나눔고딕"/>
                <a:ea typeface="나눔고딕"/>
              </a:rPr>
              <a:t>벌레들로 인해 고통받는 전우들을 위한 효율적인 벌레 예빵 </a:t>
            </a:r>
          </a:p>
        </p:txBody>
      </p:sp>
      <p:sp>
        <p:nvSpPr>
          <p:cNvPr id="7" name="nppt_15083765742421130"/>
          <p:cNvSpPr/>
          <p:nvPr>
            <p:ph type="body" sz="quarter" idx="11"/>
          </p:nvPr>
        </p:nvSpPr>
        <p:spPr>
          <a:xfrm>
            <a:off x="5940000" y="414000"/>
            <a:ext cx="3297600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150"/>
              </a:spcBef>
              <a:buNone/>
            </a:pPr>
            <a:r>
              <a:rPr lang="ko-KR" altLang="ko-KR" sz="750" b="1">
                <a:solidFill>
                  <a:schemeClr val="tx1">
                    <a:alpha val="100000"/>
                  </a:schemeClr>
                </a:solidFill>
                <a:ea typeface="나눔고딕"/>
              </a:rPr>
              <a:t>구상</a:t>
            </a:r>
          </a:p>
        </p:txBody>
      </p:sp>
      <p:sp>
        <p:nvSpPr>
          <p:cNvPr id="8" name="nppt_15083765742421139"/>
          <p:cNvSpPr/>
          <p:nvPr>
            <p:ph type="body" sz="quarter" idx="12"/>
          </p:nvPr>
        </p:nvSpPr>
        <p:spPr>
          <a:xfrm>
            <a:off x="5148269" y="2033872"/>
            <a:ext cx="1583461" cy="47236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600"/>
              </a:lnSpc>
              <a:buNone/>
              <a:defRPr sz="2400" b="1" baseline="0" spc="7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88000"/>
              </a:lnSpc>
              <a:spcBef>
                <a:spcPts val="475"/>
              </a:spcBef>
              <a:buNone/>
            </a:pPr>
            <a:r>
              <a:rPr altLang="ko-KR" sz="2400" b="1">
                <a:solidFill>
                  <a:srgbClr val="ee7700"/>
                </a:solidFill>
                <a:latin typeface="나눔고딕"/>
                <a:ea typeface="나눔고딕"/>
              </a:rPr>
              <a:t>벌레 퇴치기</a:t>
            </a:r>
          </a:p>
        </p:txBody>
      </p:sp>
      <p:pic>
        <p:nvPicPr>
          <p:cNvPr id="9" name="nppt_15083765742421607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369" y="5530511"/>
            <a:ext cx="979382" cy="1021246"/>
          </a:xfrm>
          <a:prstGeom prst="rect">
            <a:avLst/>
          </a:prstGeom>
        </p:spPr>
      </p:pic>
      <p:pic>
        <p:nvPicPr>
          <p:cNvPr id="10" name="nppt_15083765742421617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46700" y="3640195"/>
            <a:ext cx="912636" cy="1068466"/>
          </a:xfrm>
          <a:prstGeom prst="rect">
            <a:avLst/>
          </a:prstGeom>
        </p:spPr>
      </p:pic>
      <p:pic>
        <p:nvPicPr>
          <p:cNvPr id="11" name="nppt_15083765742421612" descr="이미지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90844" y="5530511"/>
            <a:ext cx="1006936" cy="999678"/>
          </a:xfrm>
          <a:prstGeom prst="rect">
            <a:avLst/>
          </a:prstGeom>
        </p:spPr>
      </p:pic>
      <p:cxnSp>
        <p:nvCxnSpPr>
          <p:cNvPr id="12" name="nppt_15083765742424303"/>
          <p:cNvCxnSpPr>
            <a:stCxn id="4" idx="1"/>
            <a:endCxn id="3" idx="0"/>
          </p:cNvCxnSpPr>
          <p:nvPr/>
        </p:nvCxnSpPr>
        <p:spPr>
          <a:xfrm flipV="1" rot="10800000">
            <a:off x="2133369" y="3250362"/>
            <a:ext cx="1729019" cy="470244"/>
          </a:xfrm>
          <a:prstGeom prst="bentConnector2">
            <a:avLst/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cxnSp>
        <p:nvCxnSpPr>
          <p:cNvPr id="13" name="nppt_15083765742424311"/>
          <p:cNvCxnSpPr>
            <a:stCxn id="3" idx="3"/>
            <a:endCxn id="4" idx="2"/>
          </p:cNvCxnSpPr>
          <p:nvPr/>
        </p:nvCxnSpPr>
        <p:spPr>
          <a:xfrm flipV="1">
            <a:off x="3617681" y="4736724"/>
            <a:ext cx="1729019" cy="470244"/>
          </a:xfrm>
          <a:prstGeom prst="bentConnector2">
            <a:avLst/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cxnSp>
        <p:nvCxnSpPr>
          <p:cNvPr id="14" name="nppt_15083765742424319"/>
          <p:cNvCxnSpPr>
            <a:stCxn id="4" idx="3"/>
            <a:endCxn id="5" idx="0"/>
          </p:cNvCxnSpPr>
          <p:nvPr/>
        </p:nvCxnSpPr>
        <p:spPr>
          <a:xfrm>
            <a:off x="6831011" y="3250362"/>
            <a:ext cx="1659832" cy="470244"/>
          </a:xfrm>
          <a:prstGeom prst="bentConnector2">
            <a:avLst/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cxnSp>
        <p:nvCxnSpPr>
          <p:cNvPr id="15" name="nppt_15083765742424327"/>
          <p:cNvCxnSpPr>
            <a:stCxn id="5" idx="1"/>
            <a:endCxn id="10" idx="2"/>
          </p:cNvCxnSpPr>
          <p:nvPr/>
        </p:nvCxnSpPr>
        <p:spPr>
          <a:xfrm rot="10800000">
            <a:off x="5803018" y="4708661"/>
            <a:ext cx="1203514" cy="498307"/>
          </a:xfrm>
          <a:prstGeom prst="bentConnector2">
            <a:avLst/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sp>
        <p:nvSpPr>
          <p:cNvPr id="16" name="nppt_15083765742421136"/>
          <p:cNvSpPr/>
          <p:nvPr>
            <p:ph type="body" sz="quarter" idx="13"/>
          </p:nvPr>
        </p:nvSpPr>
        <p:spPr>
          <a:xfrm>
            <a:off x="5940000" y="4851181"/>
            <a:ext cx="850092" cy="241329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50"/>
              </a:lnSpc>
              <a:buNone/>
              <a:defRPr sz="750" b="1" baseline="0">
                <a:solidFill>
                  <a:srgbClr val="54c3f1"/>
                </a:solidFill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7000"/>
              </a:lnSpc>
              <a:spcBef>
                <a:spcPts val="150"/>
              </a:spcBef>
              <a:buNone/>
            </a:pPr>
            <a:r>
              <a:rPr lang="ko-KR" altLang="ko-KR" sz="1200" b="1">
                <a:solidFill>
                  <a:srgbClr val="54c3f1"/>
                </a:solidFill>
                <a:ea typeface="나눔고딕"/>
              </a:rPr>
              <a:t>+ 서보 모터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083478080942131"/>
          <p:cNvSpPr/>
          <p:nvPr/>
        </p:nvSpPr>
        <p:spPr>
          <a:xfrm>
            <a:off x="6474396" y="1135582"/>
            <a:ext cx="536247" cy="615107"/>
          </a:xfrm>
          <a:prstGeom prst="rect">
            <a:avLst/>
          </a:prstGeom>
          <a:solidFill>
            <a:schemeClr val="lt1"/>
          </a:solidFill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21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  <p:sp>
        <p:nvSpPr>
          <p:cNvPr id="4" name="nppt_15083478080942172"/>
          <p:cNvSpPr/>
          <p:nvPr>
            <p:ph type="body" sz="quarter" idx="15"/>
          </p:nvPr>
        </p:nvSpPr>
        <p:spPr>
          <a:xfrm>
            <a:off x="1439999" y="5131612"/>
            <a:ext cx="2340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4100" baseline="0" spc="-150">
                <a:solidFill>
                  <a:srgbClr val="ee7700"/>
                </a:solidFill>
                <a:latin typeface="나눔고딕 ExtraBold"/>
                <a:ea typeface="나눔고딕 ExtraBold"/>
              </a:defRPr>
            </a:lvl1pPr>
          </a:lstStyle>
          <a:p>
            <a:pPr algn="l" marL="304800" indent="-304800">
              <a:lnSpc>
                <a:spcPct val="100000"/>
              </a:lnSpc>
              <a:spcBef>
                <a:spcPts val="650"/>
              </a:spcBef>
              <a:buNone/>
            </a:pPr>
            <a:r>
              <a:rPr lang="en-US" altLang="ko-KR" sz="2800" spc="-150">
                <a:solidFill>
                  <a:srgbClr val="ee7700"/>
                </a:solidFill>
                <a:latin typeface="나눔고딕 ExtraBold"/>
              </a:rPr>
              <a:t>→택트 스위치</a:t>
            </a:r>
          </a:p>
        </p:txBody>
      </p:sp>
      <p:sp>
        <p:nvSpPr>
          <p:cNvPr id="5" name="nppt_15083478080942173"/>
          <p:cNvSpPr/>
          <p:nvPr>
            <p:ph type="body" sz="quarter" idx="16"/>
          </p:nvPr>
        </p:nvSpPr>
        <p:spPr>
          <a:xfrm>
            <a:off x="4178284" y="5131612"/>
            <a:ext cx="2340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4100" baseline="0" spc="-150">
                <a:solidFill>
                  <a:srgbClr val="ee7700"/>
                </a:solidFill>
                <a:latin typeface="나눔고딕 ExtraBold"/>
                <a:ea typeface="나눔고딕 ExtraBold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825"/>
              </a:spcBef>
              <a:buNone/>
            </a:pPr>
            <a:r>
              <a:rPr lang="en-US" altLang="ko-KR" sz="2800" spc="-150">
                <a:solidFill>
                  <a:srgbClr val="ee7700"/>
                </a:solidFill>
                <a:latin typeface="나눔고딕 ExtraBold"/>
              </a:rPr>
              <a:t>→On/Off 방식</a:t>
            </a:r>
          </a:p>
        </p:txBody>
      </p:sp>
      <p:sp>
        <p:nvSpPr>
          <p:cNvPr id="6" name="nppt_15083478080942174"/>
          <p:cNvSpPr/>
          <p:nvPr>
            <p:ph type="body" sz="quarter" idx="17"/>
          </p:nvPr>
        </p:nvSpPr>
        <p:spPr>
          <a:xfrm>
            <a:off x="6916759" y="5131612"/>
            <a:ext cx="2340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4100" baseline="0" spc="-150">
                <a:solidFill>
                  <a:srgbClr val="ee7700"/>
                </a:solidFill>
                <a:latin typeface="나눔고딕 ExtraBold"/>
                <a:ea typeface="나눔고딕 ExtraBold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825"/>
              </a:spcBef>
              <a:buNone/>
            </a:pPr>
            <a:r>
              <a:rPr lang="en-US" altLang="ko-KR" sz="2400" spc="-150">
                <a:solidFill>
                  <a:srgbClr val="ee7700"/>
                </a:solidFill>
                <a:latin typeface="나눔고딕 ExtraBold"/>
              </a:rPr>
              <a:t>→조도 센서 제외</a:t>
            </a:r>
          </a:p>
        </p:txBody>
      </p:sp>
      <p:sp>
        <p:nvSpPr>
          <p:cNvPr id="7" name="nppt_15083478080942176"/>
          <p:cNvSpPr/>
          <p:nvPr>
            <p:ph type="body" sz="quarter" idx="19"/>
          </p:nvPr>
        </p:nvSpPr>
        <p:spPr>
          <a:xfrm>
            <a:off x="4178283" y="6007924"/>
            <a:ext cx="2340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200" b="1" baseline="0" spc="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250"/>
              </a:spcBef>
              <a:buNone/>
            </a:pPr>
            <a:r>
              <a:rPr lang="ko-KR" altLang="ko-KR" sz="1200" b="1" spc="0">
                <a:solidFill>
                  <a:srgbClr val="ee7700"/>
                </a:solidFill>
                <a:ea typeface="나눔고딕"/>
              </a:rPr>
              <a:t>택트 스위치가 누르는 상태로</a:t>
            </a:r>
          </a:p>
          <a:p>
            <a:pPr algn="l" marL="390525" indent="-390525">
              <a:lnSpc>
                <a:spcPct val="100000"/>
              </a:lnSpc>
              <a:spcBef>
                <a:spcPts val="250"/>
              </a:spcBef>
              <a:buNone/>
            </a:pPr>
            <a:r>
              <a:rPr lang="ko-KR" altLang="ko-KR" sz="1200" b="1" spc="0">
                <a:solidFill>
                  <a:srgbClr val="ee7700"/>
                </a:solidFill>
                <a:ea typeface="나눔고딕"/>
              </a:rPr>
              <a:t>유지 되지 않음</a:t>
            </a:r>
          </a:p>
        </p:txBody>
      </p:sp>
      <p:sp>
        <p:nvSpPr>
          <p:cNvPr id="8" name="nppt_15083478080942177"/>
          <p:cNvSpPr/>
          <p:nvPr>
            <p:ph type="body" sz="quarter" idx="20"/>
          </p:nvPr>
        </p:nvSpPr>
        <p:spPr>
          <a:xfrm>
            <a:off x="6916759" y="6007924"/>
            <a:ext cx="2340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200" b="1" baseline="0" spc="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250"/>
              </a:spcBef>
              <a:buNone/>
            </a:pPr>
            <a:r>
              <a:rPr lang="ko-KR" altLang="ko-KR" sz="1200" b="1" spc="0">
                <a:solidFill>
                  <a:srgbClr val="ee7700"/>
                </a:solidFill>
                <a:ea typeface="나눔고딕"/>
              </a:rPr>
              <a:t>조도 센서의 활용이 무의미함</a:t>
            </a:r>
            <a:br>
              <a:rPr lang="en-US" altLang="ko-KR"/>
            </a:br>
          </a:p>
        </p:txBody>
      </p:sp>
      <p:sp>
        <p:nvSpPr>
          <p:cNvPr id="9" name="nppt_15083478080942133"/>
          <p:cNvSpPr/>
          <p:nvPr>
            <p:ph type="body" sz="quarter" idx="10"/>
          </p:nvPr>
        </p:nvSpPr>
        <p:spPr>
          <a:xfrm>
            <a:off x="2358000" y="414000"/>
            <a:ext cx="2519362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150"/>
              </a:spcBef>
              <a:buNone/>
            </a:pPr>
            <a:r>
              <a:rPr altLang="ko-KR" sz="750" b="1">
                <a:solidFill>
                  <a:srgbClr val="000000"/>
                </a:solidFill>
                <a:latin typeface="나눔고딕"/>
                <a:ea typeface="나눔고딕"/>
              </a:rPr>
              <a:t>벌레들로 인해 고통받는 전우들을 위한 효율적인 벌레 예빵 </a:t>
            </a:r>
          </a:p>
        </p:txBody>
      </p:sp>
      <p:sp>
        <p:nvSpPr>
          <p:cNvPr id="10" name="nppt_15083478080942134"/>
          <p:cNvSpPr/>
          <p:nvPr>
            <p:ph type="body" sz="quarter" idx="11"/>
          </p:nvPr>
        </p:nvSpPr>
        <p:spPr>
          <a:xfrm>
            <a:off x="5940000" y="414000"/>
            <a:ext cx="3297600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150"/>
              </a:spcBef>
              <a:buNone/>
            </a:pPr>
            <a:r>
              <a:rPr altLang="ko-KR" sz="750" b="1">
                <a:latin typeface="나눔고딕"/>
                <a:ea typeface="나눔고딕"/>
              </a:rPr>
              <a:t>구상</a:t>
            </a:r>
            <a:br>
              <a:rPr lang="en-US" altLang="ko-KR"/>
            </a:br>
          </a:p>
        </p:txBody>
      </p:sp>
      <p:sp>
        <p:nvSpPr>
          <p:cNvPr id="11" name="nppt_15083478080942135"/>
          <p:cNvSpPr/>
          <p:nvPr>
            <p:ph type="body" sz="quarter" idx="12"/>
          </p:nvPr>
        </p:nvSpPr>
        <p:spPr>
          <a:xfrm>
            <a:off x="1045568" y="1443135"/>
            <a:ext cx="8605430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600"/>
              </a:lnSpc>
              <a:buNone/>
              <a:defRPr sz="2400" b="1" baseline="0" spc="7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algn="l" marL="393700" indent="-393700">
              <a:lnSpc>
                <a:spcPct val="88000"/>
              </a:lnSpc>
              <a:spcBef>
                <a:spcPts val="450"/>
              </a:spcBef>
              <a:buNone/>
            </a:pPr>
            <a:r>
              <a:rPr lang="ko-KR" altLang="ko-KR" sz="6600" b="1" spc="70">
                <a:solidFill>
                  <a:srgbClr val="ee7700"/>
                </a:solidFill>
                <a:ea typeface="나눔고딕"/>
              </a:rPr>
              <a:t>개발 환경에 알맞게 수정</a:t>
            </a:r>
          </a:p>
        </p:txBody>
      </p:sp>
      <p:grpSp>
        <p:nvGrpSpPr>
          <p:cNvPr id="12" name="nppt_15083478080942136"/>
          <p:cNvGrpSpPr>
            <a:grpSpLocks/>
          </p:cNvGrpSpPr>
          <p:nvPr/>
        </p:nvGrpSpPr>
        <p:grpSpPr>
          <a:xfrm>
            <a:off x="1799998" y="2968216"/>
            <a:ext cx="1620000" cy="1620000"/>
            <a:chOff x="1799998" y="2968216"/>
            <a:chExt cx="1620000" cy="1620000"/>
          </a:xfrm>
        </p:grpSpPr>
        <p:sp>
          <p:nvSpPr>
            <p:cNvPr id="13" name="nppt_15083478080942137"/>
            <p:cNvSpPr/>
            <p:nvPr/>
          </p:nvSpPr>
          <p:spPr>
            <a:xfrm>
              <a:off x="1799998" y="2968216"/>
              <a:ext cx="1620000" cy="1620000"/>
            </a:xfrm>
            <a:prstGeom prst="ellipse">
              <a:avLst/>
            </a:prstGeom>
            <a:solidFill>
              <a:srgbClr val="ee7700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1043056" latinLnBrk="1"/>
              <a:endParaRPr sz="21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nppt_15083478080942141"/>
            <p:cNvSpPr/>
            <p:nvPr/>
          </p:nvSpPr>
          <p:spPr>
            <a:xfrm>
              <a:off x="2042998" y="3211216"/>
              <a:ext cx="1134000" cy="113400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>
                <a:lnSpc>
                  <a:spcPct val="100000"/>
                </a:lnSpc>
                <a:buNone/>
              </a:pPr>
              <a:r>
                <a:rPr lang="en-US" altLang="ko-KR" sz="2100">
                  <a:solidFill>
                    <a:schemeClr val="tx1">
                      <a:alpha val="100000"/>
                    </a:schemeClr>
                  </a:solidFill>
                  <a:latin typeface="+mn-lt"/>
                </a:rPr>
                <a:t/>
              </a:r>
            </a:p>
          </p:txBody>
        </p:sp>
      </p:grpSp>
      <p:grpSp>
        <p:nvGrpSpPr>
          <p:cNvPr id="15" name="nppt_15083478080942145"/>
          <p:cNvGrpSpPr>
            <a:grpSpLocks/>
          </p:cNvGrpSpPr>
          <p:nvPr/>
        </p:nvGrpSpPr>
        <p:grpSpPr>
          <a:xfrm>
            <a:off x="4543414" y="2968216"/>
            <a:ext cx="1620000" cy="1620000"/>
            <a:chOff x="4543414" y="2968216"/>
            <a:chExt cx="1620000" cy="1620000"/>
          </a:xfrm>
        </p:grpSpPr>
        <p:sp>
          <p:nvSpPr>
            <p:cNvPr id="16" name="nppt_15083478080942146"/>
            <p:cNvSpPr/>
            <p:nvPr/>
          </p:nvSpPr>
          <p:spPr>
            <a:xfrm>
              <a:off x="4543414" y="2968216"/>
              <a:ext cx="1620000" cy="1620000"/>
            </a:xfrm>
            <a:prstGeom prst="ellipse">
              <a:avLst/>
            </a:prstGeom>
            <a:solidFill>
              <a:srgbClr val="54c3f1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1043056" latinLnBrk="1"/>
              <a:endParaRPr sz="21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nppt_15083478080942150"/>
            <p:cNvSpPr/>
            <p:nvPr/>
          </p:nvSpPr>
          <p:spPr>
            <a:xfrm>
              <a:off x="4786414" y="3211216"/>
              <a:ext cx="1134000" cy="113400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1043056" latinLnBrk="1"/>
              <a:endParaRPr sz="21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" name="nppt_15083478080942154"/>
          <p:cNvGrpSpPr>
            <a:grpSpLocks/>
          </p:cNvGrpSpPr>
          <p:nvPr/>
        </p:nvGrpSpPr>
        <p:grpSpPr>
          <a:xfrm>
            <a:off x="7268461" y="2968216"/>
            <a:ext cx="1620000" cy="1620000"/>
            <a:chOff x="7268461" y="2968216"/>
            <a:chExt cx="1620000" cy="1620000"/>
          </a:xfrm>
        </p:grpSpPr>
        <p:sp>
          <p:nvSpPr>
            <p:cNvPr id="19" name="nppt_15083478080942155"/>
            <p:cNvSpPr/>
            <p:nvPr/>
          </p:nvSpPr>
          <p:spPr>
            <a:xfrm>
              <a:off x="7268461" y="2968216"/>
              <a:ext cx="1620000" cy="1620000"/>
            </a:xfrm>
            <a:prstGeom prst="ellipse">
              <a:avLst/>
            </a:prstGeom>
            <a:solidFill>
              <a:srgbClr val="ee7700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1043056" latinLnBrk="1"/>
              <a:endParaRPr sz="21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nppt_15083478080942159"/>
            <p:cNvSpPr/>
            <p:nvPr/>
          </p:nvSpPr>
          <p:spPr>
            <a:xfrm>
              <a:off x="7511461" y="3211216"/>
              <a:ext cx="1134000" cy="113400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1043056" latinLnBrk="1"/>
              <a:endParaRPr sz="21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" name="nppt_15083478080942163"/>
          <p:cNvSpPr/>
          <p:nvPr/>
        </p:nvSpPr>
        <p:spPr>
          <a:xfrm>
            <a:off x="2029851" y="3260794"/>
            <a:ext cx="1107087" cy="104400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sz="11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altLang="ko-KR" sz="2400" b="1">
                <a:solidFill>
                  <a:srgbClr val="ffffff"/>
                </a:solidFill>
                <a:latin typeface="나눔고딕"/>
                <a:ea typeface="나눔고딕"/>
              </a:rPr>
              <a:t>초음파</a:t>
            </a:r>
          </a:p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altLang="ko-KR" sz="2400" b="1">
                <a:solidFill>
                  <a:srgbClr val="ffffff"/>
                </a:solidFill>
                <a:latin typeface="나눔고딕"/>
                <a:ea typeface="나눔고딕"/>
              </a:rPr>
              <a:t>센서</a:t>
            </a:r>
          </a:p>
        </p:txBody>
      </p:sp>
      <p:sp>
        <p:nvSpPr>
          <p:cNvPr id="22" name="nppt_15083478080942164"/>
          <p:cNvSpPr/>
          <p:nvPr/>
        </p:nvSpPr>
        <p:spPr>
          <a:xfrm>
            <a:off x="4784098" y="3260794"/>
            <a:ext cx="1091315" cy="104400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sz="11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altLang="ko-KR" sz="2400" b="1">
                <a:solidFill>
                  <a:srgbClr val="ffffff"/>
                </a:solidFill>
                <a:latin typeface="나눔고딕"/>
                <a:ea typeface="나눔고딕"/>
              </a:rPr>
              <a:t>서보</a:t>
            </a:r>
          </a:p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altLang="ko-KR" sz="2400" b="1">
                <a:solidFill>
                  <a:srgbClr val="ffffff"/>
                </a:solidFill>
                <a:latin typeface="나눔고딕"/>
                <a:ea typeface="나눔고딕"/>
              </a:rPr>
              <a:t>모터</a:t>
            </a:r>
          </a:p>
        </p:txBody>
      </p:sp>
      <p:sp>
        <p:nvSpPr>
          <p:cNvPr id="23" name="nppt_15083478080942165"/>
          <p:cNvSpPr/>
          <p:nvPr/>
        </p:nvSpPr>
        <p:spPr>
          <a:xfrm>
            <a:off x="7477601" y="3260794"/>
            <a:ext cx="1122859" cy="104400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sz="11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altLang="ko-KR" sz="2400" b="1">
                <a:solidFill>
                  <a:srgbClr val="ffffff"/>
                </a:solidFill>
                <a:latin typeface="나눔고딕"/>
                <a:ea typeface="나눔고딕"/>
              </a:rPr>
              <a:t>조도</a:t>
            </a:r>
          </a:p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altLang="ko-KR" sz="2400" b="1">
                <a:solidFill>
                  <a:srgbClr val="ffffff"/>
                </a:solidFill>
                <a:latin typeface="나눔고딕"/>
                <a:ea typeface="나눔고딕"/>
              </a:rPr>
              <a:t>센서</a:t>
            </a:r>
          </a:p>
        </p:txBody>
      </p:sp>
      <p:cxnSp>
        <p:nvCxnSpPr>
          <p:cNvPr id="24" name="nppt_15083478080942166"/>
          <p:cNvCxnSpPr/>
          <p:nvPr/>
        </p:nvCxnSpPr>
        <p:spPr>
          <a:xfrm>
            <a:off x="252000" y="3777422"/>
            <a:ext cx="1080000" cy="1588"/>
          </a:xfrm>
          <a:prstGeom prst="line">
            <a:avLst/>
          </a:prstGeom>
          <a:ln w="6350" cap="flat">
            <a:solidFill>
              <a:srgbClr val="ee77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nppt_15083478080942169"/>
          <p:cNvCxnSpPr/>
          <p:nvPr/>
        </p:nvCxnSpPr>
        <p:spPr>
          <a:xfrm>
            <a:off x="9306000" y="3777422"/>
            <a:ext cx="1080000" cy="1588"/>
          </a:xfrm>
          <a:prstGeom prst="line">
            <a:avLst/>
          </a:prstGeom>
          <a:ln w="6350" cap="flat">
            <a:solidFill>
              <a:srgbClr val="ee77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nppt_15083478080942580"/>
          <p:cNvSpPr/>
          <p:nvPr>
            <p:ph type="body" sz="quarter" idx="19"/>
          </p:nvPr>
        </p:nvSpPr>
        <p:spPr>
          <a:xfrm>
            <a:off x="1444939" y="6007924"/>
            <a:ext cx="2340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200" b="1" baseline="0" spc="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250"/>
              </a:spcBef>
              <a:buNone/>
            </a:pPr>
            <a:r>
              <a:rPr lang="ko-KR" altLang="ko-KR" sz="1200" b="1" spc="0">
                <a:solidFill>
                  <a:srgbClr val="ee7700"/>
                </a:solidFill>
                <a:ea typeface="나눔고딕"/>
              </a:rPr>
              <a:t>기본 키트 구성품에</a:t>
            </a:r>
          </a:p>
          <a:p>
            <a:pPr algn="l" marL="390525" indent="-390525">
              <a:lnSpc>
                <a:spcPct val="100000"/>
              </a:lnSpc>
              <a:spcBef>
                <a:spcPts val="250"/>
              </a:spcBef>
              <a:buNone/>
            </a:pPr>
            <a:r>
              <a:rPr lang="ko-KR" altLang="ko-KR" sz="1200" b="1" spc="0">
                <a:solidFill>
                  <a:srgbClr val="ee7700"/>
                </a:solidFill>
                <a:ea typeface="나눔고딕"/>
              </a:rPr>
              <a:t>초음파 센서가 없음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083478080942910"/>
          <p:cNvSpPr/>
          <p:nvPr/>
        </p:nvSpPr>
        <p:spPr>
          <a:xfrm>
            <a:off x="6474396" y="1135582"/>
            <a:ext cx="536247" cy="615107"/>
          </a:xfrm>
          <a:prstGeom prst="rect">
            <a:avLst/>
          </a:prstGeom>
          <a:solidFill>
            <a:schemeClr val="lt1"/>
          </a:solidFill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2100">
                <a:solidFill>
                  <a:schemeClr val="tx1">
                    <a:alpha val="100000"/>
                  </a:schemeClr>
                </a:solidFill>
                <a:latin typeface="+mn-ea"/>
                <a:ea typeface="+mn-ea"/>
              </a:rPr>
              <a:t/>
            </a:r>
          </a:p>
        </p:txBody>
      </p:sp>
      <p:sp>
        <p:nvSpPr>
          <p:cNvPr id="4" name="nppt_15083478080942912"/>
          <p:cNvSpPr/>
          <p:nvPr>
            <p:ph type="body" sz="quarter" idx="15"/>
          </p:nvPr>
        </p:nvSpPr>
        <p:spPr>
          <a:xfrm>
            <a:off x="1439999" y="5131612"/>
            <a:ext cx="2340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4100" baseline="0" spc="-150">
                <a:solidFill>
                  <a:srgbClr val="ee7700"/>
                </a:solidFill>
                <a:latin typeface="나눔고딕 ExtraBold"/>
                <a:ea typeface="나눔고딕 ExtraBold"/>
              </a:defRPr>
            </a:lvl1pPr>
          </a:lstStyle>
          <a:p>
            <a:pPr algn="l" marL="304800" indent="-304800">
              <a:lnSpc>
                <a:spcPct val="100000"/>
              </a:lnSpc>
              <a:spcBef>
                <a:spcPts val="650"/>
              </a:spcBef>
              <a:buNone/>
            </a:pPr>
            <a:r>
              <a:rPr lang="en-US" altLang="ko-KR" sz="2800" spc="-150">
                <a:solidFill>
                  <a:srgbClr val="ee7700"/>
                </a:solidFill>
                <a:latin typeface="나눔고딕 ExtraBold"/>
              </a:rPr>
              <a:t>→택트 스위치</a:t>
            </a:r>
          </a:p>
        </p:txBody>
      </p:sp>
      <p:sp>
        <p:nvSpPr>
          <p:cNvPr id="5" name="nppt_15083478080942913"/>
          <p:cNvSpPr/>
          <p:nvPr>
            <p:ph type="body" sz="quarter" idx="16"/>
          </p:nvPr>
        </p:nvSpPr>
        <p:spPr>
          <a:xfrm>
            <a:off x="4178284" y="5131612"/>
            <a:ext cx="2340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4100" baseline="0" spc="-150">
                <a:solidFill>
                  <a:srgbClr val="ee7700"/>
                </a:solidFill>
                <a:latin typeface="나눔고딕 ExtraBold"/>
                <a:ea typeface="나눔고딕 ExtraBold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825"/>
              </a:spcBef>
              <a:buNone/>
            </a:pPr>
            <a:r>
              <a:rPr lang="en-US" altLang="ko-KR" sz="2800" spc="-150">
                <a:solidFill>
                  <a:srgbClr val="ee7700"/>
                </a:solidFill>
                <a:latin typeface="나눔고딕 ExtraBold"/>
              </a:rPr>
              <a:t>→On/Off 방식</a:t>
            </a:r>
          </a:p>
        </p:txBody>
      </p:sp>
      <p:sp>
        <p:nvSpPr>
          <p:cNvPr id="6" name="nppt_15083478080942914"/>
          <p:cNvSpPr/>
          <p:nvPr>
            <p:ph type="body" sz="quarter" idx="17"/>
          </p:nvPr>
        </p:nvSpPr>
        <p:spPr>
          <a:xfrm>
            <a:off x="6916759" y="5131612"/>
            <a:ext cx="2340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4100" baseline="0" spc="-150">
                <a:solidFill>
                  <a:srgbClr val="ee7700"/>
                </a:solidFill>
                <a:latin typeface="나눔고딕 ExtraBold"/>
                <a:ea typeface="나눔고딕 ExtraBold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825"/>
              </a:spcBef>
              <a:buNone/>
            </a:pPr>
            <a:r>
              <a:rPr lang="en-US" altLang="ko-KR" sz="2400" spc="-150">
                <a:solidFill>
                  <a:srgbClr val="ee7700"/>
                </a:solidFill>
                <a:latin typeface="나눔고딕 ExtraBold"/>
              </a:rPr>
              <a:t>→조도 센서 제외</a:t>
            </a:r>
          </a:p>
        </p:txBody>
      </p:sp>
      <p:sp>
        <p:nvSpPr>
          <p:cNvPr id="7" name="nppt_15083478080942915"/>
          <p:cNvSpPr/>
          <p:nvPr>
            <p:ph type="body" sz="quarter" idx="19"/>
          </p:nvPr>
        </p:nvSpPr>
        <p:spPr>
          <a:xfrm>
            <a:off x="4178283" y="6007924"/>
            <a:ext cx="2340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200" b="1" baseline="0" spc="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250"/>
              </a:spcBef>
              <a:buNone/>
            </a:pPr>
            <a:r>
              <a:rPr lang="ko-KR" altLang="ko-KR" sz="1200" b="1" spc="0">
                <a:solidFill>
                  <a:srgbClr val="ee7700"/>
                </a:solidFill>
                <a:ea typeface="나눔고딕"/>
              </a:rPr>
              <a:t>택트 스위치가 누르는 상태로</a:t>
            </a:r>
          </a:p>
          <a:p>
            <a:pPr algn="l" marL="390525" indent="-390525">
              <a:lnSpc>
                <a:spcPct val="100000"/>
              </a:lnSpc>
              <a:spcBef>
                <a:spcPts val="250"/>
              </a:spcBef>
              <a:buNone/>
            </a:pPr>
            <a:r>
              <a:rPr lang="ko-KR" altLang="ko-KR" sz="1200" b="1" spc="0">
                <a:solidFill>
                  <a:srgbClr val="ee7700"/>
                </a:solidFill>
                <a:ea typeface="나눔고딕"/>
              </a:rPr>
              <a:t>유지 되지 않음</a:t>
            </a:r>
          </a:p>
        </p:txBody>
      </p:sp>
      <p:sp>
        <p:nvSpPr>
          <p:cNvPr id="8" name="nppt_15083478080942916"/>
          <p:cNvSpPr/>
          <p:nvPr>
            <p:ph type="body" sz="quarter" idx="20"/>
          </p:nvPr>
        </p:nvSpPr>
        <p:spPr>
          <a:xfrm>
            <a:off x="6916759" y="6007924"/>
            <a:ext cx="2340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200" b="1" baseline="0" spc="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250"/>
              </a:spcBef>
              <a:buNone/>
            </a:pPr>
            <a:r>
              <a:rPr lang="ko-KR" altLang="ko-KR" sz="1200" b="1" spc="0">
                <a:solidFill>
                  <a:srgbClr val="ee7700"/>
                </a:solidFill>
                <a:ea typeface="나눔고딕"/>
              </a:rPr>
              <a:t>조도 센서의 활용이 무의미함</a:t>
            </a:r>
            <a:br>
              <a:rPr lang="en-US" altLang="ko-KR"/>
            </a:br>
          </a:p>
        </p:txBody>
      </p:sp>
      <p:sp>
        <p:nvSpPr>
          <p:cNvPr id="9" name="nppt_15083478080942917"/>
          <p:cNvSpPr/>
          <p:nvPr>
            <p:ph type="body" sz="quarter" idx="10"/>
          </p:nvPr>
        </p:nvSpPr>
        <p:spPr>
          <a:xfrm>
            <a:off x="2358000" y="414000"/>
            <a:ext cx="2519362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150"/>
              </a:spcBef>
              <a:buNone/>
            </a:pPr>
            <a:r>
              <a:rPr altLang="ko-KR" sz="750" b="1">
                <a:solidFill>
                  <a:srgbClr val="000000"/>
                </a:solidFill>
                <a:latin typeface="나눔고딕"/>
                <a:ea typeface="나눔고딕"/>
              </a:rPr>
              <a:t>벌레들로 인해 고통받는 전우들을 위한 효율적인 벌레 예빵 </a:t>
            </a:r>
          </a:p>
        </p:txBody>
      </p:sp>
      <p:sp>
        <p:nvSpPr>
          <p:cNvPr id="10" name="nppt_15083478080942918"/>
          <p:cNvSpPr/>
          <p:nvPr>
            <p:ph type="body" sz="quarter" idx="11"/>
          </p:nvPr>
        </p:nvSpPr>
        <p:spPr>
          <a:xfrm>
            <a:off x="5940000" y="414000"/>
            <a:ext cx="3297600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150"/>
              </a:spcBef>
              <a:buNone/>
            </a:pPr>
            <a:r>
              <a:rPr altLang="ko-KR" sz="750" b="1">
                <a:latin typeface="나눔고딕"/>
                <a:ea typeface="나눔고딕"/>
              </a:rPr>
              <a:t>구상</a:t>
            </a:r>
            <a:br>
              <a:rPr lang="en-US" altLang="ko-KR"/>
            </a:br>
          </a:p>
        </p:txBody>
      </p:sp>
      <p:grpSp>
        <p:nvGrpSpPr>
          <p:cNvPr id="11" name="nppt_15083478080942929"/>
          <p:cNvGrpSpPr>
            <a:grpSpLocks/>
          </p:cNvGrpSpPr>
          <p:nvPr/>
        </p:nvGrpSpPr>
        <p:grpSpPr>
          <a:xfrm>
            <a:off x="4543414" y="2968216"/>
            <a:ext cx="1620000" cy="1620000"/>
            <a:chOff x="4543414" y="2968216"/>
            <a:chExt cx="1620000" cy="1620000"/>
          </a:xfrm>
        </p:grpSpPr>
        <p:sp>
          <p:nvSpPr>
            <p:cNvPr id="12" name="nppt_15083478080942930"/>
            <p:cNvSpPr/>
            <p:nvPr/>
          </p:nvSpPr>
          <p:spPr>
            <a:xfrm>
              <a:off x="4543414" y="2968216"/>
              <a:ext cx="1620000" cy="1620000"/>
            </a:xfrm>
            <a:prstGeom prst="ellipse">
              <a:avLst/>
            </a:prstGeom>
            <a:solidFill>
              <a:srgbClr val="54c3f1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1043056" latinLnBrk="1"/>
              <a:endParaRPr sz="21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nppt_15083478080942934"/>
            <p:cNvSpPr/>
            <p:nvPr/>
          </p:nvSpPr>
          <p:spPr>
            <a:xfrm>
              <a:off x="4786414" y="3211216"/>
              <a:ext cx="1134000" cy="113400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1043056" latinLnBrk="1"/>
              <a:endParaRPr sz="21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4" name="nppt_15083478080942948"/>
          <p:cNvSpPr/>
          <p:nvPr/>
        </p:nvSpPr>
        <p:spPr>
          <a:xfrm>
            <a:off x="4784098" y="3260794"/>
            <a:ext cx="1091315" cy="104400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sz="11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altLang="ko-KR" sz="2400" b="1">
                <a:solidFill>
                  <a:srgbClr val="ffffff"/>
                </a:solidFill>
                <a:latin typeface="나눔고딕"/>
                <a:ea typeface="나눔고딕"/>
              </a:rPr>
              <a:t>서보</a:t>
            </a:r>
          </a:p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altLang="ko-KR" sz="2400" b="1">
                <a:solidFill>
                  <a:srgbClr val="ffffff"/>
                </a:solidFill>
                <a:latin typeface="나눔고딕"/>
                <a:ea typeface="나눔고딕"/>
              </a:rPr>
              <a:t>모터</a:t>
            </a:r>
          </a:p>
        </p:txBody>
      </p:sp>
      <p:cxnSp>
        <p:nvCxnSpPr>
          <p:cNvPr id="15" name="nppt_15083478080942950"/>
          <p:cNvCxnSpPr/>
          <p:nvPr/>
        </p:nvCxnSpPr>
        <p:spPr>
          <a:xfrm>
            <a:off x="252000" y="3777422"/>
            <a:ext cx="1080000" cy="1588"/>
          </a:xfrm>
          <a:prstGeom prst="line">
            <a:avLst/>
          </a:prstGeom>
          <a:ln w="6350" cap="flat">
            <a:solidFill>
              <a:srgbClr val="ee77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nppt_15083478080942953"/>
          <p:cNvCxnSpPr/>
          <p:nvPr/>
        </p:nvCxnSpPr>
        <p:spPr>
          <a:xfrm>
            <a:off x="9306000" y="3777422"/>
            <a:ext cx="1080000" cy="1588"/>
          </a:xfrm>
          <a:prstGeom prst="line">
            <a:avLst/>
          </a:prstGeom>
          <a:ln w="6350" cap="flat">
            <a:solidFill>
              <a:srgbClr val="ee77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nppt_15083478080942956"/>
          <p:cNvSpPr/>
          <p:nvPr>
            <p:ph type="body" sz="quarter" idx="19"/>
          </p:nvPr>
        </p:nvSpPr>
        <p:spPr>
          <a:xfrm>
            <a:off x="1444939" y="6007924"/>
            <a:ext cx="2340000" cy="61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200" b="1" baseline="0" spc="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250"/>
              </a:spcBef>
              <a:buNone/>
            </a:pPr>
            <a:r>
              <a:rPr lang="ko-KR" altLang="ko-KR" sz="1200" b="1" spc="0">
                <a:solidFill>
                  <a:srgbClr val="ee7700"/>
                </a:solidFill>
                <a:ea typeface="나눔고딕"/>
              </a:rPr>
              <a:t>기본 키트 구성품에</a:t>
            </a:r>
          </a:p>
          <a:p>
            <a:pPr algn="l" marL="390525" indent="-390525">
              <a:lnSpc>
                <a:spcPct val="100000"/>
              </a:lnSpc>
              <a:spcBef>
                <a:spcPts val="250"/>
              </a:spcBef>
              <a:buNone/>
            </a:pPr>
            <a:r>
              <a:rPr lang="ko-KR" altLang="ko-KR" sz="1200" b="1" spc="0">
                <a:solidFill>
                  <a:srgbClr val="ee7700"/>
                </a:solidFill>
                <a:ea typeface="나눔고딕"/>
              </a:rPr>
              <a:t>초음파 센서가 없음</a:t>
            </a:r>
          </a:p>
        </p:txBody>
      </p:sp>
      <p:sp>
        <p:nvSpPr>
          <p:cNvPr id="18" name="nppt_15083478080943778"/>
          <p:cNvSpPr/>
          <p:nvPr>
            <p:ph type="body" sz="quarter" idx="12"/>
          </p:nvPr>
        </p:nvSpPr>
        <p:spPr>
          <a:xfrm>
            <a:off x="3253645" y="1443135"/>
            <a:ext cx="4189276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600"/>
              </a:lnSpc>
              <a:buNone/>
              <a:defRPr sz="2400" b="1" baseline="0" spc="7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algn="l" marL="393700" indent="-393700">
              <a:lnSpc>
                <a:spcPct val="88000"/>
              </a:lnSpc>
              <a:spcBef>
                <a:spcPts val="450"/>
              </a:spcBef>
              <a:buNone/>
            </a:pPr>
            <a:r>
              <a:rPr lang="ko-KR" altLang="ko-KR" sz="6600" b="1" spc="70">
                <a:solidFill>
                  <a:srgbClr val="ee7700"/>
                </a:solidFill>
                <a:ea typeface="나눔고딕"/>
              </a:rPr>
              <a:t>개선된 배경</a:t>
            </a:r>
          </a:p>
        </p:txBody>
      </p:sp>
      <p:grpSp>
        <p:nvGrpSpPr>
          <p:cNvPr id="19" name="nppt_15083478080942920"/>
          <p:cNvGrpSpPr>
            <a:grpSpLocks/>
          </p:cNvGrpSpPr>
          <p:nvPr/>
        </p:nvGrpSpPr>
        <p:grpSpPr>
          <a:xfrm>
            <a:off x="1799998" y="2968216"/>
            <a:ext cx="1620000" cy="1620000"/>
            <a:chOff x="1799998" y="2968216"/>
            <a:chExt cx="1620000" cy="1620000"/>
          </a:xfrm>
        </p:grpSpPr>
        <p:sp>
          <p:nvSpPr>
            <p:cNvPr id="20" name="nppt_15083478080942921"/>
            <p:cNvSpPr/>
            <p:nvPr/>
          </p:nvSpPr>
          <p:spPr>
            <a:xfrm>
              <a:off x="1799998" y="2968216"/>
              <a:ext cx="1620000" cy="1620000"/>
            </a:xfrm>
            <a:prstGeom prst="ellipse">
              <a:avLst/>
            </a:prstGeom>
            <a:solidFill>
              <a:srgbClr val="ee7700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1043056" latinLnBrk="1"/>
              <a:endParaRPr sz="21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nppt_15083478080942925"/>
            <p:cNvSpPr/>
            <p:nvPr/>
          </p:nvSpPr>
          <p:spPr>
            <a:xfrm>
              <a:off x="2042998" y="3211216"/>
              <a:ext cx="1134000" cy="113400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>
                <a:lnSpc>
                  <a:spcPct val="100000"/>
                </a:lnSpc>
                <a:buNone/>
              </a:pPr>
              <a:r>
                <a:rPr lang="en-US" altLang="ko-KR" sz="2100">
                  <a:solidFill>
                    <a:schemeClr val="tx1">
                      <a:alpha val="100000"/>
                    </a:schemeClr>
                  </a:solidFill>
                  <a:latin typeface="+mn-lt"/>
                </a:rPr>
                <a:t/>
              </a:r>
            </a:p>
          </p:txBody>
        </p:sp>
      </p:grpSp>
      <p:sp>
        <p:nvSpPr>
          <p:cNvPr id="22" name="nppt_15083478080942947"/>
          <p:cNvSpPr/>
          <p:nvPr/>
        </p:nvSpPr>
        <p:spPr>
          <a:xfrm>
            <a:off x="2029851" y="3260794"/>
            <a:ext cx="1107087" cy="104400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sz="11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altLang="ko-KR" sz="2400" b="1">
                <a:solidFill>
                  <a:srgbClr val="ffffff"/>
                </a:solidFill>
                <a:latin typeface="나눔고딕"/>
                <a:ea typeface="나눔고딕"/>
              </a:rPr>
              <a:t>초음파</a:t>
            </a:r>
          </a:p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altLang="ko-KR" sz="2400" b="1">
                <a:solidFill>
                  <a:srgbClr val="ffffff"/>
                </a:solidFill>
                <a:latin typeface="나눔고딕"/>
                <a:ea typeface="나눔고딕"/>
              </a:rPr>
              <a:t>센서</a:t>
            </a:r>
          </a:p>
        </p:txBody>
      </p:sp>
      <p:grpSp>
        <p:nvGrpSpPr>
          <p:cNvPr id="23" name="nppt_1508376574242497"/>
          <p:cNvGrpSpPr>
            <a:grpSpLocks/>
          </p:cNvGrpSpPr>
          <p:nvPr/>
        </p:nvGrpSpPr>
        <p:grpSpPr>
          <a:xfrm>
            <a:off x="7268461" y="2968216"/>
            <a:ext cx="1620000" cy="1620000"/>
            <a:chOff x="7268461" y="2968216"/>
            <a:chExt cx="1620000" cy="1620000"/>
          </a:xfrm>
        </p:grpSpPr>
        <p:sp>
          <p:nvSpPr>
            <p:cNvPr id="24" name="nppt_1508376574242498"/>
            <p:cNvSpPr/>
            <p:nvPr/>
          </p:nvSpPr>
          <p:spPr>
            <a:xfrm>
              <a:off x="7268461" y="2968216"/>
              <a:ext cx="1620000" cy="1620000"/>
            </a:xfrm>
            <a:prstGeom prst="ellipse">
              <a:avLst/>
            </a:prstGeom>
            <a:solidFill>
              <a:srgbClr val="ee7700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1043056" latinLnBrk="1"/>
              <a:endParaRPr sz="21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nppt_1508376574242502"/>
            <p:cNvSpPr/>
            <p:nvPr/>
          </p:nvSpPr>
          <p:spPr>
            <a:xfrm>
              <a:off x="7511461" y="3211216"/>
              <a:ext cx="1134000" cy="1134000"/>
            </a:xfrm>
            <a:prstGeom prst="ellipse">
              <a:avLst/>
            </a:prstGeom>
            <a:solidFill>
              <a:srgbClr val="000000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1043056" latinLnBrk="1"/>
              <a:endParaRPr sz="21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6" name="nppt_1508376574242506"/>
          <p:cNvSpPr/>
          <p:nvPr/>
        </p:nvSpPr>
        <p:spPr>
          <a:xfrm>
            <a:off x="7477601" y="3260794"/>
            <a:ext cx="1122859" cy="104400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sz="11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altLang="ko-KR" sz="2400" b="1">
                <a:solidFill>
                  <a:srgbClr val="ffffff"/>
                </a:solidFill>
                <a:latin typeface="나눔고딕"/>
                <a:ea typeface="나눔고딕"/>
              </a:rPr>
              <a:t>조도</a:t>
            </a:r>
          </a:p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altLang="ko-KR" sz="2400" b="1">
                <a:solidFill>
                  <a:srgbClr val="ffffff"/>
                </a:solidFill>
                <a:latin typeface="나눔고딕"/>
                <a:ea typeface="나눔고딕"/>
              </a:rPr>
              <a:t>센서</a:t>
            </a:r>
          </a:p>
        </p:txBody>
      </p:sp>
      <p:pic>
        <p:nvPicPr>
          <p:cNvPr id="27" name="nppt_1508376574242518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1432" y="3212108"/>
            <a:ext cx="1130653" cy="11322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nppt_15083478080944124"/>
          <p:cNvCxnSpPr/>
          <p:nvPr/>
        </p:nvCxnSpPr>
        <p:spPr>
          <a:xfrm>
            <a:off x="1439808" y="6822000"/>
            <a:ext cx="7812000" cy="1588"/>
          </a:xfrm>
          <a:prstGeom prst="line">
            <a:avLst/>
          </a:prstGeom>
          <a:ln w="6350" cap="flat">
            <a:solidFill>
              <a:srgbClr val="54c3f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nppt_15083478080944127"/>
          <p:cNvSpPr/>
          <p:nvPr>
            <p:ph type="body" sz="quarter" idx="10"/>
          </p:nvPr>
        </p:nvSpPr>
        <p:spPr>
          <a:xfrm>
            <a:off x="2358000" y="414000"/>
            <a:ext cx="2519362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150"/>
              </a:spcBef>
              <a:buNone/>
            </a:pPr>
            <a:r>
              <a:rPr altLang="ko-KR" sz="750" b="1">
                <a:solidFill>
                  <a:srgbClr val="000000"/>
                </a:solidFill>
                <a:latin typeface="나눔고딕"/>
                <a:ea typeface="나눔고딕"/>
              </a:rPr>
              <a:t>벌레들로 인해 고통받는 전우들을 위한 효율적인 벌레 예빵 </a:t>
            </a:r>
          </a:p>
        </p:txBody>
      </p:sp>
      <p:sp>
        <p:nvSpPr>
          <p:cNvPr id="5" name="nppt_15083478080944128"/>
          <p:cNvSpPr/>
          <p:nvPr>
            <p:ph type="body" sz="quarter" idx="11"/>
          </p:nvPr>
        </p:nvSpPr>
        <p:spPr>
          <a:xfrm>
            <a:off x="5940000" y="414000"/>
            <a:ext cx="3297600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150"/>
              </a:spcBef>
              <a:buNone/>
            </a:pPr>
            <a:r>
              <a:rPr altLang="ko-KR" sz="750" b="1">
                <a:latin typeface="나눔고딕"/>
                <a:ea typeface="나눔고딕"/>
              </a:rPr>
              <a:t>설계도</a:t>
            </a:r>
          </a:p>
        </p:txBody>
      </p:sp>
      <p:sp>
        <p:nvSpPr>
          <p:cNvPr id="6" name="nppt_15083478080944129"/>
          <p:cNvSpPr/>
          <p:nvPr>
            <p:ph type="body" sz="quarter" idx="13"/>
          </p:nvPr>
        </p:nvSpPr>
        <p:spPr>
          <a:xfrm>
            <a:off x="1439808" y="3745702"/>
            <a:ext cx="1389190" cy="107096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50"/>
              </a:lnSpc>
              <a:buNone/>
              <a:defRPr sz="750" b="1" baseline="0">
                <a:solidFill>
                  <a:srgbClr val="54c3f1"/>
                </a:solidFill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7000"/>
              </a:lnSpc>
              <a:spcBef>
                <a:spcPts val="150"/>
              </a:spcBef>
              <a:buNone/>
            </a:pPr>
            <a:r>
              <a:rPr lang="ko-KR" altLang="ko-KR" sz="1400" b="1">
                <a:solidFill>
                  <a:srgbClr val="54c3f1"/>
                </a:solidFill>
                <a:ea typeface="나눔고딕"/>
              </a:rPr>
              <a:t>택트 스위치 </a:t>
            </a:r>
            <a:r>
              <a:rPr altLang="ko-KR" sz="1400" b="1">
                <a:solidFill>
                  <a:srgbClr val="54c3f1"/>
                </a:solidFill>
                <a:latin typeface="나눔고딕"/>
                <a:ea typeface="나눔고딕"/>
              </a:rPr>
              <a:t>입력</a:t>
            </a:r>
          </a:p>
          <a:p>
            <a:pPr algn="l" marL="390525" indent="-390525">
              <a:lnSpc>
                <a:spcPct val="107000"/>
              </a:lnSpc>
              <a:spcBef>
                <a:spcPts val="150"/>
              </a:spcBef>
              <a:buNone/>
            </a:pPr>
            <a:r>
              <a:rPr altLang="ko-KR" sz="1400" b="1">
                <a:solidFill>
                  <a:srgbClr val="54c3f1"/>
                </a:solidFill>
                <a:latin typeface="나눔고딕"/>
                <a:ea typeface="나눔고딕"/>
              </a:rPr>
              <a:t/>
            </a:r>
          </a:p>
          <a:p>
            <a:pPr algn="l" marL="390525" indent="-390525">
              <a:lnSpc>
                <a:spcPct val="107000"/>
              </a:lnSpc>
              <a:spcBef>
                <a:spcPts val="150"/>
              </a:spcBef>
              <a:buNone/>
            </a:pPr>
            <a:r>
              <a:rPr altLang="ko-KR" sz="1400" b="1">
                <a:solidFill>
                  <a:srgbClr val="54c3f1"/>
                </a:solidFill>
                <a:latin typeface="나눔고딕"/>
                <a:ea typeface="나눔고딕"/>
              </a:rPr>
              <a:t>누르면 HIGH</a:t>
            </a:r>
          </a:p>
        </p:txBody>
      </p:sp>
      <p:sp>
        <p:nvSpPr>
          <p:cNvPr id="7" name="nppt_15083478080944130"/>
          <p:cNvSpPr/>
          <p:nvPr>
            <p:ph type="body" sz="quarter" idx="12"/>
          </p:nvPr>
        </p:nvSpPr>
        <p:spPr>
          <a:xfrm>
            <a:off x="1439809" y="1151725"/>
            <a:ext cx="3432222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600"/>
              </a:lnSpc>
              <a:buNone/>
              <a:defRPr sz="2400" b="1" baseline="0" spc="7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88000"/>
              </a:lnSpc>
              <a:spcBef>
                <a:spcPts val="475"/>
              </a:spcBef>
              <a:buNone/>
            </a:pPr>
            <a:r>
              <a:rPr altLang="ko-KR" sz="4800" b="1">
                <a:solidFill>
                  <a:srgbClr val="ee7700"/>
                </a:solidFill>
                <a:latin typeface="나눔고딕"/>
                <a:ea typeface="나눔고딕"/>
              </a:rPr>
              <a:t>설계도</a:t>
            </a:r>
          </a:p>
        </p:txBody>
      </p:sp>
      <p:sp>
        <p:nvSpPr>
          <p:cNvPr id="8" name="nppt_15083478080944131"/>
          <p:cNvSpPr/>
          <p:nvPr/>
        </p:nvSpPr>
        <p:spPr>
          <a:xfrm>
            <a:off x="4178284" y="2575702"/>
            <a:ext cx="2340000" cy="2340000"/>
          </a:xfrm>
          <a:prstGeom prst="ellipse">
            <a:avLst/>
          </a:prstGeom>
          <a:solidFill>
            <a:srgbClr val="54c3f1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9" name="nppt_15083478080944135"/>
          <p:cNvCxnSpPr/>
          <p:nvPr/>
        </p:nvCxnSpPr>
        <p:spPr>
          <a:xfrm>
            <a:off x="252000" y="3777422"/>
            <a:ext cx="1080000" cy="1588"/>
          </a:xfrm>
          <a:prstGeom prst="line">
            <a:avLst/>
          </a:prstGeom>
          <a:ln w="6350" cap="flat">
            <a:solidFill>
              <a:srgbClr val="ee77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nppt_15083478080944138"/>
          <p:cNvCxnSpPr/>
          <p:nvPr/>
        </p:nvCxnSpPr>
        <p:spPr>
          <a:xfrm>
            <a:off x="9306000" y="3777422"/>
            <a:ext cx="1080000" cy="1588"/>
          </a:xfrm>
          <a:prstGeom prst="line">
            <a:avLst/>
          </a:prstGeom>
          <a:ln w="6350" cap="flat">
            <a:solidFill>
              <a:srgbClr val="ee77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nppt_15083478080944145"/>
          <p:cNvSpPr/>
          <p:nvPr/>
        </p:nvSpPr>
        <p:spPr>
          <a:xfrm>
            <a:off x="4781284" y="1699390"/>
            <a:ext cx="1134000" cy="1134000"/>
          </a:xfrm>
          <a:prstGeom prst="ellipse">
            <a:avLst/>
          </a:prstGeom>
          <a:solidFill>
            <a:srgbClr val="ee77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nppt_15083478080944153"/>
          <p:cNvSpPr/>
          <p:nvPr/>
        </p:nvSpPr>
        <p:spPr>
          <a:xfrm>
            <a:off x="4781284" y="5934898"/>
            <a:ext cx="1134000" cy="1134000"/>
          </a:xfrm>
          <a:prstGeom prst="ellipse">
            <a:avLst/>
          </a:prstGeom>
          <a:solidFill>
            <a:srgbClr val="ee7700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nppt_15083478080944157"/>
          <p:cNvSpPr/>
          <p:nvPr/>
        </p:nvSpPr>
        <p:spPr>
          <a:xfrm>
            <a:off x="4781284" y="3178702"/>
            <a:ext cx="1134000" cy="1134000"/>
          </a:xfrm>
          <a:prstGeom prst="ellipse">
            <a:avLst/>
          </a:prstGeom>
          <a:solidFill>
            <a:schemeClr val="tx1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1043056" latinLnBrk="1"/>
            <a:endParaRPr sz="2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nppt_15083478080944162"/>
          <p:cNvSpPr/>
          <p:nvPr/>
        </p:nvSpPr>
        <p:spPr>
          <a:xfrm>
            <a:off x="4747424" y="1748542"/>
            <a:ext cx="1122859" cy="104400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sz="11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lang="ko-KR" altLang="ko-KR" sz="2000" b="1" spc="0">
                <a:solidFill>
                  <a:schemeClr val="bg1">
                    <a:alpha val="100000"/>
                  </a:schemeClr>
                </a:solidFill>
                <a:ea typeface="나눔고딕"/>
              </a:rPr>
              <a:t>서보</a:t>
            </a:r>
          </a:p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lang="ko-KR" altLang="ko-KR" sz="2000" b="1" spc="0">
                <a:solidFill>
                  <a:schemeClr val="bg1">
                    <a:alpha val="100000"/>
                  </a:schemeClr>
                </a:solidFill>
                <a:ea typeface="나눔고딕"/>
              </a:rPr>
              <a:t>모터</a:t>
            </a:r>
          </a:p>
        </p:txBody>
      </p:sp>
      <p:sp>
        <p:nvSpPr>
          <p:cNvPr id="15" name="nppt_15083478080944164"/>
          <p:cNvSpPr/>
          <p:nvPr/>
        </p:nvSpPr>
        <p:spPr>
          <a:xfrm>
            <a:off x="4763196" y="5985999"/>
            <a:ext cx="1107087" cy="104400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sz="11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lang="ko-KR" altLang="ko-KR" sz="2000" b="1" spc="0">
                <a:solidFill>
                  <a:schemeClr val="bg1">
                    <a:alpha val="100000"/>
                  </a:schemeClr>
                </a:solidFill>
                <a:ea typeface="나눔고딕"/>
              </a:rPr>
              <a:t>택트</a:t>
            </a:r>
          </a:p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lang="ko-KR" altLang="ko-KR" sz="2000" b="1" spc="0">
                <a:solidFill>
                  <a:schemeClr val="bg1">
                    <a:alpha val="100000"/>
                  </a:schemeClr>
                </a:solidFill>
                <a:ea typeface="나눔고딕"/>
              </a:rPr>
              <a:t>스위치</a:t>
            </a:r>
          </a:p>
        </p:txBody>
      </p:sp>
      <p:sp>
        <p:nvSpPr>
          <p:cNvPr id="16" name="nppt_15083478080944172"/>
          <p:cNvSpPr/>
          <p:nvPr/>
        </p:nvSpPr>
        <p:spPr>
          <a:xfrm>
            <a:off x="4826284" y="3229289"/>
            <a:ext cx="1044000" cy="104400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sz="11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ctr" marL="390525" indent="-390525">
              <a:lnSpc>
                <a:spcPct val="100000"/>
              </a:lnSpc>
              <a:spcBef>
                <a:spcPts val="400"/>
              </a:spcBef>
              <a:buNone/>
            </a:pPr>
            <a:r>
              <a:rPr lang="ko-KR" altLang="ko-KR" sz="2000" b="1">
                <a:solidFill>
                  <a:schemeClr val="bg1">
                    <a:alpha val="100000"/>
                  </a:schemeClr>
                </a:solidFill>
                <a:ea typeface="나눔고딕"/>
              </a:rPr>
              <a:t>아두이노</a:t>
            </a:r>
          </a:p>
        </p:txBody>
      </p:sp>
      <p:cxnSp>
        <p:nvCxnSpPr>
          <p:cNvPr id="17" name="nppt_15083478080944173"/>
          <p:cNvCxnSpPr/>
          <p:nvPr/>
        </p:nvCxnSpPr>
        <p:spPr>
          <a:xfrm flipH="1" flipV="1" rot="5400000">
            <a:off x="6561146" y="-162773"/>
            <a:ext cx="1800000" cy="1800000"/>
          </a:xfrm>
          <a:prstGeom prst="line">
            <a:avLst/>
          </a:prstGeom>
          <a:ln w="12700" cap="flat">
            <a:solidFill>
              <a:srgbClr val="ee77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nppt_15083478080944308"/>
          <p:cNvSpPr/>
          <p:nvPr>
            <p:ph type="body" sz="quarter" idx="13"/>
          </p:nvPr>
        </p:nvSpPr>
        <p:spPr>
          <a:xfrm>
            <a:off x="3273946" y="1573390"/>
            <a:ext cx="1247243" cy="299089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50"/>
              </a:lnSpc>
              <a:buNone/>
              <a:defRPr sz="750" b="1" baseline="0">
                <a:solidFill>
                  <a:srgbClr val="54c3f1"/>
                </a:solidFill>
                <a:latin typeface="나눔고딕"/>
                <a:ea typeface="나눔고딕"/>
              </a:defRPr>
            </a:lvl1pPr>
          </a:lstStyle>
          <a:p>
            <a:pPr algn="l" marL="571500" indent="-571500">
              <a:lnSpc>
                <a:spcPct val="107000"/>
              </a:lnSpc>
              <a:spcBef>
                <a:spcPts val="225"/>
              </a:spcBef>
              <a:buNone/>
            </a:pPr>
            <a:r>
              <a:rPr altLang="ko-KR" sz="1400" b="1">
                <a:solidFill>
                  <a:srgbClr val="54c3f1"/>
                </a:solidFill>
                <a:latin typeface="나눔고딕"/>
                <a:ea typeface="나눔고딕"/>
              </a:rPr>
              <a:t>Block Diagram</a:t>
            </a:r>
          </a:p>
        </p:txBody>
      </p:sp>
      <p:cxnSp>
        <p:nvCxnSpPr>
          <p:cNvPr id="19" name="nppt_15083478080944587"/>
          <p:cNvCxnSpPr>
            <a:stCxn id="12" idx="0"/>
            <a:endCxn id="8" idx="4"/>
          </p:cNvCxnSpPr>
          <p:nvPr/>
        </p:nvCxnSpPr>
        <p:spPr>
          <a:xfrm flipV="1">
            <a:off x="5348284" y="4915702"/>
            <a:ext cx="0" cy="1019196"/>
          </a:xfrm>
          <a:prstGeom prst="straightConnector1">
            <a:avLst/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cxnSp>
        <p:nvCxnSpPr>
          <p:cNvPr id="20" name="nppt_15083478080944593"/>
          <p:cNvCxnSpPr>
            <a:stCxn id="13" idx="0"/>
            <a:endCxn id="8" idx="0"/>
          </p:cNvCxnSpPr>
          <p:nvPr/>
        </p:nvCxnSpPr>
        <p:spPr>
          <a:xfrm flipV="1">
            <a:off x="5348284" y="2575702"/>
            <a:ext cx="0" cy="603000"/>
          </a:xfrm>
          <a:prstGeom prst="straightConnector1">
            <a:avLst/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cxnSp>
        <p:nvCxnSpPr>
          <p:cNvPr id="21" name="nppt_15083478080944599"/>
          <p:cNvCxnSpPr/>
          <p:nvPr/>
        </p:nvCxnSpPr>
        <p:spPr>
          <a:xfrm>
            <a:off x="5338814" y="2980903"/>
            <a:ext cx="2633920" cy="804371"/>
          </a:xfrm>
          <a:prstGeom prst="bentConnector3">
            <a:avLst>
              <a:gd name="adj1" fmla="val 50000"/>
            </a:avLst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cxnSp>
        <p:nvCxnSpPr>
          <p:cNvPr id="22" name="nppt_15083478080944605"/>
          <p:cNvCxnSpPr/>
          <p:nvPr/>
        </p:nvCxnSpPr>
        <p:spPr>
          <a:xfrm rot="10800000">
            <a:off x="2752209" y="3769502"/>
            <a:ext cx="2602376" cy="1703373"/>
          </a:xfrm>
          <a:prstGeom prst="bentConnector3">
            <a:avLst>
              <a:gd name="adj1" fmla="val 50000"/>
            </a:avLst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sp>
        <p:nvSpPr>
          <p:cNvPr id="23" name="nppt_15083478080944821"/>
          <p:cNvSpPr/>
          <p:nvPr>
            <p:ph type="body" sz="quarter" idx="13"/>
          </p:nvPr>
        </p:nvSpPr>
        <p:spPr>
          <a:xfrm>
            <a:off x="7972734" y="3745702"/>
            <a:ext cx="2556317" cy="252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50"/>
              </a:lnSpc>
              <a:buNone/>
              <a:defRPr sz="750" b="1" baseline="0">
                <a:solidFill>
                  <a:srgbClr val="54c3f1"/>
                </a:solidFill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7000"/>
              </a:lnSpc>
              <a:spcBef>
                <a:spcPts val="150"/>
              </a:spcBef>
              <a:buNone/>
            </a:pPr>
            <a:r>
              <a:rPr lang="ko-KR" altLang="ko-KR" sz="1200" b="1">
                <a:solidFill>
                  <a:srgbClr val="54c3f1"/>
                </a:solidFill>
                <a:ea typeface="나눔고딕"/>
              </a:rPr>
              <a:t>서보 모터 동작 함수</a:t>
            </a:r>
          </a:p>
          <a:p>
            <a:pPr algn="l" marL="390525" indent="-390525">
              <a:lnSpc>
                <a:spcPct val="107000"/>
              </a:lnSpc>
              <a:spcBef>
                <a:spcPts val="150"/>
              </a:spcBef>
              <a:buNone/>
            </a:pPr>
            <a:r>
              <a:rPr lang="ko-KR" altLang="ko-KR" sz="1200" b="1">
                <a:solidFill>
                  <a:srgbClr val="54c3f1"/>
                </a:solidFill>
                <a:ea typeface="나눔고딕"/>
              </a:rPr>
              <a:t/>
            </a:r>
          </a:p>
          <a:p>
            <a:pPr algn="l" marL="390525" indent="-390525">
              <a:lnSpc>
                <a:spcPct val="107000"/>
              </a:lnSpc>
              <a:spcBef>
                <a:spcPts val="150"/>
              </a:spcBef>
              <a:buNone/>
            </a:pPr>
            <a:r>
              <a:rPr lang="ko-KR" altLang="ko-KR" sz="1200" b="1">
                <a:solidFill>
                  <a:srgbClr val="54c3f1"/>
                </a:solidFill>
                <a:ea typeface="나눔고딕"/>
              </a:rPr>
              <a:t>if((택트 스위치 = HIGH) &amp;&amp; ON)</a:t>
            </a:r>
          </a:p>
          <a:p>
            <a:pPr algn="l" marL="390525" indent="-390525">
              <a:lnSpc>
                <a:spcPct val="107000"/>
              </a:lnSpc>
              <a:spcBef>
                <a:spcPts val="150"/>
              </a:spcBef>
              <a:buNone/>
            </a:pPr>
            <a:r>
              <a:rPr lang="en-US" altLang="ko-KR" sz="1200" b="1">
                <a:solidFill>
                  <a:srgbClr val="54c3f1"/>
                </a:solidFill>
                <a:latin typeface="나눔고딕"/>
              </a:rPr>
              <a:t>{</a:t>
            </a:r>
          </a:p>
          <a:p>
            <a:pPr algn="l" marL="390525" indent="-390525">
              <a:lnSpc>
                <a:spcPct val="107000"/>
              </a:lnSpc>
              <a:spcBef>
                <a:spcPts val="150"/>
              </a:spcBef>
              <a:buNone/>
            </a:pPr>
            <a:r>
              <a:rPr lang="en-US" altLang="ko-KR" sz="1200" b="1">
                <a:solidFill>
                  <a:srgbClr val="54c3f1"/>
                </a:solidFill>
                <a:latin typeface="나눔고딕"/>
              </a:rPr>
              <a:t>  OFF</a:t>
            </a:r>
          </a:p>
          <a:p>
            <a:pPr algn="l" marL="390525" indent="-390525">
              <a:lnSpc>
                <a:spcPct val="107000"/>
              </a:lnSpc>
              <a:spcBef>
                <a:spcPts val="150"/>
              </a:spcBef>
              <a:buNone/>
            </a:pPr>
            <a:r>
              <a:rPr lang="en-US" altLang="ko-KR" sz="1200" b="1">
                <a:solidFill>
                  <a:srgbClr val="54c3f1"/>
                </a:solidFill>
                <a:latin typeface="나눔고딕"/>
              </a:rPr>
              <a:t>}</a:t>
            </a:r>
          </a:p>
          <a:p>
            <a:pPr algn="l" marL="390525" indent="-390525">
              <a:lnSpc>
                <a:spcPct val="107000"/>
              </a:lnSpc>
              <a:spcBef>
                <a:spcPts val="150"/>
              </a:spcBef>
              <a:buNone/>
            </a:pPr>
            <a:r>
              <a:rPr lang="en-US" altLang="ko-KR" sz="1200" b="1">
                <a:solidFill>
                  <a:srgbClr val="54c3f1"/>
                </a:solidFill>
                <a:latin typeface="나눔고딕"/>
              </a:rPr>
              <a:t>else if((택트 스위치 = HIGH) &amp;&amp; OFF)</a:t>
            </a:r>
          </a:p>
          <a:p>
            <a:pPr algn="l" marL="390525" indent="-390525">
              <a:lnSpc>
                <a:spcPct val="107000"/>
              </a:lnSpc>
              <a:spcBef>
                <a:spcPts val="150"/>
              </a:spcBef>
              <a:buNone/>
            </a:pPr>
            <a:r>
              <a:rPr lang="en-US" altLang="ko-KR" sz="1200" b="1">
                <a:solidFill>
                  <a:srgbClr val="54c3f1"/>
                </a:solidFill>
                <a:latin typeface="나눔고딕"/>
              </a:rPr>
              <a:t>{</a:t>
            </a:r>
          </a:p>
          <a:p>
            <a:pPr algn="l" marL="390525" indent="-390525">
              <a:lnSpc>
                <a:spcPct val="107000"/>
              </a:lnSpc>
              <a:spcBef>
                <a:spcPts val="150"/>
              </a:spcBef>
              <a:buNone/>
            </a:pPr>
            <a:r>
              <a:rPr lang="en-US" altLang="ko-KR" sz="1200" b="1">
                <a:solidFill>
                  <a:srgbClr val="54c3f1"/>
                </a:solidFill>
                <a:latin typeface="나눔고딕"/>
              </a:rPr>
              <a:t>  ON</a:t>
            </a:r>
          </a:p>
          <a:p>
            <a:pPr algn="l" marL="390525" indent="-390525">
              <a:lnSpc>
                <a:spcPct val="107000"/>
              </a:lnSpc>
              <a:spcBef>
                <a:spcPts val="150"/>
              </a:spcBef>
              <a:buNone/>
            </a:pPr>
            <a:r>
              <a:rPr lang="en-US" altLang="ko-KR" sz="1200" b="1">
                <a:solidFill>
                  <a:srgbClr val="54c3f1"/>
                </a:solidFill>
                <a:latin typeface="나눔고딕"/>
              </a:rPr>
              <a:t>}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5_shape1"/>
          <p:cNvSpPr/>
          <p:nvPr>
            <p:ph type="body" sz="quarter" idx="10"/>
          </p:nvPr>
        </p:nvSpPr>
        <p:spPr>
          <a:xfrm>
            <a:off x="2358000" y="414000"/>
            <a:ext cx="2519362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150"/>
              </a:spcBef>
              <a:buNone/>
            </a:pPr>
            <a:r>
              <a:rPr altLang="ko-KR" sz="750" b="1">
                <a:solidFill>
                  <a:srgbClr val="000000"/>
                </a:solidFill>
                <a:latin typeface="나눔고딕"/>
                <a:ea typeface="나눔고딕"/>
              </a:rPr>
              <a:t>벌레들로 인해 고통받는 전우들을 위한 효율적인 벌레 예빵 </a:t>
            </a:r>
          </a:p>
        </p:txBody>
      </p:sp>
      <p:sp>
        <p:nvSpPr>
          <p:cNvPr id="4" name="slide5_shape2"/>
          <p:cNvSpPr/>
          <p:nvPr>
            <p:ph type="body" sz="quarter" idx="11"/>
          </p:nvPr>
        </p:nvSpPr>
        <p:spPr>
          <a:xfrm>
            <a:off x="5940000" y="414000"/>
            <a:ext cx="3297600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150"/>
              </a:spcBef>
              <a:buNone/>
            </a:pPr>
            <a:r>
              <a:rPr altLang="ko-KR" sz="750" b="1">
                <a:latin typeface="나눔고딕"/>
                <a:ea typeface="나눔고딕"/>
              </a:rPr>
              <a:t>제품 시연</a:t>
            </a:r>
          </a:p>
        </p:txBody>
      </p:sp>
      <p:sp>
        <p:nvSpPr>
          <p:cNvPr id="5" name="slide5_shape3"/>
          <p:cNvSpPr/>
          <p:nvPr>
            <p:ph type="body" sz="quarter" idx="12"/>
          </p:nvPr>
        </p:nvSpPr>
        <p:spPr>
          <a:xfrm>
            <a:off x="3520185" y="3150631"/>
            <a:ext cx="3653029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600"/>
              </a:lnSpc>
              <a:buNone/>
              <a:defRPr sz="2400" b="1" baseline="0" spc="7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algn="l" marL="393700" indent="-393700">
              <a:lnSpc>
                <a:spcPct val="88000"/>
              </a:lnSpc>
              <a:spcBef>
                <a:spcPts val="500"/>
              </a:spcBef>
              <a:buNone/>
            </a:pPr>
            <a:r>
              <a:rPr lang="ko-KR" altLang="ko-KR" sz="7200" b="1" spc="70">
                <a:solidFill>
                  <a:srgbClr val="ee7700"/>
                </a:solidFill>
                <a:ea typeface="나눔고딕"/>
              </a:rPr>
              <a:t>제품 시연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6_shape1"/>
          <p:cNvSpPr/>
          <p:nvPr>
            <p:ph type="body" sz="quarter" idx="10"/>
          </p:nvPr>
        </p:nvSpPr>
        <p:spPr>
          <a:xfrm>
            <a:off x="2358000" y="414000"/>
            <a:ext cx="2519362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150"/>
              </a:spcBef>
              <a:buNone/>
            </a:pPr>
            <a:r>
              <a:rPr altLang="ko-KR" sz="750" b="1">
                <a:solidFill>
                  <a:srgbClr val="000000"/>
                </a:solidFill>
                <a:latin typeface="나눔고딕"/>
                <a:ea typeface="나눔고딕"/>
              </a:rPr>
              <a:t>벌레들로 인해 고통받는 전우들을 위한 효율적인 벌레 예빵 </a:t>
            </a:r>
          </a:p>
        </p:txBody>
      </p:sp>
      <p:sp>
        <p:nvSpPr>
          <p:cNvPr id="4" name="slide6_shape2"/>
          <p:cNvSpPr/>
          <p:nvPr>
            <p:ph type="body" sz="quarter" idx="11"/>
          </p:nvPr>
        </p:nvSpPr>
        <p:spPr>
          <a:xfrm>
            <a:off x="5940000" y="414000"/>
            <a:ext cx="3297600" cy="252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750" b="1" baseline="0"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0000"/>
              </a:lnSpc>
              <a:spcBef>
                <a:spcPts val="150"/>
              </a:spcBef>
              <a:buNone/>
            </a:pPr>
            <a:r>
              <a:rPr altLang="ko-KR" sz="750" b="1">
                <a:latin typeface="나눔고딕"/>
                <a:ea typeface="나눔고딕"/>
              </a:rPr>
              <a:t>개선점</a:t>
            </a:r>
          </a:p>
        </p:txBody>
      </p:sp>
      <p:sp>
        <p:nvSpPr>
          <p:cNvPr id="5" name="slide6_shape3"/>
          <p:cNvSpPr/>
          <p:nvPr>
            <p:ph type="body" sz="quarter" idx="13"/>
          </p:nvPr>
        </p:nvSpPr>
        <p:spPr>
          <a:xfrm>
            <a:off x="3617681" y="1781725"/>
            <a:ext cx="2067385" cy="3621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50"/>
              </a:lnSpc>
              <a:buNone/>
              <a:defRPr sz="750" b="1" baseline="0">
                <a:solidFill>
                  <a:srgbClr val="54c3f1"/>
                </a:solidFill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107000"/>
              </a:lnSpc>
              <a:spcBef>
                <a:spcPts val="150"/>
              </a:spcBef>
              <a:buNone/>
            </a:pPr>
            <a:r>
              <a:rPr lang="ko-KR" altLang="ko-KR" sz="1400" b="1">
                <a:solidFill>
                  <a:srgbClr val="54c3f1"/>
                </a:solidFill>
                <a:ea typeface="나눔고딕"/>
              </a:rPr>
              <a:t>Improvement Point</a:t>
            </a:r>
          </a:p>
        </p:txBody>
      </p:sp>
      <p:sp>
        <p:nvSpPr>
          <p:cNvPr id="6" name="slide6_shape4"/>
          <p:cNvSpPr/>
          <p:nvPr>
            <p:ph type="body" sz="quarter" idx="12"/>
          </p:nvPr>
        </p:nvSpPr>
        <p:spPr>
          <a:xfrm>
            <a:off x="1439809" y="1151725"/>
            <a:ext cx="3432222" cy="126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600"/>
              </a:lnSpc>
              <a:buNone/>
              <a:defRPr sz="2400" b="1" baseline="0" spc="70">
                <a:solidFill>
                  <a:srgbClr val="ee7700"/>
                </a:solidFill>
                <a:latin typeface="나눔고딕"/>
                <a:ea typeface="나눔고딕"/>
              </a:defRPr>
            </a:lvl1pPr>
          </a:lstStyle>
          <a:p>
            <a:pPr algn="l" marL="390525" indent="-390525">
              <a:lnSpc>
                <a:spcPct val="88000"/>
              </a:lnSpc>
              <a:spcBef>
                <a:spcPts val="475"/>
              </a:spcBef>
              <a:buNone/>
            </a:pPr>
            <a:r>
              <a:rPr altLang="ko-KR" sz="6000" b="1">
                <a:solidFill>
                  <a:srgbClr val="ee7700"/>
                </a:solidFill>
                <a:latin typeface="나눔고딕"/>
                <a:ea typeface="나눔고딕"/>
              </a:rPr>
              <a:t>개선점</a:t>
            </a:r>
          </a:p>
        </p:txBody>
      </p:sp>
      <p:grpSp>
        <p:nvGrpSpPr>
          <p:cNvPr id="7" name="slide6_group1"/>
          <p:cNvGrpSpPr>
            <a:grpSpLocks/>
          </p:cNvGrpSpPr>
          <p:nvPr/>
        </p:nvGrpSpPr>
        <p:grpSpPr>
          <a:xfrm>
            <a:off x="1804939" y="2968216"/>
            <a:ext cx="1620000" cy="1620000"/>
            <a:chOff x="1804939" y="2968216"/>
            <a:chExt cx="1620000" cy="1620000"/>
          </a:xfrm>
        </p:grpSpPr>
        <p:sp>
          <p:nvSpPr>
            <p:cNvPr id="8" name="slide6_shape5"/>
            <p:cNvSpPr/>
            <p:nvPr/>
          </p:nvSpPr>
          <p:spPr>
            <a:xfrm>
              <a:off x="1804939" y="2968216"/>
              <a:ext cx="1620000" cy="1620000"/>
            </a:xfrm>
            <a:prstGeom prst="ellipse">
              <a:avLst/>
            </a:prstGeom>
            <a:solidFill>
              <a:srgbClr val="ee7700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1043056" latinLnBrk="1"/>
              <a:endParaRPr sz="21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6_shape6"/>
            <p:cNvSpPr/>
            <p:nvPr/>
          </p:nvSpPr>
          <p:spPr>
            <a:xfrm>
              <a:off x="2047939" y="3211216"/>
              <a:ext cx="1134000" cy="113400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1043056" latinLnBrk="1"/>
              <a:endParaRPr sz="21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0" name="slide6_group2"/>
          <p:cNvGrpSpPr>
            <a:grpSpLocks/>
          </p:cNvGrpSpPr>
          <p:nvPr/>
        </p:nvGrpSpPr>
        <p:grpSpPr>
          <a:xfrm>
            <a:off x="4543414" y="2968216"/>
            <a:ext cx="1620000" cy="1620000"/>
            <a:chOff x="4543414" y="2968216"/>
            <a:chExt cx="1620000" cy="1620000"/>
          </a:xfrm>
        </p:grpSpPr>
        <p:sp>
          <p:nvSpPr>
            <p:cNvPr id="11" name="slide6_shape7"/>
            <p:cNvSpPr/>
            <p:nvPr/>
          </p:nvSpPr>
          <p:spPr>
            <a:xfrm>
              <a:off x="4543414" y="2968216"/>
              <a:ext cx="1620000" cy="1620000"/>
            </a:xfrm>
            <a:prstGeom prst="ellipse">
              <a:avLst/>
            </a:prstGeom>
            <a:solidFill>
              <a:srgbClr val="54c3f1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1043056" latinLnBrk="1"/>
              <a:endParaRPr sz="21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6_shape8"/>
            <p:cNvSpPr/>
            <p:nvPr/>
          </p:nvSpPr>
          <p:spPr>
            <a:xfrm>
              <a:off x="4786414" y="3211216"/>
              <a:ext cx="1134000" cy="113400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1043056" latinLnBrk="1"/>
              <a:endParaRPr sz="21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3" name="slide6_group3"/>
          <p:cNvGrpSpPr>
            <a:grpSpLocks/>
          </p:cNvGrpSpPr>
          <p:nvPr/>
        </p:nvGrpSpPr>
        <p:grpSpPr>
          <a:xfrm>
            <a:off x="7268461" y="2968216"/>
            <a:ext cx="1620000" cy="1620000"/>
            <a:chOff x="7268461" y="2968216"/>
            <a:chExt cx="1620000" cy="1620000"/>
          </a:xfrm>
        </p:grpSpPr>
        <p:sp>
          <p:nvSpPr>
            <p:cNvPr id="14" name="slide6_shape9"/>
            <p:cNvSpPr/>
            <p:nvPr/>
          </p:nvSpPr>
          <p:spPr>
            <a:xfrm>
              <a:off x="7268461" y="2968216"/>
              <a:ext cx="1620000" cy="1620000"/>
            </a:xfrm>
            <a:prstGeom prst="ellipse">
              <a:avLst/>
            </a:prstGeom>
            <a:solidFill>
              <a:srgbClr val="ee7700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1043056" latinLnBrk="1"/>
              <a:endParaRPr sz="21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6_shape10"/>
            <p:cNvSpPr/>
            <p:nvPr/>
          </p:nvSpPr>
          <p:spPr>
            <a:xfrm>
              <a:off x="7511461" y="3211216"/>
              <a:ext cx="1134000" cy="113400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1043056" latinLnBrk="1"/>
              <a:endParaRPr sz="21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6" name="slide6_group4"/>
          <p:cNvGrpSpPr>
            <a:grpSpLocks/>
          </p:cNvGrpSpPr>
          <p:nvPr/>
        </p:nvGrpSpPr>
        <p:grpSpPr>
          <a:xfrm>
            <a:off x="1437832" y="4837531"/>
            <a:ext cx="2354212" cy="2354212"/>
            <a:chOff x="1437832" y="4837531"/>
            <a:chExt cx="2354212" cy="2354212"/>
          </a:xfrm>
        </p:grpSpPr>
        <p:sp>
          <p:nvSpPr>
            <p:cNvPr id="17" name="slide6_shape11"/>
            <p:cNvSpPr/>
            <p:nvPr/>
          </p:nvSpPr>
          <p:spPr>
            <a:xfrm>
              <a:off x="1437832" y="4837531"/>
              <a:ext cx="2354212" cy="2354212"/>
            </a:xfrm>
            <a:prstGeom prst="ellipse">
              <a:avLst/>
            </a:prstGeom>
            <a:solidFill>
              <a:srgbClr val="ee7700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1043056" latinLnBrk="1"/>
              <a:endParaRPr sz="21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6_shape12"/>
            <p:cNvSpPr/>
            <p:nvPr/>
          </p:nvSpPr>
          <p:spPr>
            <a:xfrm>
              <a:off x="1790964" y="5190663"/>
              <a:ext cx="1647948" cy="1647948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1043056" latinLnBrk="1"/>
              <a:endParaRPr sz="21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9" name="slide6_group5"/>
          <p:cNvGrpSpPr>
            <a:grpSpLocks/>
          </p:cNvGrpSpPr>
          <p:nvPr/>
        </p:nvGrpSpPr>
        <p:grpSpPr>
          <a:xfrm>
            <a:off x="4176307" y="4837531"/>
            <a:ext cx="2354212" cy="2354212"/>
            <a:chOff x="4176307" y="4837531"/>
            <a:chExt cx="2354212" cy="2354212"/>
          </a:xfrm>
        </p:grpSpPr>
        <p:sp>
          <p:nvSpPr>
            <p:cNvPr id="20" name="slide6_shape13"/>
            <p:cNvSpPr/>
            <p:nvPr/>
          </p:nvSpPr>
          <p:spPr>
            <a:xfrm>
              <a:off x="4176307" y="4837531"/>
              <a:ext cx="2354212" cy="2354212"/>
            </a:xfrm>
            <a:prstGeom prst="ellipse">
              <a:avLst/>
            </a:prstGeom>
            <a:solidFill>
              <a:srgbClr val="54c3f1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1043056" latinLnBrk="1"/>
              <a:endParaRPr sz="21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6_shape14"/>
            <p:cNvSpPr/>
            <p:nvPr/>
          </p:nvSpPr>
          <p:spPr>
            <a:xfrm>
              <a:off x="4529439" y="5190663"/>
              <a:ext cx="1647948" cy="1647948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1043056" latinLnBrk="1"/>
              <a:endParaRPr sz="21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2" name="slide6_group6"/>
          <p:cNvGrpSpPr>
            <a:grpSpLocks/>
          </p:cNvGrpSpPr>
          <p:nvPr/>
        </p:nvGrpSpPr>
        <p:grpSpPr>
          <a:xfrm>
            <a:off x="6901354" y="4837531"/>
            <a:ext cx="2354212" cy="2354212"/>
            <a:chOff x="6901354" y="4837531"/>
            <a:chExt cx="2354212" cy="2354212"/>
          </a:xfrm>
        </p:grpSpPr>
        <p:sp>
          <p:nvSpPr>
            <p:cNvPr id="23" name="slide6_shape15"/>
            <p:cNvSpPr/>
            <p:nvPr/>
          </p:nvSpPr>
          <p:spPr>
            <a:xfrm>
              <a:off x="6901354" y="4837531"/>
              <a:ext cx="2354212" cy="2354212"/>
            </a:xfrm>
            <a:prstGeom prst="ellipse">
              <a:avLst/>
            </a:prstGeom>
            <a:solidFill>
              <a:srgbClr val="ee7700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1043056" latinLnBrk="1"/>
              <a:endParaRPr sz="21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6_shape16"/>
            <p:cNvSpPr/>
            <p:nvPr/>
          </p:nvSpPr>
          <p:spPr>
            <a:xfrm>
              <a:off x="7254486" y="5190663"/>
              <a:ext cx="1647948" cy="1647948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1043056" latinLnBrk="1"/>
              <a:endParaRPr sz="21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25" name="slide6_shape17"/>
          <p:cNvCxnSpPr/>
          <p:nvPr/>
        </p:nvCxnSpPr>
        <p:spPr>
          <a:xfrm>
            <a:off x="252000" y="6006336"/>
            <a:ext cx="1080000" cy="1588"/>
          </a:xfrm>
          <a:prstGeom prst="line">
            <a:avLst/>
          </a:prstGeom>
          <a:ln w="6350" cap="flat">
            <a:solidFill>
              <a:srgbClr val="ee77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lide6_shape18"/>
          <p:cNvCxnSpPr/>
          <p:nvPr/>
        </p:nvCxnSpPr>
        <p:spPr>
          <a:xfrm>
            <a:off x="9306000" y="6013844"/>
            <a:ext cx="1080000" cy="1588"/>
          </a:xfrm>
          <a:prstGeom prst="line">
            <a:avLst/>
          </a:prstGeom>
          <a:ln w="6350" cap="flat">
            <a:solidFill>
              <a:srgbClr val="ee77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6_shape25"/>
          <p:cNvSpPr/>
          <p:nvPr/>
        </p:nvSpPr>
        <p:spPr>
          <a:xfrm>
            <a:off x="2029851" y="3260794"/>
            <a:ext cx="1107087" cy="104400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sz="11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lang="ko-KR" altLang="ko-KR" sz="2000" b="1" spc="0">
                <a:solidFill>
                  <a:schemeClr val="bg1">
                    <a:alpha val="100000"/>
                  </a:schemeClr>
                </a:solidFill>
                <a:ea typeface="나눔고딕"/>
              </a:rPr>
              <a:t>초음파</a:t>
            </a:r>
          </a:p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lang="ko-KR" altLang="ko-KR" sz="2000" b="1" spc="0">
                <a:solidFill>
                  <a:schemeClr val="bg1">
                    <a:alpha val="100000"/>
                  </a:schemeClr>
                </a:solidFill>
                <a:ea typeface="나눔고딕"/>
              </a:rPr>
              <a:t>센서</a:t>
            </a:r>
          </a:p>
        </p:txBody>
      </p:sp>
      <p:sp>
        <p:nvSpPr>
          <p:cNvPr id="28" name="slide6_shape26"/>
          <p:cNvSpPr/>
          <p:nvPr/>
        </p:nvSpPr>
        <p:spPr>
          <a:xfrm>
            <a:off x="4799870" y="3260794"/>
            <a:ext cx="1075543" cy="104400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sz="11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lang="ko-KR" altLang="ko-KR" sz="2000" b="1" spc="0">
                <a:solidFill>
                  <a:schemeClr val="bg1">
                    <a:alpha val="100000"/>
                  </a:schemeClr>
                </a:solidFill>
                <a:ea typeface="나눔고딕"/>
              </a:rPr>
              <a:t>블루투스</a:t>
            </a:r>
          </a:p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lang="ko-KR" altLang="ko-KR" sz="2000" b="1" spc="0">
                <a:solidFill>
                  <a:schemeClr val="bg1">
                    <a:alpha val="100000"/>
                  </a:schemeClr>
                </a:solidFill>
                <a:ea typeface="나눔고딕"/>
              </a:rPr>
              <a:t>모듈</a:t>
            </a:r>
          </a:p>
        </p:txBody>
      </p:sp>
      <p:sp>
        <p:nvSpPr>
          <p:cNvPr id="29" name="slide6_shape27"/>
          <p:cNvSpPr/>
          <p:nvPr/>
        </p:nvSpPr>
        <p:spPr>
          <a:xfrm>
            <a:off x="7477601" y="3260794"/>
            <a:ext cx="1122859" cy="104400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sz="11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lang="ko-KR" altLang="ko-KR" sz="2000" b="1" spc="0">
                <a:solidFill>
                  <a:schemeClr val="bg1">
                    <a:alpha val="100000"/>
                  </a:schemeClr>
                </a:solidFill>
                <a:ea typeface="나눔고딕"/>
              </a:rPr>
              <a:t>푸시</a:t>
            </a:r>
          </a:p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lang="ko-KR" altLang="ko-KR" sz="2000" b="1" spc="0">
                <a:solidFill>
                  <a:schemeClr val="bg1">
                    <a:alpha val="100000"/>
                  </a:schemeClr>
                </a:solidFill>
                <a:ea typeface="나눔고딕"/>
              </a:rPr>
              <a:t>버튼</a:t>
            </a:r>
          </a:p>
        </p:txBody>
      </p:sp>
      <p:sp>
        <p:nvSpPr>
          <p:cNvPr id="30" name="slide6_shape28"/>
          <p:cNvSpPr/>
          <p:nvPr/>
        </p:nvSpPr>
        <p:spPr>
          <a:xfrm>
            <a:off x="1856359" y="5261378"/>
            <a:ext cx="1517159" cy="151715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sz="11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lang="ko-KR" altLang="ko-KR" sz="2000" b="1" spc="0">
                <a:solidFill>
                  <a:schemeClr val="bg1">
                    <a:alpha val="100000"/>
                  </a:schemeClr>
                </a:solidFill>
                <a:ea typeface="나눔고딕"/>
              </a:rPr>
              <a:t>버튼 없이</a:t>
            </a:r>
          </a:p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lang="ko-KR" altLang="ko-KR" sz="2000" b="1" spc="0">
                <a:solidFill>
                  <a:schemeClr val="bg1">
                    <a:alpha val="100000"/>
                  </a:schemeClr>
                </a:solidFill>
                <a:ea typeface="나눔고딕"/>
              </a:rPr>
              <a:t>자동 On/Off</a:t>
            </a:r>
          </a:p>
        </p:txBody>
      </p:sp>
      <p:sp>
        <p:nvSpPr>
          <p:cNvPr id="31" name="slide6_shape29"/>
          <p:cNvSpPr/>
          <p:nvPr/>
        </p:nvSpPr>
        <p:spPr>
          <a:xfrm>
            <a:off x="4594834" y="5261378"/>
            <a:ext cx="1517159" cy="151715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sz="11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ctr" marL="390525" indent="-390525">
              <a:lnSpc>
                <a:spcPct val="100000"/>
              </a:lnSpc>
              <a:spcBef>
                <a:spcPts val="400"/>
              </a:spcBef>
              <a:buNone/>
            </a:pPr>
            <a:r>
              <a:rPr lang="ko-KR" altLang="ko-KR" sz="2000" b="1" spc="0">
                <a:solidFill>
                  <a:schemeClr val="bg1">
                    <a:alpha val="100000"/>
                  </a:schemeClr>
                </a:solidFill>
                <a:ea typeface="나눔고딕"/>
              </a:rPr>
              <a:t>장거리 조작</a:t>
            </a:r>
          </a:p>
          <a:p>
            <a:pPr algn="ctr" marL="390525" indent="-390525">
              <a:lnSpc>
                <a:spcPct val="100000"/>
              </a:lnSpc>
              <a:spcBef>
                <a:spcPts val="400"/>
              </a:spcBef>
              <a:buNone/>
            </a:pPr>
            <a:r>
              <a:rPr lang="ko-KR" altLang="ko-KR" sz="2000" b="1" spc="0">
                <a:solidFill>
                  <a:schemeClr val="bg1">
                    <a:alpha val="100000"/>
                  </a:schemeClr>
                </a:solidFill>
                <a:ea typeface="나눔고딕"/>
              </a:rPr>
              <a:t>가능</a:t>
            </a:r>
          </a:p>
        </p:txBody>
      </p:sp>
      <p:sp>
        <p:nvSpPr>
          <p:cNvPr id="32" name="slide6_shape30"/>
          <p:cNvSpPr/>
          <p:nvPr/>
        </p:nvSpPr>
        <p:spPr>
          <a:xfrm>
            <a:off x="7319881" y="5261378"/>
            <a:ext cx="1517159" cy="151715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None/>
              <a:defRPr sz="1100" b="1">
                <a:solidFill>
                  <a:schemeClr val="bg1"/>
                </a:solidFill>
                <a:latin typeface="나눔고딕"/>
                <a:ea typeface="나눔고딕"/>
              </a:defRPr>
            </a:lvl1pPr>
          </a:lstStyle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lang="ko-KR" altLang="ko-KR" sz="2000" b="1" spc="0">
                <a:solidFill>
                  <a:schemeClr val="bg1">
                    <a:alpha val="100000"/>
                  </a:schemeClr>
                </a:solidFill>
                <a:ea typeface="나눔고딕"/>
              </a:rPr>
              <a:t>특별한 조작</a:t>
            </a:r>
          </a:p>
          <a:p>
            <a:pPr algn="ctr" marL="390525" indent="-390525">
              <a:lnSpc>
                <a:spcPct val="100000"/>
              </a:lnSpc>
              <a:spcBef>
                <a:spcPts val="225"/>
              </a:spcBef>
              <a:buNone/>
            </a:pPr>
            <a:r>
              <a:rPr lang="ko-KR" altLang="ko-KR" sz="2000" b="1" spc="0">
                <a:solidFill>
                  <a:schemeClr val="bg1">
                    <a:alpha val="100000"/>
                  </a:schemeClr>
                </a:solidFill>
                <a:ea typeface="나눔고딕"/>
              </a:rPr>
              <a:t>없이 On/Off</a:t>
            </a:r>
          </a:p>
        </p:txBody>
      </p:sp>
      <p:cxnSp>
        <p:nvCxnSpPr>
          <p:cNvPr id="33" name="slide6_shape31"/>
          <p:cNvCxnSpPr/>
          <p:nvPr/>
        </p:nvCxnSpPr>
        <p:spPr>
          <a:xfrm>
            <a:off x="252000" y="3777422"/>
            <a:ext cx="1080000" cy="1588"/>
          </a:xfrm>
          <a:prstGeom prst="line">
            <a:avLst/>
          </a:prstGeom>
          <a:ln w="6350" cap="flat">
            <a:solidFill>
              <a:srgbClr val="ee77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lide6_shape32"/>
          <p:cNvCxnSpPr/>
          <p:nvPr/>
        </p:nvCxnSpPr>
        <p:spPr>
          <a:xfrm>
            <a:off x="9306000" y="3777422"/>
            <a:ext cx="1080000" cy="1588"/>
          </a:xfrm>
          <a:prstGeom prst="line">
            <a:avLst/>
          </a:prstGeom>
          <a:ln w="6350" cap="flat">
            <a:solidFill>
              <a:srgbClr val="ee770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nppt_15083478080947610"/>
          <p:cNvCxnSpPr>
            <a:stCxn id="27" idx="2"/>
            <a:endCxn id="30" idx="0"/>
          </p:cNvCxnSpPr>
          <p:nvPr/>
        </p:nvCxnSpPr>
        <p:spPr>
          <a:xfrm>
            <a:off x="2583395" y="4304794"/>
            <a:ext cx="31543" cy="956584"/>
          </a:xfrm>
          <a:prstGeom prst="straightConnector1">
            <a:avLst/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cxnSp>
        <p:nvCxnSpPr>
          <p:cNvPr id="36" name="nppt_15083478080947616"/>
          <p:cNvCxnSpPr>
            <a:stCxn id="28" idx="2"/>
            <a:endCxn id="31" idx="0"/>
          </p:cNvCxnSpPr>
          <p:nvPr/>
        </p:nvCxnSpPr>
        <p:spPr>
          <a:xfrm>
            <a:off x="5337642" y="4304794"/>
            <a:ext cx="15771" cy="956584"/>
          </a:xfrm>
          <a:prstGeom prst="straightConnector1">
            <a:avLst/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  <p:cxnSp>
        <p:nvCxnSpPr>
          <p:cNvPr id="37" name="nppt_15083478080947622"/>
          <p:cNvCxnSpPr>
            <a:stCxn id="29" idx="2"/>
            <a:endCxn id="32" idx="0"/>
          </p:cNvCxnSpPr>
          <p:nvPr/>
        </p:nvCxnSpPr>
        <p:spPr>
          <a:xfrm>
            <a:off x="8039031" y="4304794"/>
            <a:ext cx="39429" cy="956584"/>
          </a:xfrm>
          <a:prstGeom prst="straightConnector1">
            <a:avLst/>
          </a:prstGeom>
          <a:ln w="25400" cmpd="sng" cap="flat">
            <a:solidFill>
              <a:schemeClr val="accent1">
                <a:shade val="50000"/>
              </a:schemeClr>
            </a:solidFill>
            <a:prstDash val="solid"/>
            <a:round/>
            <a:headEnd type="none"/>
            <a:tailEnd type="arrow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d7700"/>
      </a:hlink>
      <a:folHlink>
        <a:srgbClr val="ed770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프로그래밍 - 제품 개발 PPT</dc:title>
  <dc:creator>네이버 한글한글 아름답게</dc:creator>
  <cp:lastModifiedBy>잉여(dlsgh350)</cp:lastModifiedBy>
  <dcterms:modified xsi:type="dcterms:W3CDTF">2017-10-19T02:43:53Z</dcterms:modified>
</cp:coreProperties>
</file>