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emf" ContentType="image/x-emf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97" r:id="rId13"/>
  </p:sldMasterIdLst>
  <p:notesMasterIdLst>
    <p:notesMasterId r:id="rId15"/>
  </p:notesMasterIdLst>
  <p:sldIdLst>
    <p:sldId id="256" r:id="rId17"/>
    <p:sldId id="281" r:id="rId19"/>
    <p:sldId id="284" r:id="rId21"/>
    <p:sldId id="257" r:id="rId23"/>
    <p:sldId id="258" r:id="rId25"/>
    <p:sldId id="272" r:id="rId27"/>
    <p:sldId id="275" r:id="rId29"/>
    <p:sldId id="285" r:id="rId31"/>
    <p:sldId id="273" r:id="rId33"/>
    <p:sldId id="274" r:id="rId35"/>
    <p:sldId id="276" r:id="rId37"/>
    <p:sldId id="277" r:id="rId39"/>
    <p:sldId id="278" r:id="rId41"/>
    <p:sldId id="279" r:id="rId43"/>
    <p:sldId id="280" r:id="rId45"/>
    <p:sldId id="261" r:id="rId47"/>
    <p:sldId id="282" r:id="rId49"/>
    <p:sldId id="286" r:id="rId51"/>
    <p:sldId id="283" r:id="rId53"/>
    <p:sldId id="262" r:id="rId55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8CC63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1" snapToObjects="1">
      <p:cViewPr varScale="1">
        <p:scale>
          <a:sx n="106" d="100"/>
          <a:sy n="106" d="100"/>
        </p:scale>
        <p:origin x="-1752" y="-96"/>
      </p:cViewPr>
      <p:guideLst>
        <p:guide orient="horz" pos="2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5" Type="http://schemas.openxmlformats.org/officeDocument/2006/relationships/slide" Target="slides/slide5.xml"></Relationship><Relationship Id="rId27" Type="http://schemas.openxmlformats.org/officeDocument/2006/relationships/slide" Target="slides/slide6.xml"></Relationship><Relationship Id="rId29" Type="http://schemas.openxmlformats.org/officeDocument/2006/relationships/slide" Target="slides/slide7.xml"></Relationship><Relationship Id="rId31" Type="http://schemas.openxmlformats.org/officeDocument/2006/relationships/slide" Target="slides/slide8.xml"></Relationship><Relationship Id="rId33" Type="http://schemas.openxmlformats.org/officeDocument/2006/relationships/slide" Target="slides/slide9.xml"></Relationship><Relationship Id="rId35" Type="http://schemas.openxmlformats.org/officeDocument/2006/relationships/slide" Target="slides/slide10.xml"></Relationship><Relationship Id="rId37" Type="http://schemas.openxmlformats.org/officeDocument/2006/relationships/slide" Target="slides/slide11.xml"></Relationship><Relationship Id="rId39" Type="http://schemas.openxmlformats.org/officeDocument/2006/relationships/slide" Target="slides/slide12.xml"></Relationship><Relationship Id="rId41" Type="http://schemas.openxmlformats.org/officeDocument/2006/relationships/slide" Target="slides/slide13.xml"></Relationship><Relationship Id="rId43" Type="http://schemas.openxmlformats.org/officeDocument/2006/relationships/slide" Target="slides/slide14.xml"></Relationship><Relationship Id="rId45" Type="http://schemas.openxmlformats.org/officeDocument/2006/relationships/slide" Target="slides/slide15.xml"></Relationship><Relationship Id="rId47" Type="http://schemas.openxmlformats.org/officeDocument/2006/relationships/slide" Target="slides/slide16.xml"></Relationship><Relationship Id="rId49" Type="http://schemas.openxmlformats.org/officeDocument/2006/relationships/slide" Target="slides/slide17.xml"></Relationship><Relationship Id="rId51" Type="http://schemas.openxmlformats.org/officeDocument/2006/relationships/slide" Target="slides/slide18.xml"></Relationship><Relationship Id="rId53" Type="http://schemas.openxmlformats.org/officeDocument/2006/relationships/slide" Target="slides/slide19.xml"></Relationship><Relationship Id="rId55" Type="http://schemas.openxmlformats.org/officeDocument/2006/relationships/slide" Target="slides/slide20.xml"></Relationship><Relationship Id="rId57" Type="http://schemas.openxmlformats.org/officeDocument/2006/relationships/viewProps" Target="viewProps.xml"></Relationship><Relationship Id="rId5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9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1" name="텍스트 개체 틀 1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둘째 수준</a:t>
            </a: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셋째 수준</a:t>
            </a: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넷째 수준</a:t>
            </a: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2" name="머리글 갤체 틀 11"/>
          <p:cNvSpPr txBox="1">
            <a:spLocks/>
          </p:cNvSpPr>
          <p:nvPr>
            <p:ph type="hdr"/>
          </p:nvPr>
        </p:nvSpPr>
        <p:spPr>
          <a:xfrm rot="0">
            <a:off x="0" y="0"/>
            <a:ext cx="2972435" cy="45974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3" name="바닥글 개체 틀 12"/>
          <p:cNvSpPr txBox="1">
            <a:spLocks/>
          </p:cNvSpPr>
          <p:nvPr>
            <p:ph type="ftr"/>
          </p:nvPr>
        </p:nvSpPr>
        <p:spPr>
          <a:xfrm rot="0">
            <a:off x="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4" name="날짜 개체 틀 13"/>
          <p:cNvSpPr txBox="1">
            <a:spLocks/>
          </p:cNvSpPr>
          <p:nvPr>
            <p:ph type="dt"/>
          </p:nvPr>
        </p:nvSpPr>
        <p:spPr>
          <a:xfrm rot="0">
            <a:off x="3884930" y="0"/>
            <a:ext cx="2972435" cy="45974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5" name="슬라이드 번호 개체 틀 14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/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4044D9D6-C61A-40E0-A959-5FC795AECBED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12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 sldNu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30235" cy="452691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4044D9D6-C61A-40E0-A959-5FC795AECBED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4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 sldNu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955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955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4044D9D6-C61A-40E0-A959-5FC795AECBED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548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4044D9D6-C61A-40E0-A959-5FC795AECBED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604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 sldNu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630" y="2907030"/>
            <a:ext cx="7772400" cy="149987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4044D9D6-C61A-40E0-A959-5FC795AECBED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48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 sldNu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4044D9D6-C61A-40E0-A959-5FC795AECBED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578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430"/>
            <a:ext cx="404050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430"/>
            <a:ext cx="404177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4044D9D6-C61A-40E0-A959-5FC795AECBED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48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 sldNu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4044D9D6-C61A-40E0-A959-5FC795AECBED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 sldNu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4044D9D6-C61A-40E0-A959-5FC795AECBED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77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 sldNu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4044D9D6-C61A-40E0-A959-5FC795AECBED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2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 sldNu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4044D9D6-C61A-40E0-A959-5FC795AECBED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8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 sldNum="0"/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D9D6-C61A-40E0-A959-5FC795AECBED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 sldNum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7.xml"></Relationship><Relationship Id="rId4" Type="http://schemas.openxmlformats.org/officeDocument/2006/relationships/notesSlide" Target="../notesSlides/notesSlide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image" Target="../media/fImage412213026334.png"></Relationship><Relationship Id="rId4" Type="http://schemas.openxmlformats.org/officeDocument/2006/relationships/slideLayout" Target="../slideLayouts/slideLayout7.xml"></Relationship><Relationship Id="rId5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7.xml"></Relationship><Relationship Id="rId4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image" Target="../media/fImage2110523131478.png"></Relationship><Relationship Id="rId4" Type="http://schemas.openxmlformats.org/officeDocument/2006/relationships/slideLayout" Target="../slideLayouts/slideLayout7.xml"></Relationship><Relationship Id="rId5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7.xml"></Relationship><Relationship Id="rId4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image" Target="../media/fImage1244463196962.png"></Relationship><Relationship Id="rId4" Type="http://schemas.openxmlformats.org/officeDocument/2006/relationships/slideLayout" Target="../slideLayouts/slideLayout7.xml"></Relationship><Relationship Id="rId5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image" Target="../media/fImage355163738467.png"></Relationship><Relationship Id="rId4" Type="http://schemas.openxmlformats.org/officeDocument/2006/relationships/slideLayout" Target="../slideLayouts/slideLayout7.xml"></Relationship><Relationship Id="rId5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4" Type="http://schemas.openxmlformats.org/officeDocument/2006/relationships/image" Target="../media/fImage412213026334.png"></Relationship><Relationship Id="rId5" Type="http://schemas.openxmlformats.org/officeDocument/2006/relationships/image" Target="../media/fImage4498273036500.png"></Relationship><Relationship Id="rId6" Type="http://schemas.openxmlformats.org/officeDocument/2006/relationships/image" Target="../media/fImage412213049169.png"></Relationship><Relationship Id="rId7" Type="http://schemas.openxmlformats.org/officeDocument/2006/relationships/image" Target="../media/fImage4498273055724.png"></Relationship><Relationship Id="rId8" Type="http://schemas.openxmlformats.org/officeDocument/2006/relationships/image" Target="../media/fImage2110523131478.png"></Relationship><Relationship Id="rId9" Type="http://schemas.openxmlformats.org/officeDocument/2006/relationships/image" Target="../media/fImage53563179358.emf"></Relationship><Relationship Id="rId10" Type="http://schemas.openxmlformats.org/officeDocument/2006/relationships/image" Target="../media/fImage1244463196962.png"></Relationship><Relationship Id="rId11" Type="http://schemas.openxmlformats.org/officeDocument/2006/relationships/slideLayout" Target="../slideLayouts/slideLayout7.xml"></Relationship><Relationship Id="rId12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7.xml"></Relationship><Relationship Id="rId4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1.png"></Relationship><Relationship Id="rId3" Type="http://schemas.openxmlformats.org/officeDocument/2006/relationships/notesSlide" Target="../notesSlides/notesSlide18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image" Target="../media/fImage216603756334.emf"></Relationship><Relationship Id="rId4" Type="http://schemas.openxmlformats.org/officeDocument/2006/relationships/slideLayout" Target="../slideLayouts/slideLayout7.xml"></Relationship><Relationship Id="rId5" Type="http://schemas.openxmlformats.org/officeDocument/2006/relationships/notesSlide" Target="../notesSlides/notesSlide19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4" Type="http://schemas.openxmlformats.org/officeDocument/2006/relationships/image" Target="../media/fImage2865073318467.png"></Relationship><Relationship Id="rId5" Type="http://schemas.openxmlformats.org/officeDocument/2006/relationships/image" Target="../media/fImage23569123741.png"></Relationship><Relationship Id="rId6" Type="http://schemas.openxmlformats.org/officeDocument/2006/relationships/slideLayout" Target="../slideLayouts/slideLayout7.xml"></Relationship><Relationship Id="rId7" Type="http://schemas.openxmlformats.org/officeDocument/2006/relationships/notesSlide" Target="../notesSlides/notesSlide2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2562054441.emf"></Relationship><Relationship Id="rId4" Type="http://schemas.openxmlformats.org/officeDocument/2006/relationships/slideLayout" Target="../slideLayouts/slideLayout7.xml"></Relationship><Relationship Id="rId5" Type="http://schemas.openxmlformats.org/officeDocument/2006/relationships/notesSlide" Target="../notesSlides/notesSlide20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7.xml"></Relationship><Relationship Id="rId4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7.xml"></Relationship><Relationship Id="rId4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image" Target="../media/fImage4498273036500.png"></Relationship><Relationship Id="rId4" Type="http://schemas.openxmlformats.org/officeDocument/2006/relationships/slideLayout" Target="../slideLayouts/slideLayout7.xml"></Relationship><Relationship Id="rId5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7.xml"></Relationship><Relationship Id="rId4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7.xml"></Relationship><Relationship Id="rId4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image" Target="../media/fImage4498273036500.png"></Relationship><Relationship Id="rId4" Type="http://schemas.openxmlformats.org/officeDocument/2006/relationships/slideLayout" Target="../slideLayouts/slideLayout7.xml"></Relationship><Relationship Id="rId5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7.xml"></Relationship><Relationship Id="rId4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>
            <a:spLocks/>
          </p:cNvSpPr>
          <p:nvPr/>
        </p:nvSpPr>
        <p:spPr>
          <a:xfrm rot="0">
            <a:off x="1503680" y="1114425"/>
            <a:ext cx="6050280" cy="21228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cap="none" dirty="0" smtClean="0" b="0">
                <a:solidFill>
                  <a:srgbClr val="003A9A"/>
                </a:solidFill>
                <a:latin typeface="Noto Sans CJK SC Bold" charset="0"/>
                <a:ea typeface="Noto Sans CJK SC Bold" charset="0"/>
              </a:rPr>
              <a:t>채워주는 </a:t>
            </a:r>
            <a:endParaRPr lang="ko-KR" altLang="en-US" sz="6600" cap="none" dirty="0" smtClean="0" b="0">
              <a:solidFill>
                <a:srgbClr val="003A9A"/>
              </a:solidFill>
              <a:latin typeface="Noto Sans CJK SC Bold" charset="0"/>
              <a:ea typeface="Noto Sans CJK SC Bold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cap="none" dirty="0" smtClean="0" b="0">
                <a:solidFill>
                  <a:srgbClr val="003A9A"/>
                </a:solidFill>
                <a:latin typeface="Noto Sans CJK SC Bold" charset="0"/>
                <a:ea typeface="Noto Sans CJK SC Bold" charset="0"/>
              </a:rPr>
              <a:t>군 소방 시스템</a:t>
            </a:r>
            <a:endParaRPr lang="ko-KR" altLang="en-US" sz="6600" cap="none" dirty="0" smtClean="0" b="0">
              <a:solidFill>
                <a:srgbClr val="003A9A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1750" y="5661025"/>
            <a:ext cx="146050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CHEEKY HONG</a:t>
            </a:r>
            <a:endParaRPr lang="ko-KR" altLang="en-US" sz="1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6956425" y="5545455"/>
            <a:ext cx="23939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해군 병장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김동찬, 김영진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75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144635" cy="6858635"/>
          </a:xfrm>
          <a:prstGeom prst="rect"/>
          <a:noFill/>
        </p:spPr>
      </p:pic>
      <p:sp>
        <p:nvSpPr>
          <p:cNvPr id="5" name="TextBox 4"/>
          <p:cNvSpPr txBox="1">
            <a:spLocks/>
          </p:cNvSpPr>
          <p:nvPr/>
        </p:nvSpPr>
        <p:spPr>
          <a:xfrm rot="0">
            <a:off x="467360" y="426085"/>
            <a:ext cx="640080" cy="461010"/>
          </a:xfrm>
          <a:prstGeom prst="rect"/>
          <a:noFill/>
          <a:ln w="0">
            <a:noFill/>
            <a:prstDash/>
          </a:ln>
          <a:effectLst>
            <a:outerShdw sx="1000" sy="1000" blurRad="50800" dist="50800" dir="5400000" rotWithShape="0" algn="ctr">
              <a:srgbClr val="000000"/>
            </a:outerShdw>
          </a:effectLst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00B0F0"/>
                </a:solidFill>
                <a:latin typeface="Noto Sans CJK SC Bold" charset="0"/>
                <a:ea typeface="Noto Sans CJK SC Bold" charset="0"/>
              </a:rPr>
              <a:t>#02</a:t>
            </a:r>
            <a:endParaRPr lang="ko-KR" altLang="en-US" sz="2400" cap="none" dirty="0" smtClean="0" b="0">
              <a:solidFill>
                <a:srgbClr val="00B0F0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467360" y="764540"/>
            <a:ext cx="2011680" cy="64579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rgbClr val="00B0F0"/>
                </a:solidFill>
                <a:latin typeface="Noto Sans CJK SC Bold" charset="0"/>
                <a:ea typeface="Noto Sans CJK SC Bold" charset="0"/>
              </a:rPr>
              <a:t>불꽃센서</a:t>
            </a:r>
            <a:endParaRPr lang="ko-KR" altLang="en-US" sz="3600" cap="none" dirty="0" smtClean="0" b="0">
              <a:solidFill>
                <a:srgbClr val="00B0F0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3774440" y="2527935"/>
            <a:ext cx="4652645" cy="1569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cap="none" dirty="0" smtClean="0" b="0">
                <a:solidFill>
                  <a:srgbClr val="003A9A"/>
                </a:solidFill>
                <a:latin typeface="맑은 고딕" charset="0"/>
                <a:ea typeface="맑은 고딕" charset="0"/>
              </a:rPr>
              <a:t>왜?</a:t>
            </a:r>
            <a:endParaRPr lang="ko-KR" altLang="en-US" sz="9600" cap="none" dirty="0" smtClean="0" b="0">
              <a:solidFill>
                <a:srgbClr val="003A9A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" name="그림 10" descr="C:/Users/Administrator/AppData/Roaming/PolarisOffice/ETemp/8628_8704848/fImage41221302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967095" y="885190"/>
            <a:ext cx="2898775" cy="52851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Administrator/AppData/Roaming/PolarisOffice/ETemp/8628_8704848/image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175" y="0"/>
            <a:ext cx="9145905" cy="6859905"/>
          </a:xfrm>
          <a:prstGeom prst="rect"/>
          <a:noFill/>
        </p:spPr>
      </p:pic>
      <p:sp>
        <p:nvSpPr>
          <p:cNvPr id="5" name="TextBox 4"/>
          <p:cNvSpPr txBox="1">
            <a:spLocks/>
          </p:cNvSpPr>
          <p:nvPr/>
        </p:nvSpPr>
        <p:spPr>
          <a:xfrm rot="0">
            <a:off x="467360" y="426085"/>
            <a:ext cx="621030" cy="461010"/>
          </a:xfrm>
          <a:prstGeom prst="rect"/>
          <a:noFill/>
          <a:ln w="0">
            <a:noFill/>
            <a:prstDash/>
          </a:ln>
          <a:effectLst>
            <a:outerShdw sx="1000" sy="1000" blurRad="50800" dist="50800" dir="5400000" rotWithShape="0" algn="ctr">
              <a:srgbClr val="000000"/>
            </a:outerShdw>
          </a:effectLst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rgbClr val="00B0F0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919480" y="1872615"/>
            <a:ext cx="767588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00" dirty="0" smtClean="0" b="0">
                <a:solidFill>
                  <a:srgbClr val="1F497D"/>
                </a:solidFill>
                <a:latin typeface="Noto Sans CJK SC Bold" charset="0"/>
                <a:ea typeface="Noto Sans CJK SC Bold" charset="0"/>
              </a:rPr>
              <a:t>Q. 불꽃센서랑 소리센서랑 같이 쓰는 이유는요?</a:t>
            </a:r>
            <a:endParaRPr lang="ko-KR" altLang="en-US" sz="2800" cap="none" dirty="0" smtClean="0" b="0">
              <a:solidFill>
                <a:srgbClr val="1F497D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2187575" y="2792095"/>
            <a:ext cx="4386580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00" dirty="0" smtClean="0" b="0">
                <a:solidFill>
                  <a:srgbClr val="4F81BD"/>
                </a:solidFill>
                <a:latin typeface="Noto Sans CJK SC Bold" charset="0"/>
                <a:ea typeface="Noto Sans CJK SC Bold" charset="0"/>
              </a:rPr>
              <a:t>A. 소리센서의 고장을 대비해서</a:t>
            </a:r>
            <a:endParaRPr lang="ko-KR" altLang="en-US" sz="2400" cap="none" dirty="0" smtClean="0" b="0">
              <a:solidFill>
                <a:srgbClr val="4F81BD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568325" y="339725"/>
            <a:ext cx="2450465" cy="831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>
                <a:solidFill>
                  <a:srgbClr val="003A9A"/>
                </a:solidFill>
                <a:latin typeface="맑은 고딕" charset="0"/>
                <a:ea typeface="맑은 고딕" charset="0"/>
              </a:rPr>
              <a:t>왜?</a:t>
            </a:r>
            <a:endParaRPr lang="ko-KR" altLang="en-US" sz="4800" cap="none" dirty="0" smtClean="0" b="0">
              <a:solidFill>
                <a:srgbClr val="003A9A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544195" y="4241800"/>
            <a:ext cx="8065770" cy="2278380"/>
          </a:xfrm>
          <a:prstGeom prst="foldedCorn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0" cap="none" dirty="0" smtClean="0" b="0">
                <a:latin typeface="맑은 고딕" charset="0"/>
                <a:ea typeface="맑은 고딕" charset="0"/>
              </a:rPr>
              <a:t>Plan B</a:t>
            </a:r>
            <a:endParaRPr lang="ko-KR" altLang="en-US" sz="8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3018790" y="3429000"/>
            <a:ext cx="3752215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360045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1F497D"/>
                </a:solidFill>
                <a:latin typeface="맑은 고딕" charset="0"/>
                <a:ea typeface="맑은 고딕" charset="0"/>
              </a:rPr>
              <a:t>모든 일에는 Plan B 가 있는 법이죠.</a:t>
            </a:r>
            <a:endParaRPr lang="ko-KR" altLang="en-US" sz="1000" cap="none" dirty="0" smtClean="0" b="0">
              <a:solidFill>
                <a:srgbClr val="1F497D"/>
              </a:solidFill>
              <a:latin typeface="맑은 고딕" charset="0"/>
              <a:ea typeface="맑은 고딕" charset="0"/>
            </a:endParaRPr>
          </a:p>
          <a:p>
            <a:pPr marL="360045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1F497D"/>
                </a:solidFill>
                <a:latin typeface="맑은 고딕" charset="0"/>
                <a:ea typeface="맑은 고딕" charset="0"/>
              </a:rPr>
              <a:t>센서는 많으면 더 많은 화재를 예방할 수 있습니다.</a:t>
            </a:r>
            <a:endParaRPr lang="ko-KR" altLang="en-US" sz="1000" cap="none" dirty="0" smtClean="0" b="0">
              <a:solidFill>
                <a:srgbClr val="1F497D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Administrator/AppData/Roaming/PolarisOffice/ETemp/8628_8704848/image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35" y="-635"/>
            <a:ext cx="9145270" cy="6859270"/>
          </a:xfrm>
          <a:prstGeom prst="rect"/>
          <a:noFill/>
        </p:spPr>
      </p:pic>
      <p:sp>
        <p:nvSpPr>
          <p:cNvPr id="5" name="TextBox 4"/>
          <p:cNvSpPr txBox="1">
            <a:spLocks/>
          </p:cNvSpPr>
          <p:nvPr/>
        </p:nvSpPr>
        <p:spPr>
          <a:xfrm rot="0">
            <a:off x="467360" y="426085"/>
            <a:ext cx="640080" cy="461010"/>
          </a:xfrm>
          <a:prstGeom prst="rect"/>
          <a:noFill/>
          <a:ln w="0">
            <a:noFill/>
            <a:prstDash/>
          </a:ln>
          <a:effectLst>
            <a:outerShdw sx="1000" sy="1000" blurRad="50800" dist="50800" dir="5400000" rotWithShape="0" algn="ctr">
              <a:srgbClr val="000000"/>
            </a:outerShdw>
          </a:effectLst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00B0F0"/>
                </a:solidFill>
                <a:latin typeface="Noto Sans CJK SC Bold" charset="0"/>
                <a:ea typeface="Noto Sans CJK SC Bold" charset="0"/>
              </a:rPr>
              <a:t>#03</a:t>
            </a:r>
            <a:endParaRPr lang="ko-KR" altLang="en-US" sz="2400" cap="none" dirty="0" smtClean="0" b="0">
              <a:solidFill>
                <a:srgbClr val="00B0F0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467360" y="764540"/>
            <a:ext cx="868680" cy="64579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rgbClr val="00B0F0"/>
                </a:solidFill>
                <a:latin typeface="Noto Sans CJK SC Bold" charset="0"/>
                <a:ea typeface="Noto Sans CJK SC Bold" charset="0"/>
              </a:rPr>
              <a:t>LCD</a:t>
            </a:r>
            <a:endParaRPr lang="ko-KR" altLang="en-US" sz="3600" cap="none" dirty="0" smtClean="0" b="0">
              <a:solidFill>
                <a:srgbClr val="00B0F0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3164205" y="1464945"/>
            <a:ext cx="4653280" cy="15703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cap="none" dirty="0" smtClean="0" b="0">
                <a:solidFill>
                  <a:srgbClr val="003A9A"/>
                </a:solidFill>
                <a:latin typeface="맑은 고딕" charset="0"/>
                <a:ea typeface="맑은 고딕" charset="0"/>
              </a:rPr>
              <a:t>왜?</a:t>
            </a:r>
            <a:endParaRPr lang="ko-KR" altLang="en-US" sz="9600" cap="none" dirty="0" smtClean="0" b="0">
              <a:solidFill>
                <a:srgbClr val="003A9A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5" name="그림 24" descr="C:/Users/Administrator/AppData/Roaming/PolarisOffice/ETemp/8628_8704848/fImage211052313147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446780" y="4224655"/>
            <a:ext cx="5478145" cy="16795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175" y="-44450"/>
            <a:ext cx="9144635" cy="6858635"/>
          </a:xfrm>
          <a:prstGeom prst="rect"/>
          <a:noFill/>
        </p:spPr>
      </p:pic>
      <p:sp>
        <p:nvSpPr>
          <p:cNvPr id="5" name="TextBox 4"/>
          <p:cNvSpPr txBox="1">
            <a:spLocks/>
          </p:cNvSpPr>
          <p:nvPr/>
        </p:nvSpPr>
        <p:spPr>
          <a:xfrm rot="0">
            <a:off x="467360" y="426085"/>
            <a:ext cx="621030" cy="461010"/>
          </a:xfrm>
          <a:prstGeom prst="rect"/>
          <a:noFill/>
          <a:ln w="0">
            <a:noFill/>
            <a:prstDash/>
          </a:ln>
          <a:effectLst>
            <a:outerShdw sx="1000" sy="1000" blurRad="50800" dist="50800" dir="5400000" rotWithShape="0" algn="ctr">
              <a:srgbClr val="000000"/>
            </a:outerShdw>
          </a:effectLst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rgbClr val="00B0F0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919480" y="1872615"/>
            <a:ext cx="6647180" cy="5226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00" dirty="0" smtClean="0" b="0">
                <a:solidFill>
                  <a:srgbClr val="1F497D"/>
                </a:solidFill>
                <a:latin typeface="Noto Sans CJK SC Bold" charset="0"/>
                <a:ea typeface="Noto Sans CJK SC Bold" charset="0"/>
              </a:rPr>
              <a:t>Q. 담당 개소에서 화제를 어떻게 알까요?</a:t>
            </a:r>
            <a:endParaRPr lang="ko-KR" altLang="en-US" sz="2800" cap="none" dirty="0" smtClean="0" b="0">
              <a:solidFill>
                <a:srgbClr val="1F497D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 rot="0">
            <a:off x="2187575" y="2792095"/>
            <a:ext cx="1160780" cy="461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00" dirty="0" smtClean="0" b="0">
                <a:solidFill>
                  <a:srgbClr val="4F81BD"/>
                </a:solidFill>
                <a:latin typeface="Noto Sans CJK SC Bold" charset="0"/>
                <a:ea typeface="Noto Sans CJK SC Bold" charset="0"/>
              </a:rPr>
              <a:t>A. LCD!</a:t>
            </a:r>
            <a:endParaRPr lang="ko-KR" altLang="en-US" sz="2400" cap="none" dirty="0" smtClean="0" b="0">
              <a:solidFill>
                <a:srgbClr val="4F81BD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568325" y="339725"/>
            <a:ext cx="2450465" cy="831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>
                <a:solidFill>
                  <a:srgbClr val="003A9A"/>
                </a:solidFill>
                <a:latin typeface="맑은 고딕" charset="0"/>
                <a:ea typeface="맑은 고딕" charset="0"/>
              </a:rPr>
              <a:t>왜?</a:t>
            </a:r>
            <a:endParaRPr lang="ko-KR" altLang="en-US" sz="4800" cap="none" dirty="0" smtClean="0" b="0">
              <a:solidFill>
                <a:srgbClr val="003A9A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544195" y="4241800"/>
            <a:ext cx="8065135" cy="2277745"/>
          </a:xfrm>
          <a:prstGeom prst="foldedCorn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b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latin typeface="맑은 고딕" charset="0"/>
                <a:ea typeface="맑은 고딕" charset="0"/>
              </a:rPr>
              <a:t>화재 위치를 알기 쉬운</a:t>
            </a:r>
            <a:endParaRPr lang="ko-KR" altLang="en-US" sz="36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latin typeface="맑은 고딕" charset="0"/>
                <a:ea typeface="맑은 고딕" charset="0"/>
              </a:rPr>
              <a:t>LCD!</a:t>
            </a:r>
            <a:endParaRPr lang="ko-KR" altLang="en-US" sz="36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4" name="날짜 개체 틀 13"/>
          <p:cNvSpPr txBox="1">
            <a:spLocks/>
          </p:cNvSpPr>
          <p:nvPr>
            <p:ph type="dt" idx="10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2017-10-19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144635" cy="6858635"/>
          </a:xfrm>
          <a:prstGeom prst="rect"/>
          <a:noFill/>
        </p:spPr>
      </p:pic>
      <p:sp>
        <p:nvSpPr>
          <p:cNvPr id="5" name="TextBox 4"/>
          <p:cNvSpPr txBox="1">
            <a:spLocks/>
          </p:cNvSpPr>
          <p:nvPr/>
        </p:nvSpPr>
        <p:spPr>
          <a:xfrm rot="0">
            <a:off x="467360" y="426085"/>
            <a:ext cx="640080" cy="461010"/>
          </a:xfrm>
          <a:prstGeom prst="rect"/>
          <a:noFill/>
          <a:ln w="0">
            <a:noFill/>
            <a:prstDash/>
          </a:ln>
          <a:effectLst>
            <a:outerShdw sx="1000" sy="1000" blurRad="50800" dist="50800" dir="5400000" rotWithShape="0" algn="ctr">
              <a:srgbClr val="000000"/>
            </a:outerShdw>
          </a:effectLst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00B0F0"/>
                </a:solidFill>
                <a:latin typeface="Noto Sans CJK SC Bold" charset="0"/>
                <a:ea typeface="Noto Sans CJK SC Bold" charset="0"/>
              </a:rPr>
              <a:t>#04</a:t>
            </a:r>
            <a:endParaRPr lang="ko-KR" altLang="en-US" sz="2400" cap="none" dirty="0" smtClean="0" b="0">
              <a:solidFill>
                <a:srgbClr val="00B0F0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467360" y="764540"/>
            <a:ext cx="2011680" cy="64579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rgbClr val="00B0F0"/>
                </a:solidFill>
                <a:latin typeface="Noto Sans CJK SC Bold" charset="0"/>
                <a:ea typeface="Noto Sans CJK SC Bold" charset="0"/>
              </a:rPr>
              <a:t>소리부저</a:t>
            </a:r>
            <a:endParaRPr lang="ko-KR" altLang="en-US" sz="3600" cap="none" dirty="0" smtClean="0" b="0">
              <a:solidFill>
                <a:srgbClr val="00B0F0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3774440" y="2527935"/>
            <a:ext cx="4652645" cy="1569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cap="none" dirty="0" smtClean="0" b="0">
                <a:solidFill>
                  <a:srgbClr val="003A9A"/>
                </a:solidFill>
                <a:latin typeface="맑은 고딕" charset="0"/>
                <a:ea typeface="맑은 고딕" charset="0"/>
              </a:rPr>
              <a:t>왜?</a:t>
            </a:r>
            <a:endParaRPr lang="ko-KR" altLang="en-US" sz="9600" cap="none" dirty="0" smtClean="0" b="0">
              <a:solidFill>
                <a:srgbClr val="003A9A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" name="그림 10" descr="C:/Users/Administrator/AppData/Roaming/PolarisOffice/ETemp/8628_8704848/fImage124446319696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235065" y="2253615"/>
            <a:ext cx="2453640" cy="22237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175" y="-44450"/>
            <a:ext cx="9144635" cy="6858635"/>
          </a:xfrm>
          <a:prstGeom prst="rect"/>
          <a:noFill/>
        </p:spPr>
      </p:pic>
      <p:sp>
        <p:nvSpPr>
          <p:cNvPr id="5" name="TextBox 4"/>
          <p:cNvSpPr txBox="1">
            <a:spLocks/>
          </p:cNvSpPr>
          <p:nvPr/>
        </p:nvSpPr>
        <p:spPr>
          <a:xfrm rot="0">
            <a:off x="467360" y="426085"/>
            <a:ext cx="621030" cy="461010"/>
          </a:xfrm>
          <a:prstGeom prst="rect"/>
          <a:noFill/>
          <a:ln w="0">
            <a:noFill/>
            <a:prstDash/>
          </a:ln>
          <a:effectLst>
            <a:outerShdw sx="1000" sy="1000" blurRad="50800" dist="50800" dir="5400000" rotWithShape="0" algn="ctr">
              <a:srgbClr val="000000"/>
            </a:outerShdw>
          </a:effectLst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rgbClr val="00B0F0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919480" y="1872615"/>
            <a:ext cx="6456680" cy="5226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00" dirty="0" smtClean="0" b="0">
                <a:solidFill>
                  <a:srgbClr val="1F497D"/>
                </a:solidFill>
                <a:latin typeface="Noto Sans CJK SC Bold" charset="0"/>
                <a:ea typeface="Noto Sans CJK SC Bold" charset="0"/>
              </a:rPr>
              <a:t>Q. 딴짓하다 LCD 못보면 어떻게 하나요?</a:t>
            </a:r>
            <a:endParaRPr lang="ko-KR" altLang="en-US" sz="2800" cap="none" dirty="0" smtClean="0" b="0">
              <a:solidFill>
                <a:srgbClr val="1F497D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 rot="0">
            <a:off x="2187575" y="2792095"/>
            <a:ext cx="4958080" cy="461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00" dirty="0" smtClean="0" b="0">
                <a:solidFill>
                  <a:srgbClr val="4F81BD"/>
                </a:solidFill>
                <a:latin typeface="Noto Sans CJK SC Bold" charset="0"/>
                <a:ea typeface="Noto Sans CJK SC Bold" charset="0"/>
              </a:rPr>
              <a:t>A. 소리가 나서 쳐다보게 될겁니다!</a:t>
            </a:r>
            <a:endParaRPr lang="ko-KR" altLang="en-US" sz="2400" cap="none" dirty="0" smtClean="0" b="0">
              <a:solidFill>
                <a:srgbClr val="4F81BD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568325" y="339725"/>
            <a:ext cx="2450465" cy="831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>
                <a:solidFill>
                  <a:srgbClr val="003A9A"/>
                </a:solidFill>
                <a:latin typeface="맑은 고딕" charset="0"/>
                <a:ea typeface="맑은 고딕" charset="0"/>
              </a:rPr>
              <a:t>왜?</a:t>
            </a:r>
            <a:endParaRPr lang="ko-KR" altLang="en-US" sz="4800" cap="none" dirty="0" smtClean="0" b="0">
              <a:solidFill>
                <a:srgbClr val="003A9A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544195" y="4241800"/>
            <a:ext cx="8065135" cy="2277745"/>
          </a:xfrm>
          <a:prstGeom prst="foldedCorn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b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latin typeface="맑은 고딕" charset="0"/>
                <a:ea typeface="맑은 고딕" charset="0"/>
              </a:rPr>
              <a:t>LCD판을 하루종일 보지 않아도 되는</a:t>
            </a:r>
            <a:endParaRPr lang="ko-KR" altLang="en-US" sz="36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>
                <a:latin typeface="맑은 고딕" charset="0"/>
                <a:ea typeface="맑은 고딕" charset="0"/>
              </a:rPr>
              <a:t>혁명</a:t>
            </a:r>
            <a:endParaRPr lang="ko-KR" altLang="en-US" sz="4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45655" y="3572510"/>
            <a:ext cx="847725" cy="649605"/>
          </a:xfrm>
          <a:prstGeom prst="rect"/>
          <a:noFill/>
        </p:spPr>
      </p:pic>
      <p:sp>
        <p:nvSpPr>
          <p:cNvPr id="15" name="텍스트 상자 14"/>
          <p:cNvSpPr txBox="1">
            <a:spLocks/>
          </p:cNvSpPr>
          <p:nvPr/>
        </p:nvSpPr>
        <p:spPr>
          <a:xfrm rot="0">
            <a:off x="3956050" y="3642995"/>
            <a:ext cx="31877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이 글을 당직병이 좋아합니다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144635" cy="6858635"/>
          </a:xfrm>
          <a:prstGeom prst="rect"/>
          <a:noFill/>
        </p:spPr>
      </p:pic>
      <p:sp>
        <p:nvSpPr>
          <p:cNvPr id="3" name="TextBox 2"/>
          <p:cNvSpPr txBox="1"/>
          <p:nvPr/>
        </p:nvSpPr>
        <p:spPr>
          <a:xfrm>
            <a:off x="467360" y="426085"/>
            <a:ext cx="519430" cy="33845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>
              <a:solidFill>
                <a:srgbClr val="00B0F0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360" y="764540"/>
            <a:ext cx="1579880" cy="76898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B0F0"/>
                </a:solidFill>
                <a:latin typeface="Noto Sans CJK SC Bold" charset="0"/>
                <a:ea typeface="Noto Sans CJK SC Bold" charset="0"/>
              </a:rPr>
              <a:t>Image</a:t>
            </a:r>
            <a:endParaRPr lang="ko-KR" altLang="en-US" sz="4400" cap="none" dirty="0" smtClean="0" b="0">
              <a:solidFill>
                <a:srgbClr val="00B0F0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3795395" y="768350"/>
            <a:ext cx="2286635" cy="2018665"/>
          </a:xfrm>
          <a:prstGeom prst="cube"/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5572760" y="768350"/>
            <a:ext cx="2286635" cy="2018665"/>
          </a:xfrm>
          <a:prstGeom prst="cub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81120" y="1383665"/>
            <a:ext cx="692785" cy="1260475"/>
          </a:xfrm>
          <a:prstGeom prst="rect"/>
          <a:noFill/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08500" y="1686560"/>
            <a:ext cx="1260475" cy="655320"/>
          </a:xfrm>
          <a:prstGeom prst="rect"/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58485" y="1383665"/>
            <a:ext cx="692785" cy="1260475"/>
          </a:xfrm>
          <a:prstGeom prst="rect"/>
          <a:noFill/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85865" y="1686560"/>
            <a:ext cx="1260475" cy="655320"/>
          </a:xfrm>
          <a:prstGeom prst="rect"/>
          <a:noFill/>
        </p:spPr>
      </p:pic>
      <p:sp>
        <p:nvSpPr>
          <p:cNvPr id="16" name="도형 15"/>
          <p:cNvSpPr>
            <a:spLocks/>
          </p:cNvSpPr>
          <p:nvPr/>
        </p:nvSpPr>
        <p:spPr>
          <a:xfrm>
            <a:off x="4161155" y="857885"/>
            <a:ext cx="1546225" cy="349250"/>
          </a:xfrm>
          <a:prstGeom prst="parallelogram">
            <a:avLst>
              <a:gd name="adj" fmla="val 795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ROOM 1</a:t>
            </a:r>
            <a:endParaRPr lang="ko-KR" altLang="en-US" sz="16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5902325" y="857885"/>
            <a:ext cx="1546225" cy="349250"/>
          </a:xfrm>
          <a:prstGeom prst="parallelogram">
            <a:avLst>
              <a:gd name="adj" fmla="val 7954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ROOM 2</a:t>
            </a:r>
            <a:endParaRPr lang="ko-KR" altLang="en-US" sz="16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17"/>
          <p:cNvCxnSpPr/>
          <p:nvPr/>
        </p:nvCxnSpPr>
        <p:spPr>
          <a:xfrm rot="0">
            <a:off x="4573270" y="2013585"/>
            <a:ext cx="238760" cy="1270"/>
          </a:xfrm>
          <a:prstGeom prst="line"/>
          <a:ln w="635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>
            <a:off x="6359525" y="2013585"/>
            <a:ext cx="238760" cy="1270"/>
          </a:xfrm>
          <a:prstGeom prst="line"/>
          <a:ln w="635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rot="16200000" flipH="1">
            <a:off x="3085465" y="3656965"/>
            <a:ext cx="3635375" cy="357505"/>
          </a:xfrm>
          <a:prstGeom prst="curvedConnector3">
            <a:avLst>
              <a:gd name="adj1" fmla="val 49977"/>
            </a:avLst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/>
          <p:nvPr/>
        </p:nvCxnSpPr>
        <p:spPr>
          <a:xfrm rot="5400000">
            <a:off x="3987165" y="3112135"/>
            <a:ext cx="3599815" cy="1393825"/>
          </a:xfrm>
          <a:prstGeom prst="curvedConnector3">
            <a:avLst>
              <a:gd name="adj1" fmla="val 50009"/>
            </a:avLst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 rot="0">
            <a:off x="819785" y="5090795"/>
            <a:ext cx="3744595" cy="1215390"/>
            <a:chOff x="819785" y="5090795"/>
            <a:chExt cx="3744595" cy="121539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819785" y="5090795"/>
              <a:ext cx="3744595" cy="1215390"/>
            </a:xfrm>
            <a:prstGeom prst="rect"/>
            <a:noFill/>
          </p:spPr>
        </p:pic>
        <p:sp>
          <p:nvSpPr>
            <p:cNvPr id="23" name="도형 22"/>
            <p:cNvSpPr>
              <a:spLocks/>
            </p:cNvSpPr>
            <p:nvPr/>
          </p:nvSpPr>
          <p:spPr>
            <a:xfrm>
              <a:off x="1116330" y="5474335"/>
              <a:ext cx="3145155" cy="52832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l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latin typeface="맑은 고딕" charset="0"/>
                  <a:ea typeface="맑은 고딕" charset="0"/>
                </a:rPr>
                <a:t>FIRE IN ROOM 1</a:t>
              </a: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l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87875" y="0"/>
            <a:ext cx="708660" cy="828675"/>
          </a:xfrm>
          <a:prstGeom prst="rect"/>
          <a:noFill/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31840" y="5090160"/>
            <a:ext cx="1170305" cy="1059180"/>
          </a:xfrm>
          <a:prstGeom prst="rect"/>
          <a:noFill/>
        </p:spPr>
      </p:pic>
      <p:cxnSp>
        <p:nvCxnSpPr>
          <p:cNvPr id="27" name="도형 26"/>
          <p:cNvCxnSpPr>
            <a:endCxn id="25" idx="1"/>
          </p:cNvCxnSpPr>
          <p:nvPr/>
        </p:nvCxnSpPr>
        <p:spPr>
          <a:xfrm rot="0" flipV="1">
            <a:off x="4554855" y="5619115"/>
            <a:ext cx="1277620" cy="43180"/>
          </a:xfrm>
          <a:prstGeom prst="line"/>
          <a:ln w="635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 rot="0">
            <a:off x="5927725" y="4338955"/>
            <a:ext cx="662940" cy="715010"/>
            <a:chOff x="5927725" y="4338955"/>
            <a:chExt cx="662940" cy="715010"/>
          </a:xfrm>
          <a:solidFill>
            <a:srgbClr val="FFFF00"/>
          </a:solidFill>
        </p:grpSpPr>
        <p:sp>
          <p:nvSpPr>
            <p:cNvPr id="28" name="도형 27"/>
            <p:cNvSpPr>
              <a:spLocks/>
            </p:cNvSpPr>
            <p:nvPr/>
          </p:nvSpPr>
          <p:spPr>
            <a:xfrm rot="0">
              <a:off x="5927725" y="4347210"/>
              <a:ext cx="220980" cy="670560"/>
            </a:xfrm>
            <a:prstGeom prst="lightningBolt"/>
            <a:grpFill/>
            <a:ln w="25400" cap="flat" cmpd="sng">
              <a:solidFill>
                <a:srgbClr val="FFFF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도형 28"/>
            <p:cNvSpPr>
              <a:spLocks/>
            </p:cNvSpPr>
            <p:nvPr/>
          </p:nvSpPr>
          <p:spPr>
            <a:xfrm rot="0">
              <a:off x="6140450" y="4347210"/>
              <a:ext cx="220980" cy="670560"/>
            </a:xfrm>
            <a:prstGeom prst="lightningBolt"/>
            <a:grpFill/>
            <a:ln w="25400" cap="flat" cmpd="sng">
              <a:solidFill>
                <a:srgbClr val="FFFF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 rot="0">
              <a:off x="6369685" y="4338955"/>
              <a:ext cx="220980" cy="715010"/>
            </a:xfrm>
            <a:prstGeom prst="lightningBolt"/>
            <a:grpFill/>
            <a:ln w="25400" cap="flat" cmpd="sng">
              <a:solidFill>
                <a:srgbClr val="FFFF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890" y="-17780"/>
            <a:ext cx="9145270" cy="6859270"/>
          </a:xfrm>
          <a:prstGeom prst="rect"/>
          <a:noFill/>
        </p:spPr>
      </p:pic>
      <p:sp>
        <p:nvSpPr>
          <p:cNvPr id="45" name="도형 44"/>
          <p:cNvSpPr>
            <a:spLocks/>
          </p:cNvSpPr>
          <p:nvPr/>
        </p:nvSpPr>
        <p:spPr>
          <a:xfrm rot="0">
            <a:off x="2357755" y="3001010"/>
            <a:ext cx="5930265" cy="3724275"/>
          </a:xfrm>
          <a:prstGeom prst="roundRect"/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2339975" y="125095"/>
            <a:ext cx="5921375" cy="2831465"/>
          </a:xfrm>
          <a:prstGeom prst="roundRect"/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>
            <a:off x="467360" y="426085"/>
            <a:ext cx="621030" cy="461010"/>
          </a:xfrm>
          <a:prstGeom prst="rect"/>
          <a:noFill/>
          <a:ln w="0">
            <a:noFill/>
            <a:prstDash/>
          </a:ln>
          <a:effectLst>
            <a:outerShdw sx="1000" sy="1000" blurRad="50800" dist="50800" dir="5400000" rotWithShape="0" algn="ctr">
              <a:srgbClr val="000000"/>
            </a:outerShdw>
          </a:effectLst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rgbClr val="00B0F0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280035" y="282575"/>
            <a:ext cx="1325880" cy="119951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rgbClr val="00B0F0"/>
                </a:solidFill>
                <a:latin typeface="Noto Sans CJK SC Bold" charset="0"/>
                <a:ea typeface="Noto Sans CJK SC Bold" charset="0"/>
              </a:rPr>
              <a:t>Flow</a:t>
            </a:r>
            <a:endParaRPr lang="ko-KR" altLang="en-US" sz="3600" cap="none" dirty="0" smtClean="0" b="0">
              <a:solidFill>
                <a:srgbClr val="00B0F0"/>
              </a:solidFill>
              <a:latin typeface="Noto Sans CJK SC Bold" charset="0"/>
              <a:ea typeface="Noto Sans CJK SC Bold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rgbClr val="00B0F0"/>
                </a:solidFill>
                <a:latin typeface="Noto Sans CJK SC Bold" charset="0"/>
                <a:ea typeface="Noto Sans CJK SC Bold" charset="0"/>
              </a:rPr>
              <a:t>Chart</a:t>
            </a:r>
            <a:endParaRPr lang="ko-KR" altLang="en-US" sz="3600" cap="none" dirty="0" smtClean="0" b="0">
              <a:solidFill>
                <a:srgbClr val="00B0F0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4358005" y="1134110"/>
            <a:ext cx="1697355" cy="455930"/>
          </a:xfrm>
          <a:prstGeom prst="round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소화전 울림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4358005" y="187325"/>
            <a:ext cx="1697355" cy="455930"/>
          </a:xfrm>
          <a:prstGeom prst="roundRect"/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화재발생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2866390" y="1589405"/>
            <a:ext cx="1572260" cy="572135"/>
          </a:xfrm>
          <a:prstGeom prst="ellipse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소리센서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6072505" y="1848485"/>
            <a:ext cx="1572260" cy="572135"/>
          </a:xfrm>
          <a:prstGeom prst="ellipse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불꽃센서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>
            <a:stCxn id="21" idx="2"/>
            <a:endCxn id="20" idx="0"/>
          </p:cNvCxnSpPr>
          <p:nvPr/>
        </p:nvCxnSpPr>
        <p:spPr>
          <a:xfrm rot="0">
            <a:off x="5206365" y="642620"/>
            <a:ext cx="635" cy="49212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24"/>
          <p:cNvSpPr>
            <a:spLocks/>
          </p:cNvSpPr>
          <p:nvPr/>
        </p:nvSpPr>
        <p:spPr>
          <a:xfrm rot="10800000" flipV="1">
            <a:off x="3652520" y="1362075"/>
            <a:ext cx="706120" cy="227965"/>
          </a:xfrm>
          <a:prstGeom prst="bentConnector2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054725" y="415290"/>
            <a:ext cx="804545" cy="1433830"/>
          </a:xfrm>
          <a:prstGeom prst="bentConnector2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16200000" flipH="1">
            <a:off x="5009515" y="803910"/>
            <a:ext cx="492125" cy="3206750"/>
          </a:xfrm>
          <a:prstGeom prst="bentConnector2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27"/>
          <p:cNvCxnSpPr>
            <a:stCxn id="23" idx="4"/>
          </p:cNvCxnSpPr>
          <p:nvPr/>
        </p:nvCxnSpPr>
        <p:spPr>
          <a:xfrm rot="0">
            <a:off x="6858635" y="2419985"/>
            <a:ext cx="9525" cy="23304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rot="0" flipH="1">
            <a:off x="5250815" y="2652395"/>
            <a:ext cx="9525" cy="40259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29"/>
          <p:cNvSpPr>
            <a:spLocks/>
          </p:cNvSpPr>
          <p:nvPr/>
        </p:nvSpPr>
        <p:spPr>
          <a:xfrm rot="0">
            <a:off x="4608195" y="3053715"/>
            <a:ext cx="1268730" cy="920750"/>
          </a:xfrm>
          <a:prstGeom prst="ellipse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수신기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30"/>
          <p:cNvCxnSpPr>
            <a:stCxn id="30" idx="4"/>
            <a:endCxn id="30" idx="4"/>
          </p:cNvCxnSpPr>
          <p:nvPr/>
        </p:nvCxnSpPr>
        <p:spPr>
          <a:xfrm rot="0">
            <a:off x="5241925" y="3973830"/>
            <a:ext cx="635" cy="6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 rot="0">
            <a:off x="5241925" y="3973830"/>
            <a:ext cx="635" cy="28638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32"/>
          <p:cNvCxnSpPr/>
          <p:nvPr/>
        </p:nvCxnSpPr>
        <p:spPr>
          <a:xfrm rot="0" flipV="1">
            <a:off x="4196715" y="4259580"/>
            <a:ext cx="1929765" cy="127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34"/>
          <p:cNvCxnSpPr/>
          <p:nvPr/>
        </p:nvCxnSpPr>
        <p:spPr>
          <a:xfrm rot="0">
            <a:off x="6134735" y="4250055"/>
            <a:ext cx="635" cy="28638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35"/>
          <p:cNvCxnSpPr/>
          <p:nvPr/>
        </p:nvCxnSpPr>
        <p:spPr>
          <a:xfrm rot="0">
            <a:off x="4197350" y="4268470"/>
            <a:ext cx="635" cy="28638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36"/>
          <p:cNvSpPr>
            <a:spLocks/>
          </p:cNvSpPr>
          <p:nvPr/>
        </p:nvSpPr>
        <p:spPr>
          <a:xfrm rot="0">
            <a:off x="3366770" y="4545330"/>
            <a:ext cx="1724025" cy="367030"/>
          </a:xfrm>
          <a:prstGeom prst="roundRect"/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소리부저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5278120" y="4545330"/>
            <a:ext cx="1724025" cy="367030"/>
          </a:xfrm>
          <a:prstGeom prst="roundRect"/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LCD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39" name="도형 38"/>
          <p:cNvCxnSpPr/>
          <p:nvPr/>
        </p:nvCxnSpPr>
        <p:spPr>
          <a:xfrm rot="0" flipV="1">
            <a:off x="4197350" y="5219700"/>
            <a:ext cx="2027555" cy="127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39"/>
          <p:cNvCxnSpPr/>
          <p:nvPr/>
        </p:nvCxnSpPr>
        <p:spPr>
          <a:xfrm rot="0">
            <a:off x="4210685" y="4911725"/>
            <a:ext cx="635" cy="30416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40"/>
          <p:cNvCxnSpPr/>
          <p:nvPr/>
        </p:nvCxnSpPr>
        <p:spPr>
          <a:xfrm rot="0">
            <a:off x="6219825" y="4911725"/>
            <a:ext cx="635" cy="29527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41"/>
          <p:cNvCxnSpPr/>
          <p:nvPr/>
        </p:nvCxnSpPr>
        <p:spPr>
          <a:xfrm rot="0">
            <a:off x="5206365" y="5206365"/>
            <a:ext cx="635" cy="37592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도형 42"/>
          <p:cNvSpPr>
            <a:spLocks/>
          </p:cNvSpPr>
          <p:nvPr/>
        </p:nvSpPr>
        <p:spPr>
          <a:xfrm rot="0">
            <a:off x="3178810" y="5634990"/>
            <a:ext cx="4055110" cy="9645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화재 진압, 오작동 점검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 rot="0">
            <a:off x="2741295" y="375285"/>
            <a:ext cx="12598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ROOM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 rot="0">
            <a:off x="2741295" y="3232785"/>
            <a:ext cx="12598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당직실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Administrator/AppData/Roaming/PolarisOffice/ETemp/8628_8704848/image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144635" cy="6858635"/>
          </a:xfrm>
          <a:prstGeom prst="rect"/>
          <a:noFill/>
        </p:spPr>
      </p:pic>
      <p:sp>
        <p:nvSpPr>
          <p:cNvPr id="3" name="TextBox 2"/>
          <p:cNvSpPr txBox="1">
            <a:spLocks/>
          </p:cNvSpPr>
          <p:nvPr/>
        </p:nvSpPr>
        <p:spPr>
          <a:xfrm rot="0">
            <a:off x="3732530" y="2590800"/>
            <a:ext cx="1859280" cy="110744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cap="none" dirty="0" smtClean="0" b="0">
                <a:solidFill>
                  <a:srgbClr val="00B0F0"/>
                </a:solidFill>
                <a:latin typeface="Noto Sans CJK SC Thin" charset="0"/>
                <a:ea typeface="Noto Sans CJK SC Thin" charset="0"/>
              </a:rPr>
              <a:t>시연</a:t>
            </a:r>
            <a:endParaRPr lang="ko-KR" altLang="en-US" sz="6600" cap="none" dirty="0" smtClean="0" b="0">
              <a:solidFill>
                <a:srgbClr val="00B0F0"/>
              </a:solidFill>
              <a:latin typeface="Noto Sans CJK SC Thin" charset="0"/>
              <a:ea typeface="Noto Sans CJK SC Thi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-635"/>
            <a:ext cx="9145270" cy="6859270"/>
          </a:xfrm>
          <a:prstGeom prst="rect"/>
          <a:noFill/>
        </p:spPr>
      </p:pic>
      <p:sp>
        <p:nvSpPr>
          <p:cNvPr id="5" name="TextBox 4"/>
          <p:cNvSpPr txBox="1">
            <a:spLocks/>
          </p:cNvSpPr>
          <p:nvPr/>
        </p:nvSpPr>
        <p:spPr>
          <a:xfrm rot="0">
            <a:off x="467360" y="426085"/>
            <a:ext cx="621030" cy="461010"/>
          </a:xfrm>
          <a:prstGeom prst="rect"/>
          <a:noFill/>
          <a:ln w="0">
            <a:noFill/>
            <a:prstDash/>
          </a:ln>
          <a:effectLst>
            <a:outerShdw sx="1000" sy="1000" blurRad="50800" dist="50800" dir="5400000" rotWithShape="0" algn="ctr">
              <a:srgbClr val="000000"/>
            </a:outerShdw>
          </a:effectLst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rgbClr val="00B0F0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1021080" y="881380"/>
            <a:ext cx="4297680" cy="119951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200" cap="none" dirty="0" smtClean="0" b="0">
                <a:solidFill>
                  <a:srgbClr val="00B0F0"/>
                </a:solidFill>
                <a:latin typeface="Noto Sans CJK SC Bold" charset="0"/>
                <a:ea typeface="Noto Sans CJK SC Bold" charset="0"/>
              </a:rPr>
              <a:t>마치며...</a:t>
            </a:r>
            <a:endParaRPr lang="ko-KR" altLang="en-US" sz="7200" cap="none" dirty="0" smtClean="0" b="0">
              <a:solidFill>
                <a:srgbClr val="00B0F0"/>
              </a:solidFill>
              <a:latin typeface="Noto Sans CJK SC Bold" charset="0"/>
              <a:ea typeface="Noto Sans CJK SC Bold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59655" y="2491740"/>
            <a:ext cx="3615690" cy="34207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144635" cy="6858635"/>
          </a:xfrm>
          <a:prstGeom prst="rect"/>
          <a:noFill/>
        </p:spPr>
      </p:pic>
      <p:sp>
        <p:nvSpPr>
          <p:cNvPr id="9" name="TextBox 8"/>
          <p:cNvSpPr txBox="1">
            <a:spLocks/>
          </p:cNvSpPr>
          <p:nvPr/>
        </p:nvSpPr>
        <p:spPr>
          <a:xfrm>
            <a:off x="395605" y="557530"/>
            <a:ext cx="269748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2"/>
                </a:solidFill>
                <a:latin typeface="Noto Sans CJK SC Bold" charset="0"/>
                <a:ea typeface="Noto Sans CJK SC Bold" charset="0"/>
              </a:rPr>
              <a:t>발표자 소개</a:t>
            </a:r>
            <a:endParaRPr lang="ko-KR" altLang="en-US" sz="3600" cap="none" dirty="0" smtClean="0" b="0">
              <a:solidFill>
                <a:schemeClr val="tx2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1571625" y="5224145"/>
            <a:ext cx="23406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latin typeface="맑은 고딕" charset="0"/>
                <a:ea typeface="맑은 고딕" charset="0"/>
              </a:rPr>
              <a:t>병장 김영진</a:t>
            </a:r>
            <a:endParaRPr lang="ko-KR" altLang="en-US" sz="1800" cap="none" dirty="0" smtClean="0" b="1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전역 2달전 진로를 못정해서 헤메는 중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173345" y="1366520"/>
            <a:ext cx="3123565" cy="3861435"/>
          </a:xfrm>
          <a:prstGeom prst="rect"/>
          <a:noFill/>
        </p:spPr>
      </p:pic>
      <p:sp>
        <p:nvSpPr>
          <p:cNvPr id="13" name="텍스트 상자 12"/>
          <p:cNvSpPr txBox="1">
            <a:spLocks/>
          </p:cNvSpPr>
          <p:nvPr/>
        </p:nvSpPr>
        <p:spPr>
          <a:xfrm>
            <a:off x="5750560" y="5224145"/>
            <a:ext cx="234124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병장 김동찬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회사 차려서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진로없는 영진이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코딩노예만들 계획중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6150" y="1375410"/>
            <a:ext cx="3608070" cy="38500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Administrator/AppData/Roaming/PolarisOffice/ETemp/8628_8704848/image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144635" cy="6858635"/>
          </a:xfrm>
          <a:prstGeom prst="rect"/>
          <a:noFill/>
        </p:spPr>
      </p:pic>
      <p:pic>
        <p:nvPicPr>
          <p:cNvPr id="5" name="그림 4" descr="C:/Users/Administrator/AppData/Roaming/PolarisOffice/ETemp/8628_8704848/fImage2562054441.em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68905" y="2734945"/>
            <a:ext cx="4042410" cy="3956685"/>
          </a:xfrm>
          <a:prstGeom prst="rect"/>
          <a:noFill/>
        </p:spPr>
      </p:pic>
      <p:sp>
        <p:nvSpPr>
          <p:cNvPr id="3" name="TextBox 2"/>
          <p:cNvSpPr txBox="1">
            <a:spLocks/>
          </p:cNvSpPr>
          <p:nvPr/>
        </p:nvSpPr>
        <p:spPr>
          <a:xfrm rot="0">
            <a:off x="1819910" y="1410335"/>
            <a:ext cx="5491480" cy="13227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0" cap="none" dirty="0" smtClean="0" b="0">
                <a:solidFill>
                  <a:schemeClr val="tx2"/>
                </a:solidFill>
                <a:latin typeface="Noto Sans CJK SC Thin" charset="0"/>
                <a:ea typeface="Noto Sans CJK SC Thin" charset="0"/>
              </a:rPr>
              <a:t>THANK YOU</a:t>
            </a:r>
            <a:endParaRPr lang="ko-KR" altLang="en-US" sz="8000" cap="none" dirty="0" smtClean="0" b="0">
              <a:solidFill>
                <a:schemeClr val="tx2"/>
              </a:solidFill>
              <a:latin typeface="Noto Sans CJK SC Thin" charset="0"/>
              <a:ea typeface="Noto Sans CJK SC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:/Users/Administrator/AppData/Roaming/PolarisOffice/ETemp/8628_8704848/image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145270" cy="6859270"/>
          </a:xfrm>
          <a:prstGeom prst="rect"/>
          <a:noFill/>
        </p:spPr>
      </p:pic>
      <p:sp>
        <p:nvSpPr>
          <p:cNvPr id="6" name="TextBox 5"/>
          <p:cNvSpPr txBox="1">
            <a:spLocks/>
          </p:cNvSpPr>
          <p:nvPr/>
        </p:nvSpPr>
        <p:spPr>
          <a:xfrm rot="0">
            <a:off x="326390" y="2078990"/>
            <a:ext cx="8717280" cy="522604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accent1"/>
                </a:solidFill>
                <a:latin typeface="Noto Sans CJK SC Bold" charset="0"/>
                <a:ea typeface="Noto Sans CJK SC Bold" charset="0"/>
              </a:rPr>
              <a:t>현 소화 체계를 활용해서 최고의 화재 대비태세확립</a:t>
            </a:r>
            <a:endParaRPr lang="ko-KR" altLang="en-US" sz="2800" cap="none" dirty="0" smtClean="0" b="0">
              <a:solidFill>
                <a:schemeClr val="accent1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 rot="0">
            <a:off x="395605" y="557530"/>
            <a:ext cx="1706880" cy="101473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>
                <a:solidFill>
                  <a:srgbClr val="003A9A"/>
                </a:solidFill>
                <a:latin typeface="Noto Sans CJK SC Bold" charset="0"/>
                <a:ea typeface="Noto Sans CJK SC Bold" charset="0"/>
              </a:rPr>
              <a:t>목적</a:t>
            </a:r>
            <a:endParaRPr lang="ko-KR" altLang="en-US" sz="6000" cap="none" dirty="0" smtClean="0" b="0">
              <a:solidFill>
                <a:srgbClr val="003A9A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418465" y="3597275"/>
            <a:ext cx="6761480" cy="522604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4F81BD"/>
                </a:solidFill>
                <a:latin typeface="Noto Sans CJK SC Bold" charset="0"/>
                <a:ea typeface="Noto Sans CJK SC Bold" charset="0"/>
              </a:rPr>
              <a:t>관리책임 개소에 화재 사실을 즉시 인지</a:t>
            </a:r>
            <a:endParaRPr lang="ko-KR" altLang="en-US" sz="2800" cap="none" dirty="0" smtClean="0" b="0">
              <a:solidFill>
                <a:srgbClr val="4F81BD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 rot="0">
            <a:off x="424815" y="4981575"/>
            <a:ext cx="4627880" cy="522604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4F81BD"/>
                </a:solidFill>
                <a:latin typeface="Noto Sans CJK SC Bold" charset="0"/>
                <a:ea typeface="Noto Sans CJK SC Bold" charset="0"/>
              </a:rPr>
              <a:t>소화 시스템의 문제점 해결</a:t>
            </a:r>
            <a:endParaRPr lang="ko-KR" altLang="en-US" sz="2800" cap="none" dirty="0" smtClean="0" b="0">
              <a:solidFill>
                <a:srgbClr val="4F81BD"/>
              </a:solidFill>
              <a:latin typeface="Noto Sans CJK SC Bold" charset="0"/>
              <a:ea typeface="Noto Sans CJK SC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144635" cy="6858635"/>
          </a:xfrm>
          <a:prstGeom prst="rect"/>
          <a:noFill/>
        </p:spPr>
      </p:pic>
      <p:sp>
        <p:nvSpPr>
          <p:cNvPr id="7" name="TextBox 6"/>
          <p:cNvSpPr txBox="1">
            <a:spLocks/>
          </p:cNvSpPr>
          <p:nvPr/>
        </p:nvSpPr>
        <p:spPr>
          <a:xfrm rot="0">
            <a:off x="4570730" y="1196975"/>
            <a:ext cx="2560320" cy="389890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01. 소리센서</a:t>
            </a:r>
            <a:endParaRPr lang="ko-KR" altLang="en-US" sz="3300" cap="none" dirty="0" smtClean="0" b="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02. 불꽃센서</a:t>
            </a:r>
            <a:endParaRPr lang="ko-KR" altLang="en-US" sz="3300" cap="none" dirty="0" smtClean="0" b="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03. LCD</a:t>
            </a:r>
            <a:endParaRPr lang="ko-KR" altLang="en-US" sz="3300" cap="none" dirty="0" smtClean="0" b="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04. 소리부저</a:t>
            </a:r>
            <a:endParaRPr lang="ko-KR" altLang="en-US" sz="3300" cap="none" dirty="0" smtClean="0" b="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300" cap="none" dirty="0" smtClean="0" b="0">
              <a:solidFill>
                <a:srgbClr val="00B0F0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5605" y="557530"/>
            <a:ext cx="1706880" cy="101473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>
                <a:solidFill>
                  <a:srgbClr val="003A9A"/>
                </a:solidFill>
                <a:latin typeface="Noto Sans CJK SC Bold" charset="0"/>
                <a:ea typeface="Noto Sans CJK SC Bold" charset="0"/>
              </a:rPr>
              <a:t>구성</a:t>
            </a:r>
            <a:endParaRPr lang="ko-KR" altLang="en-US" sz="6000" cap="none" dirty="0" smtClean="0" b="0">
              <a:solidFill>
                <a:srgbClr val="003A9A"/>
              </a:solidFill>
              <a:latin typeface="Noto Sans CJK SC Bold" charset="0"/>
              <a:ea typeface="Noto Sans CJK SC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528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360" y="426085"/>
            <a:ext cx="640080" cy="46101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00B0F0"/>
                </a:solidFill>
                <a:latin typeface="Noto Sans CJK SC Bold" charset="0"/>
                <a:ea typeface="Noto Sans CJK SC Bold" charset="0"/>
              </a:rPr>
              <a:t>#01</a:t>
            </a:r>
            <a:endParaRPr lang="ko-KR" altLang="en-US" sz="2400" cap="none" dirty="0" smtClean="0" b="0">
              <a:solidFill>
                <a:srgbClr val="00B0F0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360" y="764540"/>
            <a:ext cx="2011680" cy="64579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rgbClr val="00B0F0"/>
                </a:solidFill>
                <a:latin typeface="Noto Sans CJK SC Bold" charset="0"/>
                <a:ea typeface="Noto Sans CJK SC Bold" charset="0"/>
              </a:rPr>
              <a:t>소리센서</a:t>
            </a:r>
            <a:endParaRPr lang="ko-KR" altLang="en-US" sz="3600" cap="none" dirty="0" smtClean="0" b="0">
              <a:solidFill>
                <a:srgbClr val="00B0F0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3774440" y="2527935"/>
            <a:ext cx="4652645" cy="1569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cap="none" dirty="0" smtClean="0" b="0">
                <a:solidFill>
                  <a:srgbClr val="003A9A"/>
                </a:solidFill>
                <a:latin typeface="맑은 고딕" charset="0"/>
                <a:ea typeface="맑은 고딕" charset="0"/>
              </a:rPr>
              <a:t>왜?</a:t>
            </a:r>
            <a:endParaRPr lang="ko-KR" altLang="en-US" sz="9600" cap="none" dirty="0" smtClean="0" b="0">
              <a:solidFill>
                <a:srgbClr val="003A9A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" name="그림 10" descr="C:/Users/Administrator/AppData/Roaming/PolarisOffice/ETemp/8628_8704848/fImage44982730365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4610735" y="1853565"/>
            <a:ext cx="5636895" cy="291401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144635" cy="6858635"/>
          </a:xfrm>
          <a:prstGeom prst="rect"/>
          <a:noFill/>
        </p:spPr>
      </p:pic>
      <p:sp>
        <p:nvSpPr>
          <p:cNvPr id="6" name="TextBox 5"/>
          <p:cNvSpPr txBox="1">
            <a:spLocks/>
          </p:cNvSpPr>
          <p:nvPr/>
        </p:nvSpPr>
        <p:spPr>
          <a:xfrm rot="0">
            <a:off x="467360" y="764540"/>
            <a:ext cx="2418080" cy="76898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B0F0"/>
                </a:solidFill>
                <a:latin typeface="Noto Sans CJK SC Bold" charset="0"/>
                <a:ea typeface="Noto Sans CJK SC Bold" charset="0"/>
              </a:rPr>
              <a:t>문제인식</a:t>
            </a:r>
            <a:endParaRPr lang="ko-KR" altLang="en-US" sz="4400" cap="none" dirty="0" smtClean="0" b="0">
              <a:solidFill>
                <a:srgbClr val="00B0F0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3244850" y="1891030"/>
            <a:ext cx="6249035" cy="33985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latin typeface="맑은 고딕" charset="0"/>
                <a:ea typeface="맑은 고딕" charset="0"/>
              </a:rPr>
              <a:t>FACT CHECK!</a:t>
            </a:r>
            <a:endParaRPr lang="ko-KR" altLang="en-US" sz="36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현재 많은 소화설비가 배치 되어 있다.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하지만  제 기능을 못다한다 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179705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Ex)국방 S/W CAMP에 소화설비 제작 요청</a:t>
            </a:r>
            <a:endParaRPr lang="ko-KR" altLang="en-US" sz="1050" cap="none" dirty="0" smtClean="0" b="0">
              <a:solidFill>
                <a:schemeClr val="accent1"/>
              </a:solidFill>
              <a:latin typeface="맑은 고딕" charset="0"/>
              <a:ea typeface="맑은 고딕" charset="0"/>
            </a:endParaRPr>
          </a:p>
          <a:p>
            <a:pPr marL="179705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cap="none" dirty="0" smtClean="0" b="0">
              <a:solidFill>
                <a:srgbClr val="36B700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소방 시설에 </a:t>
            </a:r>
            <a:r>
              <a:rPr lang="en-US" altLang="ko-KR" sz="2000" cap="none" dirty="0" smtClean="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문제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가 있다!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144635" cy="6858635"/>
          </a:xfrm>
          <a:prstGeom prst="rect"/>
          <a:noFill/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</p:pic>
      <p:sp>
        <p:nvSpPr>
          <p:cNvPr id="6" name="TextBox 5"/>
          <p:cNvSpPr txBox="1">
            <a:spLocks/>
          </p:cNvSpPr>
          <p:nvPr/>
        </p:nvSpPr>
        <p:spPr>
          <a:xfrm rot="0">
            <a:off x="467360" y="764540"/>
            <a:ext cx="2418080" cy="76898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B0F0"/>
                </a:solidFill>
                <a:latin typeface="Noto Sans CJK SC Bold" charset="0"/>
                <a:ea typeface="Noto Sans CJK SC Bold" charset="0"/>
              </a:rPr>
              <a:t>소방시설</a:t>
            </a:r>
            <a:endParaRPr lang="ko-KR" altLang="en-US" sz="4400" cap="none" dirty="0" smtClean="0" b="0">
              <a:solidFill>
                <a:srgbClr val="00B0F0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548640" y="2025015"/>
            <a:ext cx="3507740" cy="3652520"/>
          </a:xfrm>
          <a:prstGeom prst="rect"/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Problem ?</a:t>
            </a:r>
            <a:endParaRPr lang="ko-KR" altLang="en-US" sz="32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싼게 비지떡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360045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tx2"/>
                </a:solidFill>
                <a:latin typeface="맑은 고딕" charset="0"/>
                <a:ea typeface="맑은 고딕" charset="0"/>
              </a:rPr>
              <a:t>뜻:싸구려 물건을 샀다가 돈만 버리다. </a:t>
            </a:r>
            <a:endParaRPr lang="ko-KR" altLang="en-US" sz="1000" cap="none" dirty="0" smtClean="0" b="0">
              <a:solidFill>
                <a:schemeClr val="tx2"/>
              </a:solidFill>
              <a:latin typeface="맑은 고딕" charset="0"/>
              <a:ea typeface="맑은 고딕" charset="0"/>
            </a:endParaRPr>
          </a:p>
          <a:p>
            <a:pPr marL="360045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tx2"/>
                </a:solidFill>
                <a:latin typeface="맑은 고딕" charset="0"/>
                <a:ea typeface="맑은 고딕" charset="0"/>
              </a:rPr>
              <a:t>Ex)열감지 센서</a:t>
            </a:r>
            <a:endParaRPr lang="ko-KR" altLang="en-US" sz="1000" cap="none" dirty="0" smtClean="0" b="0">
              <a:solidFill>
                <a:schemeClr val="tx2"/>
              </a:solidFill>
              <a:latin typeface="맑은 고딕" charset="0"/>
              <a:ea typeface="맑은 고딕" charset="0"/>
            </a:endParaRPr>
          </a:p>
          <a:p>
            <a:pPr marL="360045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오래된 장비 고장난채로 방치 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79705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36B700"/>
                </a:solidFill>
                <a:latin typeface="맑은 고딕" charset="0"/>
                <a:ea typeface="맑은 고딕" charset="0"/>
              </a:rPr>
              <a:t>    </a:t>
            </a:r>
            <a:r>
              <a:rPr lang="en-US" altLang="ko-KR" sz="1050" cap="none" dirty="0" smtClean="0" b="0">
                <a:solidFill>
                  <a:schemeClr val="tx2"/>
                </a:solidFill>
                <a:latin typeface="맑은 고딕" charset="0"/>
                <a:ea typeface="맑은 고딕" charset="0"/>
              </a:rPr>
              <a:t>무관심</a:t>
            </a:r>
            <a:endParaRPr lang="ko-KR" altLang="en-US" sz="1050" cap="none" dirty="0" smtClean="0" b="0">
              <a:solidFill>
                <a:schemeClr val="tx2"/>
              </a:solidFill>
              <a:latin typeface="맑은 고딕" charset="0"/>
              <a:ea typeface="맑은 고딕" charset="0"/>
            </a:endParaRPr>
          </a:p>
          <a:p>
            <a:pPr marL="179705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cap="none" dirty="0" smtClean="0" b="0">
              <a:solidFill>
                <a:srgbClr val="36B700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Wingdings"/>
              <a:buChar char=""/>
            </a:pPr>
            <a:r>
              <a:rPr lang="en-US" altLang="ko-KR" sz="1800" cap="none" spc="-100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화재 위치 파악 힘듬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360045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1F497D"/>
                </a:solidFill>
                <a:latin typeface="맑은 고딕" charset="0"/>
                <a:ea typeface="맑은 고딕" charset="0"/>
              </a:rPr>
              <a:t>신고가 없다면...</a:t>
            </a:r>
            <a:endParaRPr lang="ko-KR" altLang="en-US" sz="1000" cap="none" dirty="0" smtClean="0" b="0">
              <a:solidFill>
                <a:srgbClr val="36B700"/>
              </a:solidFill>
              <a:latin typeface="맑은 고딕" charset="0"/>
              <a:ea typeface="맑은 고딕" charset="0"/>
            </a:endParaRPr>
          </a:p>
          <a:p>
            <a:pPr marL="179705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solidFill>
                <a:srgbClr val="36B700"/>
              </a:solidFill>
              <a:latin typeface="맑은 고딕" charset="0"/>
              <a:ea typeface="맑은 고딕" charset="0"/>
            </a:endParaRPr>
          </a:p>
          <a:p>
            <a:pPr marL="179705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solidFill>
                <a:srgbClr val="36B700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오작동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79705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>
                <a:solidFill>
                  <a:srgbClr val="36B700"/>
                </a:solidFill>
                <a:latin typeface="맑은 고딕" charset="0"/>
                <a:ea typeface="맑은 고딕" charset="0"/>
              </a:rPr>
              <a:t>   </a:t>
            </a:r>
            <a:r>
              <a:rPr lang="en-US" altLang="ko-KR" sz="1050" cap="none" dirty="0" smtClean="0" b="0">
                <a:solidFill>
                  <a:srgbClr val="FF0000"/>
                </a:solidFill>
                <a:latin typeface="맑은 고딕" charset="0"/>
                <a:ea typeface="맑은 고딕" charset="0"/>
              </a:rPr>
              <a:t>오작동때문에 장비를 꺼 놓는다.</a:t>
            </a:r>
            <a:endParaRPr lang="ko-KR" altLang="en-US" sz="1050" cap="none" dirty="0" smtClean="0" b="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5193030" y="2025015"/>
            <a:ext cx="3507740" cy="3975100"/>
          </a:xfrm>
          <a:prstGeom prst="rect"/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Solution !!!</a:t>
            </a:r>
            <a:endParaRPr lang="ko-KR" altLang="en-US" sz="32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79705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chemeClr val="tx2"/>
                </a:solidFill>
                <a:latin typeface="맑은 고딕" charset="0"/>
                <a:ea typeface="맑은 고딕" charset="0"/>
              </a:rPr>
              <a:t>funfun쌤이 말씀하셨습니다. </a:t>
            </a:r>
            <a:endParaRPr lang="ko-KR" altLang="en-US" sz="1100" cap="none" dirty="0" smtClean="0" b="0">
              <a:solidFill>
                <a:schemeClr val="tx2"/>
              </a:solidFill>
              <a:latin typeface="맑은 고딕" charset="0"/>
              <a:ea typeface="맑은 고딕" charset="0"/>
            </a:endParaRPr>
          </a:p>
          <a:p>
            <a:pPr marL="179705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chemeClr val="tx2"/>
                </a:solidFill>
                <a:latin typeface="맑은 고딕" charset="0"/>
                <a:ea typeface="맑은 고딕" charset="0"/>
              </a:rPr>
              <a:t>진정한 공학인입니다.</a:t>
            </a:r>
            <a:endParaRPr lang="ko-KR" altLang="en-US" sz="1100" cap="none" dirty="0" smtClean="0" b="0">
              <a:solidFill>
                <a:schemeClr val="tx2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연기감지 센서 장착 의무화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360045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tx2"/>
                </a:solidFill>
                <a:latin typeface="맑은 고딕" charset="0"/>
                <a:ea typeface="맑은 고딕" charset="0"/>
              </a:rPr>
              <a:t>현재 법제화 중</a:t>
            </a:r>
            <a:endParaRPr lang="ko-KR" altLang="en-US" sz="1000" cap="none" dirty="0" smtClean="0" b="0">
              <a:solidFill>
                <a:schemeClr val="tx2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타이머 기능 추가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360045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위치 표시기능 추가 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79705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tx2"/>
                </a:solidFill>
                <a:latin typeface="맑은 고딕" charset="0"/>
                <a:ea typeface="맑은 고딕" charset="0"/>
              </a:rPr>
              <a:t>    주기적인 점검 의무화 가능</a:t>
            </a:r>
            <a:endParaRPr lang="ko-KR" altLang="en-US" sz="1000" cap="none" dirty="0" smtClean="0" b="0">
              <a:solidFill>
                <a:schemeClr val="tx2"/>
              </a:solidFill>
              <a:latin typeface="맑은 고딕" charset="0"/>
              <a:ea typeface="맑은 고딕" charset="0"/>
            </a:endParaRPr>
          </a:p>
          <a:p>
            <a:pPr marL="179705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solidFill>
                <a:srgbClr val="36B700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/>
              <a:buChar char=""/>
            </a:pPr>
            <a:r>
              <a:rPr lang="en-US" altLang="ko-KR" sz="1800" cap="none" dirty="0" smtClean="0" b="0">
                <a:solidFill>
                  <a:srgbClr val="FF0000"/>
                </a:solidFill>
                <a:latin typeface="맑은 고딕" charset="0"/>
                <a:ea typeface="맑은 고딕" charset="0"/>
              </a:rPr>
              <a:t>내 실력으로 해결 불가능함</a:t>
            </a:r>
            <a:endParaRPr lang="ko-KR" altLang="en-US" sz="1800" cap="none" dirty="0" smtClean="0" b="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tx2"/>
                </a:solidFill>
                <a:latin typeface="맑은 고딕" charset="0"/>
                <a:ea typeface="맑은 고딕" charset="0"/>
              </a:rPr>
              <a:t>  내가 만약 현 소화장비보다 좋은</a:t>
            </a:r>
            <a:endParaRPr lang="ko-KR" altLang="en-US" sz="1000" cap="none" dirty="0" smtClean="0" b="0">
              <a:solidFill>
                <a:schemeClr val="tx2"/>
              </a:solidFill>
              <a:latin typeface="맑은 고딕" charset="0"/>
              <a:ea typeface="맑은 고딕" charset="0"/>
            </a:endParaRPr>
          </a:p>
          <a:p>
            <a:pPr marL="0" indent="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tx2"/>
                </a:solidFill>
                <a:latin typeface="맑은 고딕" charset="0"/>
                <a:ea typeface="맑은 고딕" charset="0"/>
              </a:rPr>
              <a:t>  즉, 오작동이 없는 IOT소화장비를 </a:t>
            </a:r>
            <a:endParaRPr lang="ko-KR" altLang="en-US" sz="1000" cap="none" dirty="0" smtClean="0" b="0">
              <a:solidFill>
                <a:schemeClr val="tx2"/>
              </a:solidFill>
              <a:latin typeface="맑은 고딕" charset="0"/>
              <a:ea typeface="맑은 고딕" charset="0"/>
            </a:endParaRPr>
          </a:p>
          <a:p>
            <a:pPr marL="0" indent="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tx2"/>
                </a:solidFill>
                <a:latin typeface="맑은 고딕" charset="0"/>
                <a:ea typeface="맑은 고딕" charset="0"/>
              </a:rPr>
              <a:t>  만들 수 있으면 여기 이러고 있으면 안됨</a:t>
            </a:r>
            <a:endParaRPr lang="ko-KR" altLang="en-US" sz="1000" cap="none" dirty="0" smtClean="0" b="0">
              <a:solidFill>
                <a:schemeClr val="tx2"/>
              </a:solidFill>
              <a:latin typeface="맑은 고딕" charset="0"/>
              <a:ea typeface="맑은 고딕" charset="0"/>
            </a:endParaRPr>
          </a:p>
          <a:p>
            <a:pPr marL="0" indent="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cap="none" dirty="0" smtClean="0" b="0">
              <a:solidFill>
                <a:schemeClr val="tx2"/>
              </a:solidFill>
              <a:latin typeface="맑은 고딕" charset="0"/>
              <a:ea typeface="맑은 고딕" charset="0"/>
            </a:endParaRPr>
          </a:p>
          <a:p>
            <a:pPr marL="0" indent="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spc="-100" dirty="0" smtClean="0" b="0">
                <a:solidFill>
                  <a:schemeClr val="tx2"/>
                </a:solidFill>
                <a:latin typeface="맑은 고딕" charset="0"/>
                <a:ea typeface="맑은 고딕" charset="0"/>
              </a:rPr>
              <a:t>오작동 문제를 원천적으로 해소 하는 것은 </a:t>
            </a:r>
            <a:endParaRPr lang="ko-KR" altLang="en-US" sz="1000" cap="none" dirty="0" smtClean="0" b="0">
              <a:solidFill>
                <a:schemeClr val="tx2"/>
              </a:solidFill>
              <a:latin typeface="맑은 고딕" charset="0"/>
              <a:ea typeface="맑은 고딕" charset="0"/>
            </a:endParaRPr>
          </a:p>
          <a:p>
            <a:pPr marL="0" indent="25400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spc="-100" dirty="0" smtClean="0" b="0">
                <a:solidFill>
                  <a:schemeClr val="tx2"/>
                </a:solidFill>
                <a:latin typeface="맑은 고딕" charset="0"/>
                <a:ea typeface="맑은 고딕" charset="0"/>
              </a:rPr>
              <a:t>불가능하며 </a:t>
            </a:r>
            <a:r>
              <a:rPr lang="en-US" altLang="ko-KR" sz="1000" cap="none" spc="-100" dirty="0" smtClean="0" b="0">
                <a:solidFill>
                  <a:srgbClr val="1F497D"/>
                </a:solidFill>
                <a:latin typeface="맑은 고딕" charset="0"/>
                <a:ea typeface="맑은 고딕" charset="0"/>
              </a:rPr>
              <a:t>저의 목표는 </a:t>
            </a:r>
            <a:r>
              <a:rPr lang="en-US" altLang="ko-KR" sz="1000" cap="none" spc="-100" dirty="0" smtClean="0" b="0">
                <a:solidFill>
                  <a:schemeClr val="tx2"/>
                </a:solidFill>
                <a:latin typeface="맑은 고딕" charset="0"/>
                <a:ea typeface="맑은 고딕" charset="0"/>
              </a:rPr>
              <a:t>대처할 수 있는 환경을 만드는</a:t>
            </a:r>
            <a:r>
              <a:rPr lang="en-US" altLang="ko-KR" sz="1000" cap="none" dirty="0" smtClean="0" b="0">
                <a:solidFill>
                  <a:schemeClr val="tx2"/>
                </a:solidFill>
                <a:latin typeface="맑은 고딕" charset="0"/>
                <a:ea typeface="맑은 고딕" charset="0"/>
              </a:rPr>
              <a:t> 것</a:t>
            </a:r>
            <a:endParaRPr lang="ko-KR" altLang="en-US" sz="1050" cap="none" dirty="0" smtClean="0" b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4152900" y="3322320"/>
            <a:ext cx="991870" cy="61658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144635" cy="6858635"/>
          </a:xfrm>
          <a:prstGeom prst="rect"/>
          <a:noFill/>
        </p:spPr>
      </p:pic>
      <p:sp>
        <p:nvSpPr>
          <p:cNvPr id="5" name="TextBox 4"/>
          <p:cNvSpPr txBox="1">
            <a:spLocks/>
          </p:cNvSpPr>
          <p:nvPr/>
        </p:nvSpPr>
        <p:spPr>
          <a:xfrm rot="0">
            <a:off x="467360" y="426085"/>
            <a:ext cx="640715" cy="461645"/>
          </a:xfrm>
          <a:prstGeom prst="rect"/>
          <a:noFill/>
          <a:ln w="0">
            <a:noFill/>
            <a:prstDash/>
          </a:ln>
          <a:effectLst>
            <a:outerShdw sx="1000" sy="1000" blurRad="50800" dist="50800" dir="5400000" rotWithShape="0" algn="ctr">
              <a:srgbClr val="000000"/>
            </a:outerShdw>
          </a:effectLst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00B0F0"/>
                </a:solidFill>
                <a:latin typeface="Noto Sans CJK SC Bold" charset="0"/>
                <a:ea typeface="Noto Sans CJK SC Bold" charset="0"/>
              </a:rPr>
              <a:t>#01</a:t>
            </a:r>
            <a:endParaRPr lang="ko-KR" altLang="en-US" sz="2400" cap="none" dirty="0" smtClean="0" b="0">
              <a:solidFill>
                <a:srgbClr val="00B0F0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467360" y="764540"/>
            <a:ext cx="2012315" cy="64643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rgbClr val="00B0F0"/>
                </a:solidFill>
                <a:latin typeface="Noto Sans CJK SC Bold" charset="0"/>
                <a:ea typeface="Noto Sans CJK SC Bold" charset="0"/>
              </a:rPr>
              <a:t>소리센서</a:t>
            </a:r>
            <a:endParaRPr lang="ko-KR" altLang="en-US" sz="3600" cap="none" dirty="0" smtClean="0" b="0">
              <a:solidFill>
                <a:srgbClr val="00B0F0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3774440" y="2527935"/>
            <a:ext cx="4653280" cy="15703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cap="none" dirty="0" smtClean="0" b="0">
                <a:solidFill>
                  <a:srgbClr val="003A9A"/>
                </a:solidFill>
                <a:latin typeface="맑은 고딕" charset="0"/>
                <a:ea typeface="맑은 고딕" charset="0"/>
              </a:rPr>
              <a:t>왜?</a:t>
            </a:r>
            <a:endParaRPr lang="ko-KR" altLang="en-US" sz="9600" cap="none" dirty="0" smtClean="0" b="0">
              <a:solidFill>
                <a:srgbClr val="003A9A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" name="그림 10" descr="C:/Users/Administrator/AppData/Roaming/PolarisOffice/ETemp/8628_8704848/fImage44982730365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4610735" y="1853565"/>
            <a:ext cx="5636895" cy="29140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175" y="-44450"/>
            <a:ext cx="9144635" cy="6858635"/>
          </a:xfrm>
          <a:prstGeom prst="rect"/>
          <a:noFill/>
        </p:spPr>
      </p:pic>
      <p:sp>
        <p:nvSpPr>
          <p:cNvPr id="5" name="TextBox 4"/>
          <p:cNvSpPr txBox="1">
            <a:spLocks/>
          </p:cNvSpPr>
          <p:nvPr/>
        </p:nvSpPr>
        <p:spPr>
          <a:xfrm rot="0">
            <a:off x="467360" y="426085"/>
            <a:ext cx="621030" cy="461010"/>
          </a:xfrm>
          <a:prstGeom prst="rect"/>
          <a:noFill/>
          <a:ln w="0">
            <a:noFill/>
            <a:prstDash/>
          </a:ln>
          <a:effectLst>
            <a:outerShdw sx="1000" sy="1000" blurRad="50800" dist="50800" dir="5400000" rotWithShape="0" algn="ctr">
              <a:srgbClr val="000000"/>
            </a:outerShdw>
          </a:effectLst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rgbClr val="00B0F0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919480" y="1872615"/>
            <a:ext cx="6812280" cy="5226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00" dirty="0" smtClean="0" b="0">
                <a:solidFill>
                  <a:schemeClr val="tx2"/>
                </a:solidFill>
                <a:latin typeface="Noto Sans CJK SC Bold" charset="0"/>
                <a:ea typeface="Noto Sans CJK SC Bold" charset="0"/>
              </a:rPr>
              <a:t>Q. 오작동으로 소화 설비를 꺼 놓는 이유?</a:t>
            </a:r>
            <a:endParaRPr lang="ko-KR" altLang="en-US" sz="2800" cap="none" dirty="0" smtClean="0" b="0">
              <a:solidFill>
                <a:schemeClr val="tx2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 rot="0">
            <a:off x="2187575" y="2792095"/>
            <a:ext cx="5542280" cy="461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00" dirty="0" smtClean="0" b="0">
                <a:solidFill>
                  <a:schemeClr val="accent1"/>
                </a:solidFill>
                <a:latin typeface="Noto Sans CJK SC Bold" charset="0"/>
                <a:ea typeface="Noto Sans CJK SC Bold" charset="0"/>
              </a:rPr>
              <a:t>A. 오작동으로 경종이 울리면 시끄럽다!</a:t>
            </a:r>
            <a:endParaRPr lang="ko-KR" altLang="en-US" sz="2400" cap="none" dirty="0" smtClean="0" b="0">
              <a:solidFill>
                <a:schemeClr val="accent1"/>
              </a:solidFill>
              <a:latin typeface="Noto Sans CJK SC Bold" charset="0"/>
              <a:ea typeface="Noto Sans CJK SC Bold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568325" y="339725"/>
            <a:ext cx="2450465" cy="831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>
                <a:solidFill>
                  <a:srgbClr val="003A9A"/>
                </a:solidFill>
                <a:latin typeface="맑은 고딕" charset="0"/>
                <a:ea typeface="맑은 고딕" charset="0"/>
              </a:rPr>
              <a:t>왜?</a:t>
            </a:r>
            <a:endParaRPr lang="ko-KR" altLang="en-US" sz="4800" cap="none" dirty="0" smtClean="0" b="0">
              <a:solidFill>
                <a:srgbClr val="003A9A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544195" y="4241800"/>
            <a:ext cx="8065770" cy="2278380"/>
          </a:xfrm>
          <a:prstGeom prst="foldedCorn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b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소리 센서로 오작동도 잡고</a:t>
            </a:r>
            <a:endParaRPr lang="ko-KR" altLang="en-US" sz="32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소리 센서로 화재도 파악한다.</a:t>
            </a:r>
            <a:endParaRPr lang="ko-KR" altLang="en-US" sz="32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Hewlett-Packard</Company>
  <DocSecurity>0</DocSecurity>
  <HyperlinksChanged>false</HyperlinksChanged>
  <Lines>0</Lines>
  <LinksUpToDate>false</LinksUpToDate>
  <Pages>20</Pages>
  <Paragraphs>23</Paragraphs>
  <Words>48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치키홍</dc:creator>
  <cp:lastModifiedBy>Administrator</cp:lastModifiedBy>
  <dc:title>PowerPoint 프레젠테이션</dc:title>
  <dcterms:modified xsi:type="dcterms:W3CDTF">2016-11-24T15:03:48Z</dcterms:modified>
</cp:coreProperties>
</file>