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/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l"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 indent="0" lvl="0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/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ko-KR"/>
              <a:t>2013-05-28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ko-KR"/>
              <a:t>2013-05-28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/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제목</a:t>
            </a:r>
            <a:r>
              <a:rPr lang="en-US" altLang="en-US" sz="2800"/>
              <a:t> </a:t>
            </a:r>
            <a:r>
              <a:rPr lang="ko-KR" altLang="en-US" sz="2800"/>
              <a:t>스타일</a:t>
            </a:r>
            <a:r>
              <a:rPr lang="en-US" altLang="en-US" sz="2800"/>
              <a:t> </a:t>
            </a:r>
            <a:r>
              <a:rPr lang="ko-KR" altLang="en-US" sz="2800"/>
              <a:t>편집</a:t>
            </a:r>
            <a:endParaRPr sz="2800"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4800" indent="-334800" lvl="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편집합니다</a:t>
            </a:r>
          </a:p>
          <a:p>
            <a:pPr marL="334800" indent="-334800" lvl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둘째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indent="-334800" lvl="2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셋째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indent="-334800" lvl="3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넷째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indent="-334800" lvl="4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다섯째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ko-KR"/>
              <a:t>2013-05-28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 xmlns:a="http://schemas.openxmlformats.org/drawingml/2006/main"/>
          </a:bodyPr>
          <a:lstStyle>
            <a:lvl1pPr algn="l">
              <a:defRPr sz="4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 xmlns:a="http://schemas.openxmlformats.org/drawingml/2006/main"/>
          </a:bodyPr>
          <a:lstStyle>
            <a:lvl1pPr algn="l">
              <a:defRPr sz="32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ko-KR"/>
              <a:t>2013-05-28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2013-05-28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22122c97-a2a0-4615-8147-34639321b74b.pn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/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54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Image Tracker</a:t>
            </a:r>
          </a:p>
        </p:txBody>
      </p:sp>
      <p:sp>
        <p:nvSpPr>
          <p:cNvPr id="4" name="nppt_1460017804873177"/>
          <p:cNvSpPr/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l"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26사단 정비대대 일반지원중대 </a:t>
            </a:r>
          </a:p>
          <a:p>
            <a:pPr algn="l" marL="0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임동희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82364472287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28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향후 목표</a:t>
            </a:r>
          </a:p>
        </p:txBody>
      </p:sp>
      <p:sp>
        <p:nvSpPr>
          <p:cNvPr id="4" name="nppt_15082882364472297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336550" indent="-336550" lvl="0">
              <a:lnSpc>
                <a:spcPct val="175000"/>
              </a:lnSpc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링크가 없는 팬의 형태로 제작하여 장소, 크기 제한없는 이미지 작성이 가능</a:t>
            </a:r>
          </a:p>
          <a:p>
            <a:pPr algn="l" marL="336550" indent="-336550" lvl="0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      (자이로 센서 이용) 추가적으로 여러가지 핀을 이용해 직각, 곡면, 선 등을 그릴 수 있음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336550" indent="-336550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2.  원격으로 소묘 초상화를 그림</a:t>
            </a:r>
          </a:p>
          <a:p>
            <a:pPr algn="l" marL="336550" indent="-336550" lvl="0">
              <a:lnSpc>
                <a:spcPct val="175000"/>
              </a:lnSpc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336550" indent="-336550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3.  저작권 침해, 서명 도용의 위험성을 방지하기 위해 다른 인증체계 확립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</p:txBody>
      </p:sp>
      <p:sp>
        <p:nvSpPr>
          <p:cNvPr id="5" name="nppt_15082882364472727"/>
          <p:cNvSpPr/>
          <p:nvPr/>
        </p:nvSpPr>
        <p:spPr>
          <a:xfrm flipH="1" flipV="1">
            <a:off x="925504" y="4756354"/>
            <a:ext cx="982567" cy="645241"/>
          </a:xfrm>
          <a:prstGeom prst="diagStripe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6" name="nppt_15082882364473068"/>
          <p:cNvSpPr/>
          <p:nvPr/>
        </p:nvSpPr>
        <p:spPr>
          <a:xfrm flipH="1" flipV="1" rot="10800000">
            <a:off x="1416788" y="4996015"/>
            <a:ext cx="497758" cy="820378"/>
          </a:xfrm>
          <a:prstGeom prst="diagStripe">
            <a:avLst>
              <a:gd name="adj" fmla="val 39760"/>
            </a:avLst>
          </a:prstGeom>
          <a:solidFill>
            <a:srgbClr val="2da2bf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7" name="nppt_15082882364473684"/>
          <p:cNvSpPr/>
          <p:nvPr/>
        </p:nvSpPr>
        <p:spPr>
          <a:xfrm rot="19140000">
            <a:off x="1508965" y="4631915"/>
            <a:ext cx="1179871" cy="2488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8" name="nppt_15082882364474403"/>
          <p:cNvSpPr/>
          <p:nvPr/>
        </p:nvSpPr>
        <p:spPr>
          <a:xfrm rot="7500000">
            <a:off x="3687788" y="4958785"/>
            <a:ext cx="525412" cy="1317489"/>
          </a:xfrm>
          <a:prstGeom prst="flowChartOnlineStorage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9" name="nppt_15082882364474749"/>
          <p:cNvSpPr/>
          <p:nvPr/>
        </p:nvSpPr>
        <p:spPr>
          <a:xfrm rot="7620000">
            <a:off x="3800705" y="4820907"/>
            <a:ext cx="1282179" cy="256017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0" name="nppt_15082882364475179"/>
          <p:cNvSpPr/>
          <p:nvPr/>
        </p:nvSpPr>
        <p:spPr>
          <a:xfrm rot="1800000">
            <a:off x="6129797" y="4555900"/>
            <a:ext cx="368710" cy="1355008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1" name="nppt_15082882364475370"/>
          <p:cNvSpPr/>
          <p:nvPr/>
        </p:nvSpPr>
        <p:spPr>
          <a:xfrm rot="1860000">
            <a:off x="6070082" y="4928391"/>
            <a:ext cx="403136" cy="782128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823644755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계기</a:t>
            </a:r>
          </a:p>
        </p:txBody>
      </p:sp>
      <p:sp>
        <p:nvSpPr>
          <p:cNvPr id="4" name="nppt_1508288236447552"/>
          <p:cNvSpPr/>
          <p:nvPr>
            <p:ph idx="1"/>
          </p:nvPr>
        </p:nvSpPr>
        <p:spPr>
          <a:xfrm>
            <a:off x="457199" y="1590982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평소 원하는 이미지를 따올 때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똑같은 부품을 만들 때</a:t>
            </a:r>
          </a:p>
          <a:p>
            <a:pPr algn="l" marL="336550" indent="-336550" lvl="0">
              <a:lnSpc>
                <a:spcPct val="175000"/>
              </a:lnSpc>
            </a:pPr>
            <a:r>
              <a:rPr altLang="ko-KR" sz="20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환경이 척박할 때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336550" indent="-336550" lvl="0">
              <a:lnSpc>
                <a:spcPct val="175000"/>
              </a:lnSpc>
              <a:buNone/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불편함을 느낀 나머지 만들기로 작정하였다.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747204328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목표</a:t>
            </a:r>
          </a:p>
        </p:txBody>
      </p:sp>
      <p:sp>
        <p:nvSpPr>
          <p:cNvPr id="4" name="nppt_1508287472043296"/>
          <p:cNvSpPr/>
          <p:nvPr>
            <p:ph idx="1"/>
          </p:nvPr>
        </p:nvSpPr>
        <p:spPr>
          <a:xfrm>
            <a:off x="457199" y="2215881"/>
            <a:ext cx="8229600" cy="1096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422275" indent="-422275">
              <a:lnSpc>
                <a:spcPct val="175000"/>
              </a:lnSpc>
              <a:buNone/>
            </a:pPr>
            <a:r>
              <a:rPr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 형태를 따라 그린 것을 직접 제작, 선따기 및 이미지 파일화 하는 장치 개발</a:t>
            </a:r>
          </a:p>
          <a:p>
            <a:pPr algn="l" marL="422275" indent="-422275">
              <a:lnSpc>
                <a:spcPct val="175000"/>
              </a:lnSpc>
              <a:buNone/>
            </a:pPr>
            <a:r>
              <a:rPr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/>
            </a:r>
          </a:p>
          <a:p>
            <a:pPr algn="l" marL="422275" indent="-422275">
              <a:lnSpc>
                <a:spcPct val="175000"/>
              </a:lnSpc>
              <a:buNone/>
            </a:pPr>
            <a:r>
              <a:rPr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/>
            </a:r>
          </a:p>
          <a:p>
            <a:pPr algn="l" marL="422275" indent="-422275">
              <a:lnSpc>
                <a:spcPct val="175000"/>
              </a:lnSpc>
              <a:buNone/>
            </a:pPr>
            <a:r>
              <a:rPr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즉, 자신이 원한대로 만들어낸다!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7472043318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구상</a:t>
            </a:r>
          </a:p>
        </p:txBody>
      </p:sp>
      <p:sp>
        <p:nvSpPr>
          <p:cNvPr id="4" name="nppt_1508287472043319"/>
          <p:cNvSpPr/>
          <p:nvPr>
            <p:ph idx="1"/>
          </p:nvPr>
        </p:nvSpPr>
        <p:spPr>
          <a:xfrm>
            <a:off x="457200" y="1581764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628650" indent="-6286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초음파 센서 </a:t>
            </a: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또는 가변저항을 통해 치수를 측정한다.</a:t>
            </a:r>
          </a:p>
          <a:p>
            <a:pPr algn="l" marL="422275" indent="-422275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422275" indent="-422275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측정한 값으로 서보모터를 움직여서 이미지를 구현해낸다.</a:t>
            </a:r>
          </a:p>
          <a:p>
            <a:pPr algn="l" marL="422275" indent="-422275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/>
            </a:r>
          </a:p>
          <a:p>
            <a:pPr algn="l" marL="422275" indent="-422275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블루투스를 이용하여 측정부와 작동부를 연동하고</a:t>
            </a:r>
          </a:p>
          <a:p>
            <a:pPr algn="l" marL="422275" indent="-422275" lvl="0">
              <a:lnSpc>
                <a:spcPct val="175000"/>
              </a:lnSpc>
              <a:buNone/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      앱으로 그린 이미지를 파일화한다.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8288236447110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9" y="109738"/>
            <a:ext cx="9118381" cy="6638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7472043330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주요 부품</a:t>
            </a:r>
          </a:p>
        </p:txBody>
      </p:sp>
      <p:sp>
        <p:nvSpPr>
          <p:cNvPr id="4" name="nppt_1508287472043331"/>
          <p:cNvSpPr/>
          <p:nvPr>
            <p:ph idx="1"/>
          </p:nvPr>
        </p:nvSpPr>
        <p:spPr>
          <a:xfrm>
            <a:off x="457200" y="163707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아두이노 보드 2개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블루투스 모듈 2개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가변저항 3개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서보모터 3개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2단 링크</a:t>
            </a:r>
          </a:p>
          <a:p>
            <a:pPr algn="l" marL="336550" indent="-336550" lvl="0">
              <a:lnSpc>
                <a:spcPct val="175000"/>
              </a:lnSpc>
            </a:pPr>
            <a:r>
              <a:rPr lang="ko-KR" altLang="ko-KR" sz="20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스위치, 모터 등 옵션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2882364472258"/>
          <p:cNvSpPr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플로우</a:t>
            </a:r>
            <a:r>
              <a:rPr lang="ko-KR" altLang="ko-KR" sz="28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 </a:t>
            </a:r>
            <a:r>
              <a:rPr lang="ko-KR" altLang="ko-KR" sz="36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차트</a:t>
            </a:r>
          </a:p>
        </p:txBody>
      </p:sp>
      <p:sp>
        <p:nvSpPr>
          <p:cNvPr id="4" name="nppt_1508388420500381"/>
          <p:cNvSpPr/>
          <p:nvPr/>
        </p:nvSpPr>
        <p:spPr>
          <a:xfrm>
            <a:off x="1878883" y="1483903"/>
            <a:ext cx="1216741" cy="424015"/>
          </a:xfrm>
          <a:prstGeom prst="roundRect">
            <a:avLst/>
          </a:prstGeom>
          <a:noFill/>
          <a:ln w="25400" cap="flat">
            <a:solidFill>
              <a:schemeClr val="dk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508388420500695"/>
          <p:cNvSpPr/>
          <p:nvPr/>
        </p:nvSpPr>
        <p:spPr>
          <a:xfrm>
            <a:off x="2172314" y="1520927"/>
            <a:ext cx="629879" cy="41705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시작</a:t>
            </a:r>
          </a:p>
        </p:txBody>
      </p:sp>
      <p:sp>
        <p:nvSpPr>
          <p:cNvPr id="6" name="nppt_15083884205001323"/>
          <p:cNvSpPr/>
          <p:nvPr/>
        </p:nvSpPr>
        <p:spPr>
          <a:xfrm>
            <a:off x="1717572" y="2073991"/>
            <a:ext cx="1539362" cy="599153"/>
          </a:xfrm>
          <a:prstGeom prst="rect">
            <a:avLst/>
          </a:prstGeom>
          <a:noFill/>
          <a:ln w="25400" cap="flat">
            <a:solidFill>
              <a:schemeClr val="dk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가변저항 값을 읽는다</a:t>
            </a:r>
          </a:p>
        </p:txBody>
      </p:sp>
      <p:sp>
        <p:nvSpPr>
          <p:cNvPr id="7" name="nppt_15083884205001672"/>
          <p:cNvSpPr/>
          <p:nvPr/>
        </p:nvSpPr>
        <p:spPr>
          <a:xfrm>
            <a:off x="1717572" y="2820628"/>
            <a:ext cx="1550424" cy="554908"/>
          </a:xfrm>
          <a:prstGeom prst="rect">
            <a:avLst/>
          </a:prstGeom>
          <a:noFill/>
          <a:ln w="25400" cap="flat">
            <a:solidFill>
              <a:schemeClr val="dk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서보모터 각도로 바꾼다</a:t>
            </a:r>
          </a:p>
        </p:txBody>
      </p:sp>
      <p:sp>
        <p:nvSpPr>
          <p:cNvPr id="8" name="nppt_15083884205002224"/>
          <p:cNvSpPr/>
          <p:nvPr/>
        </p:nvSpPr>
        <p:spPr>
          <a:xfrm>
            <a:off x="1717572" y="3556652"/>
            <a:ext cx="1550424" cy="55490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각도값을 변수화시킨다</a:t>
            </a:r>
          </a:p>
        </p:txBody>
      </p:sp>
      <p:sp>
        <p:nvSpPr>
          <p:cNvPr id="9" name="nppt_15083884205002355"/>
          <p:cNvSpPr/>
          <p:nvPr/>
        </p:nvSpPr>
        <p:spPr>
          <a:xfrm>
            <a:off x="1717572" y="4275636"/>
            <a:ext cx="1550424" cy="55490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블루투스로 보낸다</a:t>
            </a:r>
          </a:p>
        </p:txBody>
      </p:sp>
      <p:sp>
        <p:nvSpPr>
          <p:cNvPr id="10" name="nppt_15083884205002497"/>
          <p:cNvSpPr/>
          <p:nvPr/>
        </p:nvSpPr>
        <p:spPr>
          <a:xfrm>
            <a:off x="1518468" y="1272047"/>
            <a:ext cx="1991033" cy="4249379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dash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1" name="nppt_15083884205002692"/>
          <p:cNvSpPr/>
          <p:nvPr/>
        </p:nvSpPr>
        <p:spPr>
          <a:xfrm>
            <a:off x="1619863" y="5392686"/>
            <a:ext cx="1926509" cy="829596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ff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sender</a:t>
            </a:r>
            <a:br>
              <a:rPr lang="en-US" altLang="ko-KR"/>
            </a:br>
          </a:p>
        </p:txBody>
      </p:sp>
      <p:cxnSp>
        <p:nvCxnSpPr>
          <p:cNvPr id="12" name="nppt_15083884205002818"/>
          <p:cNvCxnSpPr>
            <a:stCxn id="9" idx="3"/>
          </p:cNvCxnSpPr>
          <p:nvPr/>
        </p:nvCxnSpPr>
        <p:spPr>
          <a:xfrm>
            <a:off x="3267996" y="4553090"/>
            <a:ext cx="1004733" cy="1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13" name="nppt_15083884205002828"/>
          <p:cNvCxnSpPr/>
          <p:nvPr/>
        </p:nvCxnSpPr>
        <p:spPr>
          <a:xfrm flipV="1">
            <a:off x="4272730" y="1732935"/>
            <a:ext cx="1" cy="2829847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14" name="nppt_15083884205002836"/>
          <p:cNvCxnSpPr/>
          <p:nvPr/>
        </p:nvCxnSpPr>
        <p:spPr>
          <a:xfrm>
            <a:off x="4272730" y="1732935"/>
            <a:ext cx="955573" cy="1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5" name="nppt_15083884205002844"/>
          <p:cNvCxnSpPr>
            <a:stCxn id="4" idx="2"/>
            <a:endCxn id="6" idx="0"/>
          </p:cNvCxnSpPr>
          <p:nvPr/>
        </p:nvCxnSpPr>
        <p:spPr>
          <a:xfrm>
            <a:off x="2487253" y="1944942"/>
            <a:ext cx="0" cy="12904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6" name="nppt_15083884205002934"/>
          <p:cNvCxnSpPr>
            <a:stCxn id="6" idx="2"/>
            <a:endCxn id="7" idx="0"/>
          </p:cNvCxnSpPr>
          <p:nvPr/>
        </p:nvCxnSpPr>
        <p:spPr>
          <a:xfrm>
            <a:off x="2487253" y="2673144"/>
            <a:ext cx="5530" cy="147483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7" name="nppt_15083884205002942"/>
          <p:cNvCxnSpPr>
            <a:stCxn id="7" idx="2"/>
            <a:endCxn id="8" idx="0"/>
          </p:cNvCxnSpPr>
          <p:nvPr/>
        </p:nvCxnSpPr>
        <p:spPr>
          <a:xfrm>
            <a:off x="2492784" y="3375536"/>
            <a:ext cx="0" cy="181116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8" name="nppt_15083884205002950"/>
          <p:cNvCxnSpPr>
            <a:stCxn id="8" idx="2"/>
            <a:endCxn id="9" idx="0"/>
          </p:cNvCxnSpPr>
          <p:nvPr/>
        </p:nvCxnSpPr>
        <p:spPr>
          <a:xfrm>
            <a:off x="2492784" y="4111560"/>
            <a:ext cx="0" cy="164075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9" name="nppt_15083884205003117"/>
          <p:cNvSpPr/>
          <p:nvPr/>
        </p:nvSpPr>
        <p:spPr>
          <a:xfrm>
            <a:off x="5246737" y="1447185"/>
            <a:ext cx="1520927" cy="553064"/>
          </a:xfrm>
          <a:prstGeom prst="rect">
            <a:avLst/>
          </a:prstGeom>
          <a:noFill/>
          <a:ln w="25400" cap="flat">
            <a:solidFill>
              <a:schemeClr val="dk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블루투스로 받는다</a:t>
            </a:r>
          </a:p>
        </p:txBody>
      </p:sp>
      <p:sp>
        <p:nvSpPr>
          <p:cNvPr id="20" name="nppt_15083884205003261"/>
          <p:cNvSpPr/>
          <p:nvPr/>
        </p:nvSpPr>
        <p:spPr>
          <a:xfrm>
            <a:off x="5228303" y="2138516"/>
            <a:ext cx="1520927" cy="553064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받은 값을 분석한다</a:t>
            </a:r>
          </a:p>
        </p:txBody>
      </p:sp>
      <p:sp>
        <p:nvSpPr>
          <p:cNvPr id="21" name="nppt_15083884205003424"/>
          <p:cNvSpPr/>
          <p:nvPr/>
        </p:nvSpPr>
        <p:spPr>
          <a:xfrm>
            <a:off x="5228303" y="2931466"/>
            <a:ext cx="1520927" cy="838814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서보모터 각도만 출력한다</a:t>
            </a:r>
          </a:p>
        </p:txBody>
      </p:sp>
      <p:sp>
        <p:nvSpPr>
          <p:cNvPr id="22" name="nppt_15083884205003527"/>
          <p:cNvSpPr/>
          <p:nvPr/>
        </p:nvSpPr>
        <p:spPr>
          <a:xfrm>
            <a:off x="5228303" y="3950138"/>
            <a:ext cx="1520927" cy="553064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서보모터를 작동한다</a:t>
            </a:r>
          </a:p>
        </p:txBody>
      </p:sp>
      <p:sp>
        <p:nvSpPr>
          <p:cNvPr id="23" name="nppt_15083884205003618"/>
          <p:cNvSpPr/>
          <p:nvPr/>
        </p:nvSpPr>
        <p:spPr>
          <a:xfrm>
            <a:off x="5228303" y="4676091"/>
            <a:ext cx="1530146" cy="562282"/>
          </a:xfrm>
          <a:prstGeom prst="roundRect">
            <a:avLst/>
          </a:prstGeom>
          <a:noFill/>
          <a:ln w="25400" cap="flat">
            <a:solidFill>
              <a:schemeClr val="dk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끝</a:t>
            </a:r>
          </a:p>
        </p:txBody>
      </p:sp>
      <p:cxnSp>
        <p:nvCxnSpPr>
          <p:cNvPr id="24" name="nppt_15083884205003733"/>
          <p:cNvCxnSpPr>
            <a:stCxn id="22" idx="2"/>
            <a:endCxn id="23" idx="0"/>
          </p:cNvCxnSpPr>
          <p:nvPr/>
        </p:nvCxnSpPr>
        <p:spPr>
          <a:xfrm>
            <a:off x="5988767" y="4503202"/>
            <a:ext cx="4609" cy="17288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5" name="nppt_15083884205003761"/>
          <p:cNvCxnSpPr>
            <a:stCxn id="21" idx="2"/>
            <a:endCxn id="22" idx="0"/>
          </p:cNvCxnSpPr>
          <p:nvPr/>
        </p:nvCxnSpPr>
        <p:spPr>
          <a:xfrm>
            <a:off x="5988767" y="3770280"/>
            <a:ext cx="0" cy="17985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6" name="nppt_15083884205003769"/>
          <p:cNvCxnSpPr>
            <a:stCxn id="20" idx="2"/>
            <a:endCxn id="21" idx="0"/>
          </p:cNvCxnSpPr>
          <p:nvPr/>
        </p:nvCxnSpPr>
        <p:spPr>
          <a:xfrm>
            <a:off x="5988767" y="2691580"/>
            <a:ext cx="0" cy="239885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7" name="nppt_15083884205003777"/>
          <p:cNvCxnSpPr>
            <a:stCxn id="19" idx="2"/>
            <a:endCxn id="20" idx="0"/>
          </p:cNvCxnSpPr>
          <p:nvPr/>
        </p:nvCxnSpPr>
        <p:spPr>
          <a:xfrm flipH="1">
            <a:off x="5988767" y="2000249"/>
            <a:ext cx="18434" cy="138266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28" name="nppt_15083884205003813"/>
          <p:cNvSpPr/>
          <p:nvPr/>
        </p:nvSpPr>
        <p:spPr>
          <a:xfrm>
            <a:off x="4979424" y="1272047"/>
            <a:ext cx="2055556" cy="4341557"/>
          </a:xfrm>
          <a:prstGeom prst="roundRect">
            <a:avLst/>
          </a:prstGeom>
          <a:noFill/>
          <a:ln w="25400" cap="flat">
            <a:solidFill>
              <a:srgbClr val="00b050"/>
            </a:solidFill>
            <a:prstDash val="dash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29" name="nppt_15083884205004030"/>
          <p:cNvSpPr/>
          <p:nvPr/>
        </p:nvSpPr>
        <p:spPr>
          <a:xfrm>
            <a:off x="5043947" y="5401904"/>
            <a:ext cx="1926509" cy="829596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ff0000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receiver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84205005087"/>
          <p:cNvSpPr/>
          <p:nvPr>
            <p:ph type="title"/>
          </p:nvPr>
        </p:nvSpPr>
        <p:spPr>
          <a:xfrm>
            <a:off x="457200" y="236538"/>
            <a:ext cx="5495925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28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블루투스로 받은 값 분석</a:t>
            </a:r>
          </a:p>
        </p:txBody>
      </p:sp>
      <p:sp>
        <p:nvSpPr>
          <p:cNvPr id="4" name="nppt_15083884205005130"/>
          <p:cNvSpPr/>
          <p:nvPr/>
        </p:nvSpPr>
        <p:spPr>
          <a:xfrm>
            <a:off x="457200" y="1225345"/>
            <a:ext cx="1013584" cy="117812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181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87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182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30</a:t>
            </a:r>
          </a:p>
        </p:txBody>
      </p:sp>
      <p:sp>
        <p:nvSpPr>
          <p:cNvPr id="5" name="nppt_15083884205005138"/>
          <p:cNvSpPr/>
          <p:nvPr/>
        </p:nvSpPr>
        <p:spPr>
          <a:xfrm>
            <a:off x="1733550" y="1221705"/>
            <a:ext cx="936522" cy="118540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구분값1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angle1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구분값2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angle2</a:t>
            </a:r>
          </a:p>
        </p:txBody>
      </p:sp>
      <p:sp>
        <p:nvSpPr>
          <p:cNvPr id="6" name="nppt_15083884205007741"/>
          <p:cNvSpPr/>
          <p:nvPr/>
        </p:nvSpPr>
        <p:spPr>
          <a:xfrm>
            <a:off x="6300787" y="701470"/>
            <a:ext cx="2619375" cy="6067425"/>
          </a:xfrm>
          <a:prstGeom prst="roundRect">
            <a:avLst/>
          </a:prstGeom>
          <a:solidFill>
            <a:schemeClr val="l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void loop() 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if(BTSerial.available()){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int a= BTSerial.read();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  if(a&gt;180){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flag=a;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}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else if(a&lt;=180){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  if(flag==181){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    angle1=a;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    }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      else if(flag==182){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    angle2=a;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    }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    }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}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7" name="nppt_15083884205008121"/>
          <p:cNvSpPr/>
          <p:nvPr/>
        </p:nvSpPr>
        <p:spPr>
          <a:xfrm>
            <a:off x="457200" y="2686875"/>
            <a:ext cx="3810000" cy="1960499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구분값(쓰지 않는 값)을 기준으로 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181 다음이면 첫번째 각도는 87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182 다음이면 두번째 각도는 30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if 함수로 받은 값 자체를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변수 값으로 바꾸어 사용할 수 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97386797332"/>
          <p:cNvSpPr/>
          <p:nvPr>
            <p:ph type="title"/>
          </p:nvPr>
        </p:nvSpPr>
        <p:spPr>
          <a:xfrm>
            <a:off x="3858546" y="468210"/>
            <a:ext cx="1989188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chemeClr val="accent4">
                    <a:alpha val="100000"/>
                    <a:lumMod val="50000"/>
                  </a:schemeClr>
                </a:solidFill>
                <a:ea typeface="나눔고딕"/>
              </a:rPr>
              <a:t>결론</a:t>
            </a:r>
          </a:p>
        </p:txBody>
      </p:sp>
      <p:sp>
        <p:nvSpPr>
          <p:cNvPr id="4" name="nppt_1508397386797342"/>
          <p:cNvSpPr/>
          <p:nvPr>
            <p:ph idx="1"/>
          </p:nvPr>
        </p:nvSpPr>
        <p:spPr>
          <a:xfrm>
            <a:off x="1231490" y="2789288"/>
            <a:ext cx="7141906" cy="145645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 marL="501650" indent="-501650">
              <a:lnSpc>
                <a:spcPct val="175000"/>
              </a:lnSpc>
              <a:buNone/>
            </a:pPr>
            <a:r>
              <a:rPr lang="ko-KR" altLang="ko-KR" sz="28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* 데이터 값을 뽑아서 형상을 그려낼 수 있다!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Tracker</dc:title>
  <dc:creator>두잇나우(n_cooldong)</dc:creator>
  <cp:lastModifiedBy>두잇나우(n_cooldong)</cp:lastModifiedBy>
  <dcterms:created xsi:type="dcterms:W3CDTF">2017-10-18T00:43:33Z</dcterms:created>
  <dcterms:modified xsi:type="dcterms:W3CDTF">2017-10-19T10:28:04Z</dcterms:modified>
</cp:coreProperties>
</file>