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2D5-2311-4642-846E-3BC2570A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43FE-326C-421E-A980-74AAB84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2E4F-21E5-4200-ABFA-00405527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FE95-8C17-41EE-97D2-FC6DB750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541-ECA1-448F-8805-675A99A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83C-616B-4A97-AFDF-1105F3C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5A324-B66E-4EF2-B39D-F3224D70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FE3A-73FD-442C-8C50-63D5925E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30E-FA49-45DC-96FD-BF96011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CFE0-431A-4D93-99CF-BB432C77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0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C6237-134F-4A88-B4AB-8FE2966EA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7A6D-5D55-4137-8C95-93531E7D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A808-6D88-4D47-9B90-042B3271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A57D-8798-4449-A092-C1CD936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FB11-AEEF-4175-86A9-361C8030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958-C00E-4CD6-8902-93A44FD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C6A7-27EC-45B6-9F47-0A6EE3A2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57B-4487-42A8-BFBE-0F39AA3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0827-41C1-4DF3-A372-F67E7BA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A481-5D14-4966-98B8-008AFC4D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8FB-6B49-44EA-B3F8-A639901F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DE2D-1996-468F-9507-48923921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6B15-A372-4EB6-BB2A-5EBD7AE0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E2E3-0A8D-4A24-91E2-67253F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5272-2313-4285-836A-E62B531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0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E65-277A-4425-AB0D-ECEF35F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7044-63E2-4467-AC3F-5AD7DF24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CD318-4667-4171-B150-D71F6760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6792-0852-4E72-9216-3906797A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4408-441D-4C45-93F0-037D7D86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FC9F-34A3-4E70-9F2B-7DEBCCD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9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E55B-E642-4DAD-8629-D113AC6A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B0CD-7EE3-40C6-A888-CCC90406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6AE0-8AF1-4F3D-B1BC-E52AB44F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01C6-AA16-40AC-B3BD-8F49EB4EF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E5C12-5279-4ABA-B40B-BF355A18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B9297-A802-4E91-969D-B73DEBA6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E421-6408-43D5-ADBF-75788B11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D3B0B-C23B-4CD0-B2DE-8EECEAFC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6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A86-2957-46CC-81D9-790A0048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7326-D3C0-4815-9384-F6D05B98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AB6C-C90F-42F1-8729-D5F4472F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AC46-0AD7-4A7B-A6BA-6040FC7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96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40CF-587C-4A09-A96F-5D074449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CE70-D7C6-4CC5-81F7-66693D10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A55-33F2-4D86-A62A-D7A88BCA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811-9CAC-4409-8151-916222FF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12B-0042-4D10-843C-7031BC55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D0894-6515-4165-8CFC-4691D2E8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529B3-11F3-4656-ADC9-56BA9107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0EE5-E30C-46D9-966E-11935B92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06EE9-FCC2-434C-9F25-3CE88781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ABB-629F-4ED0-8949-6321452C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70CA6-ADA4-4BC7-AE13-2ECCC6F7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24F9-2837-4059-928C-9612AE44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461-35EF-4DB5-BE6E-C53C15C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CD26-0305-4E92-94F8-F1D46BB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A37F-F571-4013-9018-07FBED8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2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7FAF2-3350-484F-990B-8C6E4046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0DEA-92B5-4E92-A238-97A591B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35EE-3892-422F-9F0B-7C251B0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8A71-41D6-4620-BEF7-4B61BB8C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826C-A784-4E4D-8C9B-554662C1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1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E3447-D93D-4816-8FCD-66E14EA7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</a:blip>
          <a:srcRect l="11998" t="5947" b="16899"/>
          <a:stretch/>
        </p:blipFill>
        <p:spPr>
          <a:xfrm>
            <a:off x="308757" y="263524"/>
            <a:ext cx="1620982" cy="1663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155370" y="172193"/>
            <a:ext cx="32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617029" y="254642"/>
            <a:ext cx="77902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row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Plant</a:t>
            </a:r>
            <a:r>
              <a:rPr lang="it-IT" sz="1600" dirty="0"/>
              <a:t> ID </a:t>
            </a:r>
            <a:r>
              <a:rPr lang="it-IT" sz="1600" dirty="0" err="1"/>
              <a:t>mother</a:t>
            </a:r>
            <a:r>
              <a:rPr lang="it-IT" sz="1600" dirty="0"/>
              <a:t> of the </a:t>
            </a:r>
            <a:r>
              <a:rPr lang="it-IT" sz="1600" dirty="0" err="1"/>
              <a:t>shoot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ID (</a:t>
            </a:r>
            <a:r>
              <a:rPr lang="it-IT" sz="1600" dirty="0" err="1"/>
              <a:t>all</a:t>
            </a:r>
            <a:r>
              <a:rPr lang="it-IT" sz="1600" dirty="0"/>
              <a:t> the </a:t>
            </a:r>
            <a:r>
              <a:rPr lang="it-IT" sz="1600" dirty="0" err="1"/>
              <a:t>shoots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in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nodes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type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clusters;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nuts;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26AAB-0A6D-46C6-AD9D-DEFD38FE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2836405"/>
            <a:ext cx="6555947" cy="3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70545" y="172193"/>
            <a:ext cx="427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249409" y="263524"/>
            <a:ext cx="7790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metamer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Year</a:t>
            </a:r>
            <a:r>
              <a:rPr lang="it-IT" sz="1600" dirty="0"/>
              <a:t> of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ID (JUST SHOOTS THAT WERE FOUND IN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Metamer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Total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Shoots</a:t>
            </a:r>
            <a:r>
              <a:rPr lang="it-IT" sz="1600" dirty="0"/>
              <a:t> </a:t>
            </a:r>
            <a:r>
              <a:rPr lang="it-IT" sz="1600" dirty="0" err="1"/>
              <a:t>developed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C52B6-FF2F-4C04-91B0-D34FFF46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4"/>
          <a:stretch/>
        </p:blipFill>
        <p:spPr>
          <a:xfrm>
            <a:off x="2988963" y="2917405"/>
            <a:ext cx="6997433" cy="354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80377-1CF8-406D-B8E1-8C87CFA9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6" y="111847"/>
            <a:ext cx="1789768" cy="19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854209" y="164188"/>
            <a:ext cx="4960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shoots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6304-0A2C-4828-94D5-38F966EE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6" y="115570"/>
            <a:ext cx="1644834" cy="194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40362-6416-49FD-B409-F9E2DDDC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0" y="2100262"/>
            <a:ext cx="10341862" cy="4332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815119" y="120245"/>
            <a:ext cx="5034097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New </a:t>
            </a: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</a:t>
            </a:r>
            <a:r>
              <a:rPr lang="it-IT" sz="1200" dirty="0" err="1"/>
              <a:t>parent</a:t>
            </a:r>
            <a:r>
              <a:rPr lang="it-IT" sz="1200" dirty="0"/>
              <a:t>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parents</a:t>
            </a:r>
            <a:r>
              <a:rPr lang="it-IT" sz="1200" dirty="0"/>
              <a:t>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parental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burst</a:t>
            </a:r>
            <a:r>
              <a:rPr lang="it-IT" sz="1200" dirty="0"/>
              <a:t> in case of multiple </a:t>
            </a:r>
            <a:r>
              <a:rPr lang="it-IT" sz="1200" dirty="0" err="1"/>
              <a:t>buds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node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Information </a:t>
            </a:r>
            <a:r>
              <a:rPr lang="it-IT" sz="1200" dirty="0" err="1"/>
              <a:t>regarding</a:t>
            </a:r>
            <a:r>
              <a:rPr lang="it-IT" sz="1200" dirty="0"/>
              <a:t>  </a:t>
            </a:r>
            <a:r>
              <a:rPr lang="it-IT" sz="1200" dirty="0" err="1"/>
              <a:t>buds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3</cp:revision>
  <dcterms:created xsi:type="dcterms:W3CDTF">2022-01-18T16:31:35Z</dcterms:created>
  <dcterms:modified xsi:type="dcterms:W3CDTF">2022-01-18T17:32:58Z</dcterms:modified>
</cp:coreProperties>
</file>