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"Compiler-rt" runtime libraries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Integrantes del equipo:</a:t>
            </a:r>
          </a:p>
          <a:p>
            <a:r>
              <a:rPr lang="es-MX" dirty="0" smtClean="0"/>
              <a:t>Andrés martinez hernandez</a:t>
            </a:r>
          </a:p>
          <a:p>
            <a:r>
              <a:rPr lang="es-MX" dirty="0" smtClean="0"/>
              <a:t>Corina Ruiz  morales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073236" y="290945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INSTITUTO TECNOLOGICO DE MEXICO</a:t>
            </a:r>
          </a:p>
          <a:p>
            <a:r>
              <a:rPr lang="es-MX" dirty="0" smtClean="0"/>
              <a:t>INSTITUTO TECNOLOGICO DE IZTAPALAPA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3" y="0"/>
            <a:ext cx="1237595" cy="1237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91" y="23741"/>
            <a:ext cx="2291051" cy="1084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618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Simplemente </a:t>
            </a:r>
            <a:r>
              <a:rPr lang="es-MX" dirty="0"/>
              <a:t>compile y vincule su programa con -</a:t>
            </a:r>
            <a:r>
              <a:rPr lang="es-MX" dirty="0" err="1"/>
              <a:t>fsanitize</a:t>
            </a:r>
            <a:r>
              <a:rPr lang="es-MX" dirty="0"/>
              <a:t>=</a:t>
            </a:r>
            <a:r>
              <a:rPr lang="es-MX" dirty="0" err="1"/>
              <a:t>addressflag</a:t>
            </a:r>
            <a:r>
              <a:rPr lang="es-MX" dirty="0"/>
              <a:t>. La biblioteca de tiempo de ejecución de AddressSanitizer debe estar vinculada al ejecutable final, así que asegúrese de usar </a:t>
            </a:r>
            <a:r>
              <a:rPr lang="es-MX" dirty="0" err="1"/>
              <a:t>clang</a:t>
            </a:r>
            <a:r>
              <a:rPr lang="es-MX" dirty="0"/>
              <a:t>(no </a:t>
            </a:r>
            <a:r>
              <a:rPr lang="es-MX" dirty="0" err="1"/>
              <a:t>ld</a:t>
            </a:r>
            <a:r>
              <a:rPr lang="es-MX" dirty="0"/>
              <a:t>) para el paso de enlace final.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911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4800599" cy="3649133"/>
          </a:xfrm>
        </p:spPr>
        <p:txBody>
          <a:bodyPr/>
          <a:lstStyle/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argc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 **</a:t>
            </a:r>
            <a:r>
              <a:rPr lang="es-MX" dirty="0" err="1"/>
              <a:t>argv</a:t>
            </a:r>
            <a:r>
              <a:rPr lang="es-MX" dirty="0"/>
              <a:t>) {</a:t>
            </a:r>
          </a:p>
          <a:p>
            <a:r>
              <a:rPr lang="es-MX" dirty="0"/>
              <a:t>  </a:t>
            </a:r>
            <a:r>
              <a:rPr lang="es-MX" dirty="0" err="1"/>
              <a:t>int</a:t>
            </a:r>
            <a:r>
              <a:rPr lang="es-MX" dirty="0"/>
              <a:t> *</a:t>
            </a:r>
            <a:r>
              <a:rPr lang="es-MX" dirty="0" err="1"/>
              <a:t>array</a:t>
            </a:r>
            <a:r>
              <a:rPr lang="es-MX" dirty="0"/>
              <a:t> = new </a:t>
            </a:r>
            <a:r>
              <a:rPr lang="es-MX" dirty="0" err="1"/>
              <a:t>int</a:t>
            </a:r>
            <a:r>
              <a:rPr lang="es-MX" dirty="0"/>
              <a:t>[100];</a:t>
            </a:r>
          </a:p>
          <a:p>
            <a:r>
              <a:rPr lang="es-MX" dirty="0"/>
              <a:t>  </a:t>
            </a:r>
            <a:r>
              <a:rPr lang="es-MX" dirty="0" err="1"/>
              <a:t>delete</a:t>
            </a:r>
            <a:r>
              <a:rPr lang="es-MX" dirty="0"/>
              <a:t> [] </a:t>
            </a:r>
            <a:r>
              <a:rPr lang="es-MX" dirty="0" err="1"/>
              <a:t>array</a:t>
            </a:r>
            <a:r>
              <a:rPr lang="es-MX" dirty="0"/>
              <a:t>;</a:t>
            </a:r>
          </a:p>
          <a:p>
            <a:r>
              <a:rPr lang="es-MX" dirty="0"/>
              <a:t>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array</a:t>
            </a:r>
            <a:r>
              <a:rPr lang="es-MX" dirty="0"/>
              <a:t>[</a:t>
            </a:r>
            <a:r>
              <a:rPr lang="es-MX" dirty="0" err="1"/>
              <a:t>argc</a:t>
            </a:r>
            <a:r>
              <a:rPr lang="es-MX" dirty="0"/>
              <a:t>];  // BOOM</a:t>
            </a:r>
          </a:p>
          <a:p>
            <a:r>
              <a:rPr lang="es-MX" dirty="0"/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109" t="12051" r="19594"/>
          <a:stretch/>
        </p:blipFill>
        <p:spPr>
          <a:xfrm>
            <a:off x="4987636" y="1039091"/>
            <a:ext cx="6650182" cy="47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2274" y="1532467"/>
            <a:ext cx="10131425" cy="3649133"/>
          </a:xfrm>
        </p:spPr>
        <p:txBody>
          <a:bodyPr/>
          <a:lstStyle/>
          <a:p>
            <a:r>
              <a:rPr lang="es-MX" dirty="0"/>
              <a:t>Si se detecta un error, el programa imprimirá un mensaje de error en </a:t>
            </a:r>
            <a:r>
              <a:rPr lang="es-MX" dirty="0" err="1"/>
              <a:t>stderr</a:t>
            </a:r>
            <a:r>
              <a:rPr lang="es-MX" dirty="0"/>
              <a:t> y saldrá con un código de salida distinto de cero. AddressSanitizer sale con el primer error detectado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390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ThreadSanitizer.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ThreadSanitizer es una herramienta que detecta carreras de datos. Consiste en un módulo de instrumentación del compilador y una biblioteca en tiempo de ejecución. La ralentización típica introducida por ThreadSanitizer es de aproximadamente 5x-15x . La sobrecarga de memoria típica introducida por ThreadSanitizer es de aproximadamente 5 x 10 veces.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09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Plataformas compatibles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961959"/>
            <a:ext cx="10131425" cy="2457642"/>
          </a:xfrm>
        </p:spPr>
        <p:txBody>
          <a:bodyPr/>
          <a:lstStyle/>
          <a:p>
            <a:pPr lvl="0"/>
            <a:r>
              <a:rPr lang="es-MX" dirty="0"/>
              <a:t>Android aarch64, x86_64</a:t>
            </a:r>
          </a:p>
          <a:p>
            <a:pPr lvl="0"/>
            <a:r>
              <a:rPr lang="es-MX" dirty="0"/>
              <a:t>Darwin arm64, x86_64</a:t>
            </a:r>
          </a:p>
          <a:p>
            <a:pPr lvl="0"/>
            <a:r>
              <a:rPr lang="es-MX" dirty="0" err="1"/>
              <a:t>FreeBSD</a:t>
            </a:r>
            <a:endParaRPr lang="es-MX" dirty="0"/>
          </a:p>
          <a:p>
            <a:pPr lvl="0"/>
            <a:r>
              <a:rPr lang="es-MX" dirty="0"/>
              <a:t>Linux aarch64, x86_64, powerpc64, powerpc64le</a:t>
            </a:r>
          </a:p>
          <a:p>
            <a:pPr lvl="0"/>
            <a:r>
              <a:rPr lang="es-MX" dirty="0" err="1"/>
              <a:t>NetBSD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800" y="4641272"/>
            <a:ext cx="900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Es posible el soporte para otras arquitecturas de 64 bits, las contribuciones son bienvenidas. El soporte para plataformas de 32 bits es problemático y no está previsto.</a:t>
            </a:r>
          </a:p>
        </p:txBody>
      </p:sp>
    </p:spTree>
    <p:extLst>
      <p:ext uri="{BB962C8B-B14F-4D97-AF65-F5344CB8AC3E}">
        <p14:creationId xmlns:p14="http://schemas.microsoft.com/office/powerpoint/2010/main" val="86189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5510" y="886691"/>
            <a:ext cx="1392381" cy="1456267"/>
          </a:xfrm>
        </p:spPr>
        <p:txBody>
          <a:bodyPr/>
          <a:lstStyle/>
          <a:p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Simplemente compile y vincule su programa con -</a:t>
            </a:r>
            <a:r>
              <a:rPr lang="es-MX" dirty="0" err="1"/>
              <a:t>fsanitize</a:t>
            </a:r>
            <a:r>
              <a:rPr lang="es-MX" dirty="0"/>
              <a:t>=</a:t>
            </a:r>
            <a:r>
              <a:rPr lang="es-MX" dirty="0" err="1"/>
              <a:t>thread</a:t>
            </a:r>
            <a:r>
              <a:rPr lang="es-MX" dirty="0"/>
              <a:t>. Para obtener un rendimiento razonable, sume -O1o superior. Úselo -</a:t>
            </a:r>
            <a:r>
              <a:rPr lang="es-MX" dirty="0" err="1"/>
              <a:t>gpara</a:t>
            </a:r>
            <a:r>
              <a:rPr lang="es-MX" dirty="0"/>
              <a:t> obtener nombres de archivo y números de línea en los mensajes de advertencia.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14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7536" y="685800"/>
            <a:ext cx="2029690" cy="1456267"/>
          </a:xfrm>
        </p:spPr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12872" y="2142067"/>
            <a:ext cx="5885008" cy="3649133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pthread.h</a:t>
            </a:r>
            <a:r>
              <a:rPr lang="es-MX" dirty="0"/>
              <a:t>&gt;</a:t>
            </a:r>
          </a:p>
          <a:p>
            <a:r>
              <a:rPr lang="es-MX" dirty="0" err="1"/>
              <a:t>int</a:t>
            </a:r>
            <a:r>
              <a:rPr lang="es-MX" dirty="0"/>
              <a:t> Global;</a:t>
            </a:r>
          </a:p>
          <a:p>
            <a:r>
              <a:rPr lang="es-MX" dirty="0" err="1"/>
              <a:t>void</a:t>
            </a:r>
            <a:r>
              <a:rPr lang="es-MX" dirty="0"/>
              <a:t> *Thread1(</a:t>
            </a:r>
            <a:r>
              <a:rPr lang="es-MX" dirty="0" err="1"/>
              <a:t>void</a:t>
            </a:r>
            <a:r>
              <a:rPr lang="es-MX" dirty="0"/>
              <a:t> *x) {</a:t>
            </a:r>
          </a:p>
          <a:p>
            <a:r>
              <a:rPr lang="es-MX" dirty="0"/>
              <a:t>  Global = 42;</a:t>
            </a:r>
          </a:p>
          <a:p>
            <a:r>
              <a:rPr lang="es-MX" dirty="0"/>
              <a:t>  </a:t>
            </a:r>
            <a:r>
              <a:rPr lang="es-MX" dirty="0" err="1"/>
              <a:t>return</a:t>
            </a:r>
            <a:r>
              <a:rPr lang="es-MX" dirty="0"/>
              <a:t> x;}</a:t>
            </a:r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() {</a:t>
            </a:r>
          </a:p>
          <a:p>
            <a:r>
              <a:rPr lang="es-MX" dirty="0"/>
              <a:t>  </a:t>
            </a:r>
            <a:r>
              <a:rPr lang="es-MX" dirty="0" err="1"/>
              <a:t>pthread_t</a:t>
            </a:r>
            <a:r>
              <a:rPr lang="es-MX" dirty="0"/>
              <a:t> t;</a:t>
            </a:r>
          </a:p>
          <a:p>
            <a:r>
              <a:rPr lang="es-MX" dirty="0"/>
              <a:t>  </a:t>
            </a:r>
            <a:r>
              <a:rPr lang="es-MX" dirty="0" err="1"/>
              <a:t>pthread_create</a:t>
            </a:r>
            <a:r>
              <a:rPr lang="es-MX" dirty="0"/>
              <a:t>(&amp;t, NULL, Thread1, NULL);</a:t>
            </a:r>
          </a:p>
          <a:p>
            <a:r>
              <a:rPr lang="es-MX" dirty="0"/>
              <a:t>  Global = 43;</a:t>
            </a:r>
          </a:p>
          <a:p>
            <a:r>
              <a:rPr lang="es-MX" dirty="0"/>
              <a:t>  </a:t>
            </a:r>
            <a:r>
              <a:rPr lang="es-MX" dirty="0" err="1"/>
              <a:t>pthread_join</a:t>
            </a:r>
            <a:r>
              <a:rPr lang="es-MX" dirty="0"/>
              <a:t>(t, NULL);</a:t>
            </a:r>
          </a:p>
          <a:p>
            <a:r>
              <a:rPr lang="es-MX" dirty="0"/>
              <a:t>  </a:t>
            </a:r>
            <a:r>
              <a:rPr lang="es-MX" dirty="0" err="1"/>
              <a:t>return</a:t>
            </a:r>
            <a:r>
              <a:rPr lang="es-MX" dirty="0"/>
              <a:t> Global;}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t="8068" r="24573"/>
          <a:stretch/>
        </p:blipFill>
        <p:spPr>
          <a:xfrm>
            <a:off x="346365" y="1170710"/>
            <a:ext cx="5472544" cy="44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Actualmente, los proyectos </a:t>
            </a:r>
            <a:r>
              <a:rPr lang="es-MX" dirty="0" err="1"/>
              <a:t>Clang</a:t>
            </a:r>
            <a:r>
              <a:rPr lang="es-MX" dirty="0"/>
              <a:t> y LLVM utilizan principalmente </a:t>
            </a:r>
            <a:r>
              <a:rPr lang="es-MX" dirty="0" err="1"/>
              <a:t>compiler-rt</a:t>
            </a:r>
            <a:r>
              <a:rPr lang="es-MX" dirty="0"/>
              <a:t> como implementación para las bibliotecas de soporte del compilador en tiempo de ejecución. Para obtener más información sobre el uso de </a:t>
            </a:r>
            <a:r>
              <a:rPr lang="es-MX" dirty="0" err="1"/>
              <a:t>compiler-rt</a:t>
            </a:r>
            <a:r>
              <a:rPr lang="es-MX" dirty="0"/>
              <a:t> con </a:t>
            </a:r>
            <a:r>
              <a:rPr lang="es-MX" dirty="0" err="1"/>
              <a:t>Clang</a:t>
            </a:r>
            <a:r>
              <a:rPr lang="es-MX" dirty="0"/>
              <a:t>, consulte la página de introducción a </a:t>
            </a:r>
            <a:r>
              <a:rPr lang="es-MX" dirty="0" err="1"/>
              <a:t>Clang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84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Soporte de </a:t>
            </a:r>
            <a:r>
              <a:rPr lang="es-MX" b="1" dirty="0" smtClean="0"/>
              <a:t>plataforma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sabe que los builtins funcionan en las siguientes plataformas:</a:t>
            </a:r>
          </a:p>
          <a:p>
            <a:pPr marL="0" indent="0">
              <a:buNone/>
            </a:pPr>
            <a:r>
              <a:rPr lang="es-MX" dirty="0"/>
              <a:t>Arquitecturas de máquinas: i386, X86-64, SPARC64, ARM, </a:t>
            </a:r>
            <a:r>
              <a:rPr lang="es-MX" dirty="0" err="1"/>
              <a:t>PowerPC</a:t>
            </a:r>
            <a:r>
              <a:rPr lang="es-MX" dirty="0"/>
              <a:t>, </a:t>
            </a:r>
            <a:r>
              <a:rPr lang="es-MX" dirty="0" err="1"/>
              <a:t>PowerPC</a:t>
            </a:r>
            <a:r>
              <a:rPr lang="es-MX" dirty="0"/>
              <a:t> </a:t>
            </a:r>
            <a:r>
              <a:rPr lang="es-MX" dirty="0" smtClean="0"/>
              <a:t>64.SO</a:t>
            </a:r>
            <a:r>
              <a:rPr lang="es-MX" dirty="0"/>
              <a:t>: </a:t>
            </a:r>
            <a:r>
              <a:rPr lang="es-MX" dirty="0" err="1"/>
              <a:t>AuroraUX</a:t>
            </a:r>
            <a:r>
              <a:rPr lang="es-MX" dirty="0"/>
              <a:t>, </a:t>
            </a:r>
            <a:r>
              <a:rPr lang="es-MX" dirty="0" smtClean="0"/>
              <a:t> </a:t>
            </a:r>
            <a:r>
              <a:rPr lang="es-MX" dirty="0" err="1" smtClean="0"/>
              <a:t>DragonFlyBSD</a:t>
            </a:r>
            <a:r>
              <a:rPr lang="es-MX" dirty="0"/>
              <a:t>, </a:t>
            </a:r>
            <a:r>
              <a:rPr lang="es-MX" dirty="0" err="1"/>
              <a:t>FreeBSD</a:t>
            </a:r>
            <a:r>
              <a:rPr lang="es-MX" dirty="0"/>
              <a:t>, </a:t>
            </a:r>
            <a:r>
              <a:rPr lang="es-MX" dirty="0" err="1"/>
              <a:t>NetBSD</a:t>
            </a:r>
            <a:r>
              <a:rPr lang="es-MX" dirty="0"/>
              <a:t>, Linux, </a:t>
            </a:r>
            <a:r>
              <a:rPr lang="es-MX" dirty="0" smtClean="0"/>
              <a:t>Darwin.</a:t>
            </a:r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mayoría de los tiempos de ejecución de desinfectantes solo son compatibles con Linux x86-64. Consulte las páginas específicas de la herramienta en los documentos de </a:t>
            </a:r>
            <a:r>
              <a:rPr lang="es-MX" dirty="0" err="1"/>
              <a:t>Clang</a:t>
            </a:r>
            <a:r>
              <a:rPr lang="es-MX" dirty="0"/>
              <a:t> para obtener más detalles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301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981" y="955965"/>
            <a:ext cx="10612581" cy="49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6528" y="2410691"/>
            <a:ext cx="3027217" cy="1456267"/>
          </a:xfrm>
        </p:spPr>
        <p:txBody>
          <a:bodyPr>
            <a:normAutofit/>
          </a:bodyPr>
          <a:lstStyle/>
          <a:p>
            <a:r>
              <a:rPr lang="es-MX" sz="4000" dirty="0" smtClean="0"/>
              <a:t>Compiler-rt 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97857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4310" y="2576945"/>
            <a:ext cx="10131425" cy="1456267"/>
          </a:xfrm>
        </p:spPr>
        <p:txBody>
          <a:bodyPr/>
          <a:lstStyle/>
          <a:p>
            <a:r>
              <a:rPr lang="es-MX" dirty="0" smtClean="0"/>
              <a:t>Gracias por su atención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35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4564" y="1504758"/>
            <a:ext cx="10131425" cy="3649133"/>
          </a:xfrm>
        </p:spPr>
        <p:txBody>
          <a:bodyPr/>
          <a:lstStyle/>
          <a:p>
            <a:r>
              <a:rPr lang="es-MX" dirty="0"/>
              <a:t>Compiler-rt es un proyecto LLVM que proporciona implementaciones de varias funciones integradas para una variedad de arquitecturas. Esto nos ahorra mucho trabajo pesado al abrir una nueva plataforma, ya que podemos vincular </a:t>
            </a:r>
            <a:r>
              <a:rPr lang="es-MX" dirty="0" smtClean="0"/>
              <a:t>Compiler-rt </a:t>
            </a:r>
            <a:r>
              <a:rPr lang="es-MX" dirty="0"/>
              <a:t>en lugar de volver a implementar estas funciones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Si bien es más útil como biblioteca completa, </a:t>
            </a:r>
            <a:r>
              <a:rPr lang="es-MX" dirty="0" smtClean="0"/>
              <a:t>Compiler-rt </a:t>
            </a:r>
            <a:r>
              <a:rPr lang="es-MX" dirty="0"/>
              <a:t>también es un recurso de código fuente útil si necesita implementar estas incorporaciones con una cadena de herramientas diferente. Simplemente importe la fuente incorporada requerida a su proyecto.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57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2306781" cy="1456267"/>
          </a:xfrm>
        </p:spPr>
        <p:txBody>
          <a:bodyPr/>
          <a:lstStyle/>
          <a:p>
            <a:r>
              <a:rPr lang="es-MX" dirty="0"/>
              <a:t>Builtins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biblioteca simple que proporciona una implementación de los ganchos específicos de destino de bajo nivel requeridos por la generación de código y otros componentes de tiempo de ejecución. </a:t>
            </a:r>
          </a:p>
        </p:txBody>
      </p:sp>
    </p:spTree>
    <p:extLst>
      <p:ext uri="{BB962C8B-B14F-4D97-AF65-F5344CB8AC3E}">
        <p14:creationId xmlns:p14="http://schemas.microsoft.com/office/powerpoint/2010/main" val="31520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7828" y="685800"/>
            <a:ext cx="1927369" cy="1456267"/>
          </a:xfrm>
        </p:spPr>
        <p:txBody>
          <a:bodyPr/>
          <a:lstStyle/>
          <a:p>
            <a:r>
              <a:rPr lang="es-MX" dirty="0" smtClean="0"/>
              <a:t>Ejemplo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Cuando </a:t>
            </a:r>
            <a:r>
              <a:rPr lang="es-MX" dirty="0"/>
              <a:t>se compila para un destino de 32 bits, convertir un doble en un entero sin signo de 64 bits es compilar en una llamada en tiempo de ejecución a la función "__</a:t>
            </a:r>
            <a:r>
              <a:rPr lang="es-MX" dirty="0" err="1"/>
              <a:t>fixunsdfdi</a:t>
            </a:r>
            <a:r>
              <a:rPr lang="es-MX" dirty="0"/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327623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5766" y="685800"/>
            <a:ext cx="4634344" cy="1456267"/>
          </a:xfrm>
        </p:spPr>
        <p:txBody>
          <a:bodyPr/>
          <a:lstStyle/>
          <a:p>
            <a:r>
              <a:rPr lang="es-MX" dirty="0" smtClean="0"/>
              <a:t>¿Que proporciona?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builtins proporciona soporte completo para las interfaces </a:t>
            </a:r>
            <a:r>
              <a:rPr lang="es-MX" dirty="0" err="1"/>
              <a:t>libgcc</a:t>
            </a:r>
            <a:r>
              <a:rPr lang="es-MX" dirty="0"/>
              <a:t> en objetivos compatibles e implementaciones de alto rendimiento ajustadas a mano de funciones de uso común como __</a:t>
            </a:r>
            <a:r>
              <a:rPr lang="es-MX" dirty="0" err="1"/>
              <a:t>floatundidf</a:t>
            </a:r>
            <a:r>
              <a:rPr lang="es-MX" dirty="0"/>
              <a:t> en ensamblador que son dramáticamente más rápidas que las implementaciones </a:t>
            </a:r>
            <a:r>
              <a:rPr lang="es-MX" dirty="0" err="1"/>
              <a:t>libgcc</a:t>
            </a:r>
            <a:r>
              <a:rPr lang="es-MX" dirty="0"/>
              <a:t>. Debería ser muy fácil traer incorporados para apoyar a un nuevo objetivo agregando las nuevas rutinas que necesita ese objetivo</a:t>
            </a:r>
          </a:p>
        </p:txBody>
      </p:sp>
    </p:spTree>
    <p:extLst>
      <p:ext uri="{BB962C8B-B14F-4D97-AF65-F5344CB8AC3E}">
        <p14:creationId xmlns:p14="http://schemas.microsoft.com/office/powerpoint/2010/main" val="186384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947" y="4682836"/>
            <a:ext cx="10131425" cy="1456267"/>
          </a:xfrm>
        </p:spPr>
        <p:txBody>
          <a:bodyPr/>
          <a:lstStyle/>
          <a:p>
            <a:r>
              <a:rPr lang="es-MX" dirty="0"/>
              <a:t>Bibliotecas de tiempo de ejecución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54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4772" y="685800"/>
            <a:ext cx="4052454" cy="1456267"/>
          </a:xfrm>
        </p:spPr>
        <p:txBody>
          <a:bodyPr/>
          <a:lstStyle/>
          <a:p>
            <a:r>
              <a:rPr lang="es-MX" dirty="0"/>
              <a:t>AddressSanitizer.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AddressSanitizer es un detector de errores de memoria rápido. Consiste en un módulo de instrumentación del compilador y una biblioteca en tiempo de ejecución.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0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errores que detecta “</a:t>
            </a:r>
            <a:r>
              <a:rPr lang="es-MX" dirty="0"/>
              <a:t>AddressSanitizer</a:t>
            </a:r>
            <a:r>
              <a:rPr lang="es-MX" dirty="0" smtClean="0"/>
              <a:t>”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 herramienta puede detectar los siguientes tipos de errores: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Accesos fuera de los límites al montón, la pila y los globales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MX" dirty="0"/>
              <a:t>Use-</a:t>
            </a:r>
            <a:r>
              <a:rPr lang="es-MX" dirty="0" err="1"/>
              <a:t>after</a:t>
            </a:r>
            <a:r>
              <a:rPr lang="es-MX" dirty="0"/>
              <a:t>-free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MX" dirty="0"/>
              <a:t>Use-</a:t>
            </a:r>
            <a:r>
              <a:rPr lang="es-MX" dirty="0" err="1"/>
              <a:t>after</a:t>
            </a:r>
            <a:r>
              <a:rPr lang="es-MX" dirty="0"/>
              <a:t>-</a:t>
            </a:r>
            <a:r>
              <a:rPr lang="es-MX" dirty="0" err="1"/>
              <a:t>return</a:t>
            </a:r>
            <a:r>
              <a:rPr lang="es-MX" dirty="0"/>
              <a:t> (indicador de tiempo de ejecución ASAN_OPTIONS = </a:t>
            </a:r>
            <a:r>
              <a:rPr lang="es-MX" dirty="0" err="1"/>
              <a:t>detect_stack_use_after_return</a:t>
            </a:r>
            <a:r>
              <a:rPr lang="es-MX" dirty="0"/>
              <a:t> = 1 </a:t>
            </a:r>
            <a:r>
              <a:rPr lang="es-MX" dirty="0" smtClean="0"/>
              <a:t>)</a:t>
            </a:r>
            <a:endParaRPr lang="es-MX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s-MX" dirty="0"/>
              <a:t>Use-</a:t>
            </a:r>
            <a:r>
              <a:rPr lang="es-MX" dirty="0" err="1"/>
              <a:t>after</a:t>
            </a:r>
            <a:r>
              <a:rPr lang="es-MX" dirty="0"/>
              <a:t>-</a:t>
            </a:r>
            <a:r>
              <a:rPr lang="es-MX" dirty="0" err="1"/>
              <a:t>scope</a:t>
            </a:r>
            <a:r>
              <a:rPr lang="es-MX" dirty="0"/>
              <a:t> (bandera de </a:t>
            </a:r>
            <a:r>
              <a:rPr lang="es-MX" dirty="0" err="1"/>
              <a:t>clang</a:t>
            </a:r>
            <a:r>
              <a:rPr lang="es-MX" dirty="0"/>
              <a:t> -</a:t>
            </a:r>
            <a:r>
              <a:rPr lang="es-MX" dirty="0" err="1"/>
              <a:t>fsanitize</a:t>
            </a:r>
            <a:r>
              <a:rPr lang="es-MX" dirty="0"/>
              <a:t>-</a:t>
            </a:r>
            <a:r>
              <a:rPr lang="es-MX" dirty="0" err="1"/>
              <a:t>address</a:t>
            </a:r>
            <a:r>
              <a:rPr lang="es-MX" dirty="0"/>
              <a:t>-use-</a:t>
            </a:r>
            <a:r>
              <a:rPr lang="es-MX" dirty="0" err="1"/>
              <a:t>after</a:t>
            </a:r>
            <a:r>
              <a:rPr lang="es-MX" dirty="0"/>
              <a:t>-</a:t>
            </a:r>
            <a:r>
              <a:rPr lang="es-MX" dirty="0" err="1"/>
              <a:t>scope</a:t>
            </a:r>
            <a:r>
              <a:rPr lang="es-MX" dirty="0"/>
              <a:t> 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MX" dirty="0"/>
              <a:t>Doble libre, inválido gratis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MX" dirty="0"/>
              <a:t>Fugas de memoria (experimental)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754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46</TotalTime>
  <Words>771</Words>
  <Application>Microsoft Office PowerPoint</Application>
  <PresentationFormat>Panorámica</PresentationFormat>
  <Paragraphs>66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Celestial</vt:lpstr>
      <vt:lpstr>"Compiler-rt" runtime libraries</vt:lpstr>
      <vt:lpstr>Compiler-rt </vt:lpstr>
      <vt:lpstr>Presentación de PowerPoint</vt:lpstr>
      <vt:lpstr>Builtins</vt:lpstr>
      <vt:lpstr>Ejemplo </vt:lpstr>
      <vt:lpstr>¿Que proporciona?</vt:lpstr>
      <vt:lpstr>Bibliotecas de tiempo de ejecución </vt:lpstr>
      <vt:lpstr>AddressSanitizer. </vt:lpstr>
      <vt:lpstr>Tipos de errores que detecta “AddressSanitizer” </vt:lpstr>
      <vt:lpstr>Uso </vt:lpstr>
      <vt:lpstr>Ejemplo </vt:lpstr>
      <vt:lpstr>Presentación de PowerPoint</vt:lpstr>
      <vt:lpstr>ThreadSanitizer.</vt:lpstr>
      <vt:lpstr>Plataformas compatibles</vt:lpstr>
      <vt:lpstr>Uso</vt:lpstr>
      <vt:lpstr>ejemplo</vt:lpstr>
      <vt:lpstr>Cliente</vt:lpstr>
      <vt:lpstr>Soporte de plataforma</vt:lpstr>
      <vt:lpstr>Presentación de PowerPoint</vt:lpstr>
      <vt:lpstr>Gracias por su atención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"Compiler-rt" runtime libraries</dc:title>
  <dc:creator>psycho martinez hernandez</dc:creator>
  <cp:lastModifiedBy>psycho martinez hernandez</cp:lastModifiedBy>
  <cp:revision>6</cp:revision>
  <dcterms:created xsi:type="dcterms:W3CDTF">2021-01-24T22:15:03Z</dcterms:created>
  <dcterms:modified xsi:type="dcterms:W3CDTF">2021-01-24T23:01:13Z</dcterms:modified>
</cp:coreProperties>
</file>